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70" r:id="rId14"/>
    <p:sldId id="272" r:id="rId15"/>
    <p:sldId id="271" r:id="rId16"/>
    <p:sldId id="273" r:id="rId17"/>
    <p:sldId id="274" r:id="rId18"/>
    <p:sldId id="276" r:id="rId19"/>
    <p:sldId id="277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E07A0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26A2E-5CC8-4DAD-AF75-4160AB915416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5D0378C4-91EA-4465-AC0D-C0E04B53B1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26A2E-5CC8-4DAD-AF75-4160AB915416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378C4-91EA-4465-AC0D-C0E04B53B1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26A2E-5CC8-4DAD-AF75-4160AB915416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5D0378C4-91EA-4465-AC0D-C0E04B53B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26A2E-5CC8-4DAD-AF75-4160AB915416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378C4-91EA-4465-AC0D-C0E04B53B1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26A2E-5CC8-4DAD-AF75-4160AB915416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378C4-91EA-4465-AC0D-C0E04B53B1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26A2E-5CC8-4DAD-AF75-4160AB915416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378C4-91EA-4465-AC0D-C0E04B53B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26A2E-5CC8-4DAD-AF75-4160AB915416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378C4-91EA-4465-AC0D-C0E04B53B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26A2E-5CC8-4DAD-AF75-4160AB915416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378C4-91EA-4465-AC0D-C0E04B53B1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26A2E-5CC8-4DAD-AF75-4160AB915416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5D0378C4-91EA-4465-AC0D-C0E04B53B1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26A2E-5CC8-4DAD-AF75-4160AB915416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378C4-91EA-4465-AC0D-C0E04B53B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26A2E-5CC8-4DAD-AF75-4160AB915416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378C4-91EA-4465-AC0D-C0E04B53B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2E26A2E-5CC8-4DAD-AF75-4160AB915416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5D0378C4-91EA-4465-AC0D-C0E04B53B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4414" y="3786190"/>
            <a:ext cx="6858000" cy="533400"/>
          </a:xfrm>
        </p:spPr>
        <p:txBody>
          <a:bodyPr>
            <a:noAutofit/>
          </a:bodyPr>
          <a:lstStyle/>
          <a:p>
            <a:r>
              <a:rPr lang="ru-RU" sz="6000" dirty="0" smtClean="0">
                <a:solidFill>
                  <a:srgbClr val="00B050"/>
                </a:solidFill>
              </a:rPr>
              <a:t>Интеллектуальная игра</a:t>
            </a:r>
            <a:endParaRPr lang="ru-RU" sz="6000" dirty="0">
              <a:solidFill>
                <a:srgbClr val="00B05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1643050"/>
            <a:ext cx="6858000" cy="990600"/>
          </a:xfrm>
        </p:spPr>
        <p:txBody>
          <a:bodyPr>
            <a:noAutofit/>
          </a:bodyPr>
          <a:lstStyle/>
          <a:p>
            <a:r>
              <a:rPr lang="ru-RU" sz="7200" dirty="0" smtClean="0">
                <a:solidFill>
                  <a:schemeClr val="bg1"/>
                </a:solidFill>
              </a:rPr>
              <a:t>«Звездный час»</a:t>
            </a:r>
            <a:endParaRPr lang="ru-RU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Правила игры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За каждый правильный ответ игрок получает 1 балл.</a:t>
            </a:r>
          </a:p>
          <a:p>
            <a:r>
              <a:rPr lang="ru-RU" dirty="0" smtClean="0"/>
              <a:t>Если и его партнер правильно отвечает на вопрос, то они получают звезду. </a:t>
            </a:r>
          </a:p>
          <a:p>
            <a:r>
              <a:rPr lang="ru-RU" dirty="0" smtClean="0"/>
              <a:t>Если игрок ответил неправильно, а партнёр – правильно, то звезда не даётся.</a:t>
            </a:r>
          </a:p>
          <a:p>
            <a:r>
              <a:rPr lang="ru-RU" dirty="0" smtClean="0"/>
              <a:t>На обдумывание каждого вопроса даётся 5 сек.</a:t>
            </a:r>
          </a:p>
          <a:p>
            <a:r>
              <a:rPr lang="ru-RU" dirty="0" smtClean="0"/>
              <a:t>После второго тура отсеивается одна игроков, набравшая наименьшее количество очков.</a:t>
            </a:r>
          </a:p>
          <a:p>
            <a:r>
              <a:rPr lang="ru-RU" dirty="0" smtClean="0"/>
              <a:t>Если у нескольких пар число очков окажется одинаковым, то будут учитываться звезды.</a:t>
            </a:r>
          </a:p>
          <a:p>
            <a:r>
              <a:rPr lang="ru-RU" dirty="0" smtClean="0"/>
              <a:t>В  третьем туре сразятся две пары. Побеждает пара, набравшая наибольшее количество очков.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85728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rgbClr val="00B050"/>
                </a:solidFill>
              </a:rPr>
              <a:t>Задание №1 </a:t>
            </a:r>
            <a:r>
              <a:rPr lang="en-US" sz="5400" dirty="0" smtClean="0">
                <a:solidFill>
                  <a:srgbClr val="00B050"/>
                </a:solidFill>
              </a:rPr>
              <a:t>(I </a:t>
            </a:r>
            <a:r>
              <a:rPr lang="ru-RU" sz="5400" dirty="0" smtClean="0">
                <a:solidFill>
                  <a:srgbClr val="00B050"/>
                </a:solidFill>
              </a:rPr>
              <a:t>тур</a:t>
            </a:r>
            <a:r>
              <a:rPr lang="en-US" sz="5400" dirty="0" smtClean="0">
                <a:solidFill>
                  <a:srgbClr val="00B050"/>
                </a:solidFill>
              </a:rPr>
              <a:t>)</a:t>
            </a:r>
            <a:endParaRPr lang="ru-RU" sz="5400" dirty="0">
              <a:solidFill>
                <a:srgbClr val="00B05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000240"/>
            <a:ext cx="2357454" cy="3009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1928802"/>
            <a:ext cx="2357454" cy="3119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Группа 8"/>
          <p:cNvGrpSpPr/>
          <p:nvPr/>
        </p:nvGrpSpPr>
        <p:grpSpPr>
          <a:xfrm>
            <a:off x="6357950" y="1928802"/>
            <a:ext cx="2428892" cy="3071834"/>
            <a:chOff x="5929322" y="2143116"/>
            <a:chExt cx="1971675" cy="2500330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929322" y="2143116"/>
              <a:ext cx="1971675" cy="1257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929322" y="3386146"/>
              <a:ext cx="1971675" cy="1257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Прямоугольник 9"/>
          <p:cNvSpPr/>
          <p:nvPr/>
        </p:nvSpPr>
        <p:spPr>
          <a:xfrm>
            <a:off x="785786" y="5143512"/>
            <a:ext cx="16526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Л.Н.ТОЛСТОЙ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643306" y="5214950"/>
            <a:ext cx="2099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М.В.ЛОМОНОСОВ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858016" y="5214950"/>
            <a:ext cx="16144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А.С.ПУШКИН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500166" y="1357298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143372" y="1285860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7358082" y="1285860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rgbClr val="00B050"/>
                </a:solidFill>
              </a:rPr>
              <a:t>Задание №2 </a:t>
            </a:r>
            <a:r>
              <a:rPr lang="en-US" sz="5400" dirty="0" smtClean="0">
                <a:solidFill>
                  <a:srgbClr val="00B050"/>
                </a:solidFill>
              </a:rPr>
              <a:t>(I </a:t>
            </a:r>
            <a:r>
              <a:rPr lang="ru-RU" sz="5400" dirty="0" smtClean="0">
                <a:solidFill>
                  <a:srgbClr val="00B050"/>
                </a:solidFill>
              </a:rPr>
              <a:t>тур</a:t>
            </a:r>
            <a:r>
              <a:rPr lang="en-US" sz="5400" dirty="0" smtClean="0">
                <a:solidFill>
                  <a:srgbClr val="00B050"/>
                </a:solidFill>
              </a:rPr>
              <a:t>)</a:t>
            </a:r>
            <a:endParaRPr lang="ru-RU" sz="5400" dirty="0">
              <a:solidFill>
                <a:srgbClr val="00B05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1785926"/>
            <a:ext cx="1785950" cy="164307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араллелограмм 5"/>
          <p:cNvSpPr/>
          <p:nvPr/>
        </p:nvSpPr>
        <p:spPr>
          <a:xfrm>
            <a:off x="2143108" y="1785926"/>
            <a:ext cx="2286016" cy="1643074"/>
          </a:xfrm>
          <a:prstGeom prst="parallelogram">
            <a:avLst/>
          </a:prstGeom>
          <a:solidFill>
            <a:srgbClr val="E07A0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Трапеция 6"/>
          <p:cNvSpPr/>
          <p:nvPr/>
        </p:nvSpPr>
        <p:spPr>
          <a:xfrm>
            <a:off x="4286248" y="1785926"/>
            <a:ext cx="2143140" cy="1643074"/>
          </a:xfrm>
          <a:prstGeom prst="trapezoid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572264" y="1714488"/>
            <a:ext cx="2357454" cy="171451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85720" y="3714752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1             </a:t>
            </a:r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500298" y="3714752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2             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572000" y="3714752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3             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143768" y="3714752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4            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00B050"/>
                </a:solidFill>
              </a:rPr>
              <a:t>Задание №3 </a:t>
            </a:r>
            <a:r>
              <a:rPr lang="en-US" sz="6000" dirty="0" smtClean="0">
                <a:solidFill>
                  <a:srgbClr val="00B050"/>
                </a:solidFill>
              </a:rPr>
              <a:t>(I </a:t>
            </a:r>
            <a:r>
              <a:rPr lang="ru-RU" sz="6000" dirty="0" smtClean="0">
                <a:solidFill>
                  <a:srgbClr val="00B050"/>
                </a:solidFill>
              </a:rPr>
              <a:t>тур</a:t>
            </a:r>
            <a:r>
              <a:rPr lang="en-US" sz="6000" dirty="0" smtClean="0">
                <a:solidFill>
                  <a:srgbClr val="00B050"/>
                </a:solidFill>
              </a:rPr>
              <a:t>)</a:t>
            </a:r>
            <a:endParaRPr lang="ru-RU" sz="6000" dirty="0">
              <a:solidFill>
                <a:srgbClr val="00B05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2844" y="1643050"/>
            <a:ext cx="2214578" cy="350046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1643050"/>
            <a:ext cx="2143140" cy="35004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643438" y="1643050"/>
            <a:ext cx="2143140" cy="35004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858016" y="1643050"/>
            <a:ext cx="2071702" cy="350046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" name="Группа 11"/>
          <p:cNvGrpSpPr/>
          <p:nvPr/>
        </p:nvGrpSpPr>
        <p:grpSpPr>
          <a:xfrm>
            <a:off x="285720" y="1858158"/>
            <a:ext cx="1857388" cy="3143272"/>
            <a:chOff x="285720" y="1858158"/>
            <a:chExt cx="1857388" cy="3143272"/>
          </a:xfrm>
        </p:grpSpPr>
        <p:cxnSp>
          <p:nvCxnSpPr>
            <p:cNvPr id="9" name="Прямая со стрелкой 8"/>
            <p:cNvCxnSpPr/>
            <p:nvPr/>
          </p:nvCxnSpPr>
          <p:spPr>
            <a:xfrm>
              <a:off x="285720" y="3357562"/>
              <a:ext cx="1857388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 стрелкой 10"/>
            <p:cNvCxnSpPr/>
            <p:nvPr/>
          </p:nvCxnSpPr>
          <p:spPr>
            <a:xfrm rot="5400000" flipH="1" flipV="1">
              <a:off x="-357222" y="3429000"/>
              <a:ext cx="314327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Группа 12"/>
          <p:cNvGrpSpPr/>
          <p:nvPr/>
        </p:nvGrpSpPr>
        <p:grpSpPr>
          <a:xfrm>
            <a:off x="2571736" y="1857364"/>
            <a:ext cx="1857388" cy="3143272"/>
            <a:chOff x="285720" y="1858158"/>
            <a:chExt cx="1857388" cy="3143272"/>
          </a:xfrm>
        </p:grpSpPr>
        <p:cxnSp>
          <p:nvCxnSpPr>
            <p:cNvPr id="14" name="Прямая со стрелкой 13"/>
            <p:cNvCxnSpPr/>
            <p:nvPr/>
          </p:nvCxnSpPr>
          <p:spPr>
            <a:xfrm>
              <a:off x="285720" y="3357562"/>
              <a:ext cx="1857388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/>
            <p:cNvCxnSpPr/>
            <p:nvPr/>
          </p:nvCxnSpPr>
          <p:spPr>
            <a:xfrm rot="5400000" flipH="1" flipV="1">
              <a:off x="-357222" y="3429000"/>
              <a:ext cx="314327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Группа 15"/>
          <p:cNvGrpSpPr/>
          <p:nvPr/>
        </p:nvGrpSpPr>
        <p:grpSpPr>
          <a:xfrm>
            <a:off x="4857752" y="1857364"/>
            <a:ext cx="1857388" cy="3143272"/>
            <a:chOff x="285720" y="1858158"/>
            <a:chExt cx="1857388" cy="3143272"/>
          </a:xfrm>
        </p:grpSpPr>
        <p:cxnSp>
          <p:nvCxnSpPr>
            <p:cNvPr id="17" name="Прямая со стрелкой 16"/>
            <p:cNvCxnSpPr/>
            <p:nvPr/>
          </p:nvCxnSpPr>
          <p:spPr>
            <a:xfrm>
              <a:off x="285720" y="3357562"/>
              <a:ext cx="1857388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17"/>
            <p:cNvCxnSpPr/>
            <p:nvPr/>
          </p:nvCxnSpPr>
          <p:spPr>
            <a:xfrm rot="5400000" flipH="1" flipV="1">
              <a:off x="-357222" y="3429000"/>
              <a:ext cx="314327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Группа 18"/>
          <p:cNvGrpSpPr/>
          <p:nvPr/>
        </p:nvGrpSpPr>
        <p:grpSpPr>
          <a:xfrm>
            <a:off x="7000892" y="1857364"/>
            <a:ext cx="1857388" cy="3143272"/>
            <a:chOff x="285720" y="1858158"/>
            <a:chExt cx="1857388" cy="3143272"/>
          </a:xfrm>
        </p:grpSpPr>
        <p:cxnSp>
          <p:nvCxnSpPr>
            <p:cNvPr id="20" name="Прямая со стрелкой 19"/>
            <p:cNvCxnSpPr/>
            <p:nvPr/>
          </p:nvCxnSpPr>
          <p:spPr>
            <a:xfrm>
              <a:off x="285720" y="3357562"/>
              <a:ext cx="1857388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 стрелкой 20"/>
            <p:cNvCxnSpPr/>
            <p:nvPr/>
          </p:nvCxnSpPr>
          <p:spPr>
            <a:xfrm rot="5400000" flipH="1" flipV="1">
              <a:off x="-357222" y="3429000"/>
              <a:ext cx="314327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/>
          <p:cNvSpPr txBox="1"/>
          <p:nvPr/>
        </p:nvSpPr>
        <p:spPr>
          <a:xfrm>
            <a:off x="928662" y="171448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5500694" y="171448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3214678" y="171448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7643834" y="170234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</a:t>
            </a:r>
            <a:endParaRPr lang="ru-RU" dirty="0"/>
          </a:p>
        </p:txBody>
      </p:sp>
      <p:grpSp>
        <p:nvGrpSpPr>
          <p:cNvPr id="28" name="Группа 27"/>
          <p:cNvGrpSpPr/>
          <p:nvPr/>
        </p:nvGrpSpPr>
        <p:grpSpPr>
          <a:xfrm>
            <a:off x="642910" y="2428868"/>
            <a:ext cx="1143008" cy="3357586"/>
            <a:chOff x="2143108" y="5214950"/>
            <a:chExt cx="571504" cy="1643074"/>
          </a:xfrm>
        </p:grpSpPr>
        <p:sp>
          <p:nvSpPr>
            <p:cNvPr id="26" name="Дуга 25"/>
            <p:cNvSpPr/>
            <p:nvPr/>
          </p:nvSpPr>
          <p:spPr>
            <a:xfrm>
              <a:off x="2143108" y="5214950"/>
              <a:ext cx="571504" cy="1643050"/>
            </a:xfrm>
            <a:prstGeom prst="arc">
              <a:avLst>
                <a:gd name="adj1" fmla="val 16200000"/>
                <a:gd name="adj2" fmla="val 21359151"/>
              </a:avLst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Дуга 26"/>
            <p:cNvSpPr/>
            <p:nvPr/>
          </p:nvSpPr>
          <p:spPr>
            <a:xfrm flipH="1">
              <a:off x="2143108" y="5214974"/>
              <a:ext cx="571504" cy="1643050"/>
            </a:xfrm>
            <a:prstGeom prst="arc">
              <a:avLst>
                <a:gd name="adj1" fmla="val 16200000"/>
                <a:gd name="adj2" fmla="val 21359151"/>
              </a:avLst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30" name="Прямая соединительная линия 29"/>
          <p:cNvCxnSpPr/>
          <p:nvPr/>
        </p:nvCxnSpPr>
        <p:spPr>
          <a:xfrm rot="5400000" flipH="1" flipV="1">
            <a:off x="2643174" y="3071810"/>
            <a:ext cx="2000264" cy="100013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6" name="Полилиния 35"/>
          <p:cNvSpPr/>
          <p:nvPr/>
        </p:nvSpPr>
        <p:spPr>
          <a:xfrm>
            <a:off x="5000628" y="2928934"/>
            <a:ext cx="1554154" cy="827617"/>
          </a:xfrm>
          <a:custGeom>
            <a:avLst/>
            <a:gdLst>
              <a:gd name="connsiteX0" fmla="*/ 0 w 965200"/>
              <a:gd name="connsiteY0" fmla="*/ 827617 h 827617"/>
              <a:gd name="connsiteX1" fmla="*/ 330200 w 965200"/>
              <a:gd name="connsiteY1" fmla="*/ 2117 h 827617"/>
              <a:gd name="connsiteX2" fmla="*/ 660400 w 965200"/>
              <a:gd name="connsiteY2" fmla="*/ 814917 h 827617"/>
              <a:gd name="connsiteX3" fmla="*/ 965200 w 965200"/>
              <a:gd name="connsiteY3" fmla="*/ 40217 h 827617"/>
              <a:gd name="connsiteX4" fmla="*/ 965200 w 965200"/>
              <a:gd name="connsiteY4" fmla="*/ 40217 h 8276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5200" h="827617">
                <a:moveTo>
                  <a:pt x="0" y="827617"/>
                </a:moveTo>
                <a:cubicBezTo>
                  <a:pt x="110066" y="415925"/>
                  <a:pt x="220133" y="4234"/>
                  <a:pt x="330200" y="2117"/>
                </a:cubicBezTo>
                <a:cubicBezTo>
                  <a:pt x="440267" y="0"/>
                  <a:pt x="554567" y="808567"/>
                  <a:pt x="660400" y="814917"/>
                </a:cubicBezTo>
                <a:cubicBezTo>
                  <a:pt x="766233" y="821267"/>
                  <a:pt x="965200" y="40217"/>
                  <a:pt x="965200" y="40217"/>
                </a:cubicBezTo>
                <a:lnTo>
                  <a:pt x="965200" y="40217"/>
                </a:ln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7358082" y="2714620"/>
            <a:ext cx="1143008" cy="1214446"/>
          </a:xfrm>
          <a:prstGeom prst="ellipse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TextBox 37"/>
          <p:cNvSpPr txBox="1"/>
          <p:nvPr/>
        </p:nvSpPr>
        <p:spPr>
          <a:xfrm>
            <a:off x="428596" y="535782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1             </a:t>
            </a:r>
            <a:endParaRPr lang="ru-RU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2714612" y="535782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2             </a:t>
            </a:r>
            <a:endParaRPr lang="ru-RU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5000628" y="535782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3             </a:t>
            </a:r>
            <a:endParaRPr lang="ru-RU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7143768" y="535782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4            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3690" y="714356"/>
            <a:ext cx="8486835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643042" y="1928802"/>
            <a:ext cx="292895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accent2"/>
                </a:solidFill>
              </a:rPr>
              <a:t>№ 4.</a:t>
            </a:r>
          </a:p>
          <a:p>
            <a:pPr algn="ctr"/>
            <a:r>
              <a:rPr lang="ru-RU" sz="2400" b="1" dirty="0">
                <a:solidFill>
                  <a:srgbClr val="0033CC"/>
                </a:solidFill>
              </a:rPr>
              <a:t>Окружность</a:t>
            </a:r>
          </a:p>
          <a:p>
            <a:pPr algn="ctr"/>
            <a:r>
              <a:rPr lang="ru-RU" sz="2400" b="1" dirty="0">
                <a:solidFill>
                  <a:srgbClr val="0033CC"/>
                </a:solidFill>
              </a:rPr>
              <a:t>не является</a:t>
            </a:r>
          </a:p>
          <a:p>
            <a:pPr algn="ctr"/>
            <a:r>
              <a:rPr lang="ru-RU" sz="2400" b="1" dirty="0">
                <a:solidFill>
                  <a:srgbClr val="0033CC"/>
                </a:solidFill>
              </a:rPr>
              <a:t>графиком</a:t>
            </a:r>
          </a:p>
          <a:p>
            <a:pPr algn="ctr"/>
            <a:r>
              <a:rPr lang="ru-RU" sz="2400" b="1" dirty="0">
                <a:solidFill>
                  <a:srgbClr val="0033CC"/>
                </a:solidFill>
              </a:rPr>
              <a:t>функции</a:t>
            </a:r>
            <a:endParaRPr lang="ru-RU" sz="2400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00B050"/>
                </a:solidFill>
              </a:rPr>
              <a:t>Задание №</a:t>
            </a:r>
            <a:r>
              <a:rPr lang="en-US" sz="6600" dirty="0" smtClean="0">
                <a:solidFill>
                  <a:srgbClr val="00B050"/>
                </a:solidFill>
              </a:rPr>
              <a:t>4</a:t>
            </a:r>
            <a:r>
              <a:rPr lang="ru-RU" sz="6600" dirty="0" smtClean="0">
                <a:solidFill>
                  <a:srgbClr val="00B050"/>
                </a:solidFill>
              </a:rPr>
              <a:t> </a:t>
            </a:r>
            <a:r>
              <a:rPr lang="en-US" sz="6600" dirty="0" smtClean="0">
                <a:solidFill>
                  <a:srgbClr val="00B050"/>
                </a:solidFill>
              </a:rPr>
              <a:t>(I </a:t>
            </a:r>
            <a:r>
              <a:rPr lang="ru-RU" sz="6600" dirty="0" smtClean="0">
                <a:solidFill>
                  <a:srgbClr val="00B050"/>
                </a:solidFill>
              </a:rPr>
              <a:t>тур</a:t>
            </a:r>
            <a:r>
              <a:rPr lang="en-US" sz="6600" dirty="0" smtClean="0">
                <a:solidFill>
                  <a:srgbClr val="00B050"/>
                </a:solidFill>
              </a:rPr>
              <a:t>)</a:t>
            </a:r>
            <a:endParaRPr lang="ru-RU" sz="6600" dirty="0">
              <a:solidFill>
                <a:srgbClr val="00B05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2357430"/>
            <a:ext cx="2071702" cy="192882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2357430"/>
            <a:ext cx="2071702" cy="192882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643438" y="2357430"/>
            <a:ext cx="2071702" cy="19288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858016" y="2357430"/>
            <a:ext cx="2071702" cy="192882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i="1" dirty="0">
                <a:solidFill>
                  <a:schemeClr val="tx1"/>
                </a:solidFill>
              </a:rPr>
              <a:t>y = </a:t>
            </a:r>
            <a:r>
              <a:rPr lang="en-US" sz="5400" i="1" dirty="0" smtClean="0">
                <a:solidFill>
                  <a:schemeClr val="tx1"/>
                </a:solidFill>
              </a:rPr>
              <a:t>x</a:t>
            </a:r>
            <a:r>
              <a:rPr lang="en-US" sz="5400" i="1" baseline="30000" dirty="0" smtClean="0">
                <a:solidFill>
                  <a:schemeClr val="tx1"/>
                </a:solidFill>
              </a:rPr>
              <a:t>100</a:t>
            </a:r>
            <a:endParaRPr lang="ru-RU" sz="5400" baseline="300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2076" y="2857496"/>
            <a:ext cx="166103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i="1" dirty="0" smtClean="0">
                <a:solidFill>
                  <a:schemeClr val="tx1"/>
                </a:solidFill>
              </a:rPr>
              <a:t>y = x</a:t>
            </a:r>
            <a:r>
              <a:rPr lang="en-US" sz="5400" i="1" baseline="30000" dirty="0" smtClean="0">
                <a:solidFill>
                  <a:schemeClr val="tx1"/>
                </a:solidFill>
              </a:rPr>
              <a:t>6</a:t>
            </a:r>
            <a:endParaRPr lang="ru-RU" sz="5400" baseline="30000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56495" y="2857496"/>
            <a:ext cx="18726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i="1" dirty="0" smtClean="0">
                <a:solidFill>
                  <a:schemeClr val="tx1"/>
                </a:solidFill>
              </a:rPr>
              <a:t>y = x</a:t>
            </a:r>
            <a:r>
              <a:rPr lang="en-US" sz="5400" i="1" baseline="30000" dirty="0" smtClean="0"/>
              <a:t>37</a:t>
            </a:r>
            <a:endParaRPr lang="ru-RU" sz="5400" baseline="30000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86314" y="2857496"/>
            <a:ext cx="18726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i="1" dirty="0" smtClean="0">
                <a:solidFill>
                  <a:schemeClr val="tx1"/>
                </a:solidFill>
              </a:rPr>
              <a:t>y = x</a:t>
            </a:r>
            <a:r>
              <a:rPr lang="en-US" sz="5400" i="1" baseline="30000" dirty="0" smtClean="0"/>
              <a:t>48</a:t>
            </a:r>
            <a:endParaRPr lang="ru-RU" sz="5400" baseline="30000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034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1             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714612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2             </a:t>
            </a:r>
            <a:endParaRPr lang="ru-RU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000628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3             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7215206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4            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rgbClr val="00B050"/>
                </a:solidFill>
              </a:rPr>
              <a:t>Задание №</a:t>
            </a:r>
            <a:r>
              <a:rPr lang="en-US" sz="5400" dirty="0" smtClean="0">
                <a:solidFill>
                  <a:srgbClr val="00B050"/>
                </a:solidFill>
              </a:rPr>
              <a:t>1</a:t>
            </a:r>
            <a:r>
              <a:rPr lang="ru-RU" sz="5400" dirty="0" smtClean="0">
                <a:solidFill>
                  <a:srgbClr val="00B050"/>
                </a:solidFill>
              </a:rPr>
              <a:t> </a:t>
            </a:r>
            <a:r>
              <a:rPr lang="en-US" sz="5400" dirty="0" smtClean="0">
                <a:solidFill>
                  <a:srgbClr val="00B050"/>
                </a:solidFill>
              </a:rPr>
              <a:t>(II </a:t>
            </a:r>
            <a:r>
              <a:rPr lang="ru-RU" sz="5400" dirty="0" smtClean="0">
                <a:solidFill>
                  <a:srgbClr val="00B050"/>
                </a:solidFill>
              </a:rPr>
              <a:t>тур</a:t>
            </a:r>
            <a:r>
              <a:rPr lang="en-US" sz="5400" dirty="0" smtClean="0">
                <a:solidFill>
                  <a:srgbClr val="00B050"/>
                </a:solidFill>
              </a:rPr>
              <a:t>)</a:t>
            </a:r>
            <a:endParaRPr lang="ru-RU" sz="5400" dirty="0">
              <a:solidFill>
                <a:srgbClr val="00B05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500174"/>
            <a:ext cx="2571768" cy="3233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1643050"/>
            <a:ext cx="2332798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1571612"/>
            <a:ext cx="2338390" cy="2945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00034" y="4857760"/>
            <a:ext cx="21010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/>
              <a:t>ПИФАГОР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676381" y="4844489"/>
            <a:ext cx="21100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АРХИМЕД</a:t>
            </a:r>
            <a:endParaRPr lang="ru-RU" sz="3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858016" y="4857760"/>
            <a:ext cx="1520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/>
              <a:t>ФАЛЕС</a:t>
            </a:r>
            <a:endParaRPr lang="ru-RU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785786" y="5572140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/>
                </a:solidFill>
              </a:rPr>
              <a:t>            1             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71934" y="5572140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/>
                </a:solidFill>
              </a:rPr>
              <a:t>            2             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00892" y="5572140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</a:t>
            </a:r>
            <a:r>
              <a:rPr lang="ru-RU" b="1" dirty="0" smtClean="0">
                <a:solidFill>
                  <a:schemeClr val="accent1"/>
                </a:solidFill>
              </a:rPr>
              <a:t>3</a:t>
            </a:r>
            <a:r>
              <a:rPr lang="ru-RU" b="1" dirty="0" smtClean="0"/>
              <a:t>            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rgbClr val="00B050"/>
                </a:solidFill>
              </a:rPr>
              <a:t>Задание №</a:t>
            </a:r>
            <a:r>
              <a:rPr lang="en-US" sz="5400" dirty="0" smtClean="0">
                <a:solidFill>
                  <a:srgbClr val="00B050"/>
                </a:solidFill>
              </a:rPr>
              <a:t>2</a:t>
            </a:r>
            <a:r>
              <a:rPr lang="ru-RU" sz="5400" dirty="0" smtClean="0">
                <a:solidFill>
                  <a:srgbClr val="00B050"/>
                </a:solidFill>
              </a:rPr>
              <a:t> </a:t>
            </a:r>
            <a:r>
              <a:rPr lang="en-US" sz="5400" dirty="0" smtClean="0">
                <a:solidFill>
                  <a:srgbClr val="00B050"/>
                </a:solidFill>
              </a:rPr>
              <a:t>(II </a:t>
            </a:r>
            <a:r>
              <a:rPr lang="ru-RU" sz="5400" dirty="0" smtClean="0">
                <a:solidFill>
                  <a:srgbClr val="00B050"/>
                </a:solidFill>
              </a:rPr>
              <a:t>тур</a:t>
            </a:r>
            <a:r>
              <a:rPr lang="en-US" sz="5400" dirty="0" smtClean="0">
                <a:solidFill>
                  <a:srgbClr val="00B050"/>
                </a:solidFill>
              </a:rPr>
              <a:t>)</a:t>
            </a:r>
            <a:endParaRPr lang="ru-RU" sz="5400" dirty="0">
              <a:solidFill>
                <a:srgbClr val="00B05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2357430"/>
            <a:ext cx="2071702" cy="192882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2357430"/>
            <a:ext cx="2071702" cy="192882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643438" y="2357430"/>
            <a:ext cx="2071702" cy="19288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858016" y="2357430"/>
            <a:ext cx="2071702" cy="192882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aseline="300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3191532"/>
            <a:ext cx="20794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i="1" dirty="0" smtClean="0">
                <a:solidFill>
                  <a:schemeClr val="tx1"/>
                </a:solidFill>
              </a:rPr>
              <a:t>y = -x</a:t>
            </a:r>
            <a:r>
              <a:rPr lang="en-US" sz="2800" i="1" baseline="30000" dirty="0" smtClean="0"/>
              <a:t>2 </a:t>
            </a:r>
            <a:r>
              <a:rPr lang="en-US" sz="2800" i="1" dirty="0" smtClean="0"/>
              <a:t>-7x + 3</a:t>
            </a:r>
            <a:endParaRPr lang="ru-RU" sz="2800" baseline="30000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034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1             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714612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2             </a:t>
            </a:r>
            <a:endParaRPr lang="ru-RU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000628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3             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7215206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4             </a:t>
            </a:r>
            <a:endParaRPr lang="ru-RU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350312" y="3143248"/>
            <a:ext cx="22365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i="1" dirty="0" smtClean="0">
                <a:solidFill>
                  <a:schemeClr val="tx1"/>
                </a:solidFill>
              </a:rPr>
              <a:t>y =-</a:t>
            </a:r>
            <a:r>
              <a:rPr lang="en-US" sz="2800" i="1" dirty="0" smtClean="0"/>
              <a:t>1+3x + 7</a:t>
            </a:r>
            <a:r>
              <a:rPr lang="en-US" sz="2800" i="1" dirty="0" smtClean="0">
                <a:solidFill>
                  <a:schemeClr val="tx1"/>
                </a:solidFill>
              </a:rPr>
              <a:t>x</a:t>
            </a:r>
            <a:r>
              <a:rPr lang="en-US" sz="2800" i="1" baseline="30000" dirty="0" smtClean="0"/>
              <a:t>2</a:t>
            </a:r>
            <a:endParaRPr lang="ru-RU" sz="2800" baseline="30000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572000" y="3120095"/>
            <a:ext cx="22860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i="1" dirty="0" smtClean="0">
                <a:solidFill>
                  <a:schemeClr val="tx1"/>
                </a:solidFill>
              </a:rPr>
              <a:t>y = -(x</a:t>
            </a:r>
            <a:r>
              <a:rPr lang="en-US" sz="2800" i="1" baseline="30000" dirty="0" smtClean="0"/>
              <a:t> </a:t>
            </a:r>
            <a:r>
              <a:rPr lang="en-US" sz="2800" i="1" dirty="0" smtClean="0"/>
              <a:t>+ 7)</a:t>
            </a:r>
            <a:r>
              <a:rPr lang="en-US" sz="2800" i="1" baseline="30000" dirty="0" smtClean="0"/>
              <a:t>2</a:t>
            </a:r>
            <a:r>
              <a:rPr lang="en-US" sz="2800" i="1" dirty="0" smtClean="0"/>
              <a:t> - 3</a:t>
            </a:r>
            <a:endParaRPr lang="ru-RU" sz="2800" baseline="30000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211081" y="3071810"/>
            <a:ext cx="15007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i="1" dirty="0" smtClean="0">
                <a:solidFill>
                  <a:schemeClr val="tx1"/>
                </a:solidFill>
              </a:rPr>
              <a:t>y = 3</a:t>
            </a:r>
            <a:r>
              <a:rPr lang="en-US" sz="2800" i="1" baseline="30000" dirty="0" smtClean="0"/>
              <a:t> </a:t>
            </a:r>
            <a:r>
              <a:rPr lang="en-US" sz="2800" i="1" dirty="0" smtClean="0"/>
              <a:t>-7x</a:t>
            </a:r>
            <a:r>
              <a:rPr lang="en-US" sz="2800" i="1" baseline="30000" dirty="0" smtClean="0"/>
              <a:t>2</a:t>
            </a:r>
            <a:endParaRPr lang="ru-RU" sz="2800" baseline="30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00B050"/>
                </a:solidFill>
              </a:rPr>
              <a:t>Задание №</a:t>
            </a:r>
            <a:r>
              <a:rPr lang="en-US" sz="4800" dirty="0" smtClean="0">
                <a:solidFill>
                  <a:srgbClr val="00B050"/>
                </a:solidFill>
              </a:rPr>
              <a:t>3</a:t>
            </a:r>
            <a:r>
              <a:rPr lang="ru-RU" sz="4800" dirty="0" smtClean="0">
                <a:solidFill>
                  <a:srgbClr val="00B050"/>
                </a:solidFill>
              </a:rPr>
              <a:t> </a:t>
            </a:r>
            <a:r>
              <a:rPr lang="en-US" sz="4800" dirty="0" smtClean="0">
                <a:solidFill>
                  <a:srgbClr val="00B050"/>
                </a:solidFill>
              </a:rPr>
              <a:t>(II </a:t>
            </a:r>
            <a:r>
              <a:rPr lang="ru-RU" sz="4800" dirty="0" smtClean="0">
                <a:solidFill>
                  <a:srgbClr val="00B050"/>
                </a:solidFill>
              </a:rPr>
              <a:t>тур</a:t>
            </a:r>
            <a:r>
              <a:rPr lang="en-US" sz="4800" dirty="0" smtClean="0">
                <a:solidFill>
                  <a:srgbClr val="00B050"/>
                </a:solidFill>
              </a:rPr>
              <a:t>)</a:t>
            </a:r>
            <a:endParaRPr lang="ru-RU" sz="4800" dirty="0">
              <a:solidFill>
                <a:srgbClr val="00B05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2357430"/>
            <a:ext cx="2071702" cy="192882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2357430"/>
            <a:ext cx="2071702" cy="192882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643438" y="2357430"/>
            <a:ext cx="2071702" cy="19288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858016" y="2357430"/>
            <a:ext cx="2071702" cy="192882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фунт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7451" y="2857496"/>
            <a:ext cx="197028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локоть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70307" y="2857496"/>
            <a:ext cx="164500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dirty="0" smtClean="0"/>
              <a:t>дюйм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149331" y="2857496"/>
            <a:ext cx="11465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dirty="0" smtClean="0"/>
              <a:t>фут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034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1             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714612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2             </a:t>
            </a:r>
            <a:endParaRPr lang="ru-RU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000628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3             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7215206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4            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248" y="500042"/>
            <a:ext cx="8289504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Группа 30"/>
          <p:cNvGrpSpPr/>
          <p:nvPr/>
        </p:nvGrpSpPr>
        <p:grpSpPr>
          <a:xfrm>
            <a:off x="500034" y="928670"/>
            <a:ext cx="2928958" cy="2143140"/>
            <a:chOff x="500034" y="285728"/>
            <a:chExt cx="2928958" cy="2143140"/>
          </a:xfrm>
        </p:grpSpPr>
        <p:grpSp>
          <p:nvGrpSpPr>
            <p:cNvPr id="13" name="Группа 12"/>
            <p:cNvGrpSpPr/>
            <p:nvPr/>
          </p:nvGrpSpPr>
          <p:grpSpPr>
            <a:xfrm>
              <a:off x="500034" y="714356"/>
              <a:ext cx="1143008" cy="1357322"/>
              <a:chOff x="3286116" y="285728"/>
              <a:chExt cx="2428892" cy="2467938"/>
            </a:xfrm>
          </p:grpSpPr>
          <p:grpSp>
            <p:nvGrpSpPr>
              <p:cNvPr id="6" name="Группа 5"/>
              <p:cNvGrpSpPr/>
              <p:nvPr/>
            </p:nvGrpSpPr>
            <p:grpSpPr>
              <a:xfrm>
                <a:off x="3286116" y="285728"/>
                <a:ext cx="2428892" cy="1071570"/>
                <a:chOff x="3286116" y="285728"/>
                <a:chExt cx="2428892" cy="1071570"/>
              </a:xfrm>
              <a:solidFill>
                <a:schemeClr val="accent1"/>
              </a:solidFill>
            </p:grpSpPr>
            <p:sp>
              <p:nvSpPr>
                <p:cNvPr id="4" name="Дуга 3"/>
                <p:cNvSpPr/>
                <p:nvPr/>
              </p:nvSpPr>
              <p:spPr>
                <a:xfrm>
                  <a:off x="3286116" y="285728"/>
                  <a:ext cx="2428892" cy="1071570"/>
                </a:xfrm>
                <a:prstGeom prst="arc">
                  <a:avLst/>
                </a:prstGeom>
                <a:grpFill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5" name="Дуга 4"/>
                <p:cNvSpPr/>
                <p:nvPr/>
              </p:nvSpPr>
              <p:spPr>
                <a:xfrm flipH="1">
                  <a:off x="3286116" y="285728"/>
                  <a:ext cx="2428892" cy="1071570"/>
                </a:xfrm>
                <a:prstGeom prst="arc">
                  <a:avLst/>
                </a:prstGeom>
                <a:grpFill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cxnSp>
            <p:nvCxnSpPr>
              <p:cNvPr id="8" name="Прямая соединительная линия 7"/>
              <p:cNvCxnSpPr>
                <a:stCxn id="5" idx="2"/>
                <a:endCxn id="4" idx="2"/>
              </p:cNvCxnSpPr>
              <p:nvPr/>
            </p:nvCxnSpPr>
            <p:spPr>
              <a:xfrm rot="16200000" flipH="1">
                <a:off x="4500562" y="-392933"/>
                <a:ext cx="0" cy="242889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Прямоугольник 10"/>
              <p:cNvSpPr/>
              <p:nvPr/>
            </p:nvSpPr>
            <p:spPr>
              <a:xfrm>
                <a:off x="4286248" y="828000"/>
                <a:ext cx="500066" cy="1571636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" name="Молния 11"/>
              <p:cNvSpPr/>
              <p:nvPr/>
            </p:nvSpPr>
            <p:spPr>
              <a:xfrm rot="8371832">
                <a:off x="3477280" y="1601026"/>
                <a:ext cx="2116904" cy="1152640"/>
              </a:xfrm>
              <a:prstGeom prst="lightningBolt">
                <a:avLst/>
              </a:prstGeom>
              <a:solidFill>
                <a:srgbClr val="92D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4" name="Группа 13"/>
            <p:cNvGrpSpPr/>
            <p:nvPr/>
          </p:nvGrpSpPr>
          <p:grpSpPr>
            <a:xfrm flipH="1">
              <a:off x="2285984" y="714356"/>
              <a:ext cx="1143008" cy="1357322"/>
              <a:chOff x="3286116" y="285728"/>
              <a:chExt cx="2428892" cy="2467938"/>
            </a:xfrm>
          </p:grpSpPr>
          <p:grpSp>
            <p:nvGrpSpPr>
              <p:cNvPr id="15" name="Группа 5"/>
              <p:cNvGrpSpPr/>
              <p:nvPr/>
            </p:nvGrpSpPr>
            <p:grpSpPr>
              <a:xfrm>
                <a:off x="3286116" y="285728"/>
                <a:ext cx="2428892" cy="1071570"/>
                <a:chOff x="3286116" y="285728"/>
                <a:chExt cx="2428892" cy="1071570"/>
              </a:xfrm>
              <a:solidFill>
                <a:schemeClr val="accent1"/>
              </a:solidFill>
            </p:grpSpPr>
            <p:sp>
              <p:nvSpPr>
                <p:cNvPr id="19" name="Дуга 18"/>
                <p:cNvSpPr/>
                <p:nvPr/>
              </p:nvSpPr>
              <p:spPr>
                <a:xfrm>
                  <a:off x="3286116" y="285728"/>
                  <a:ext cx="2428892" cy="1071570"/>
                </a:xfrm>
                <a:prstGeom prst="arc">
                  <a:avLst/>
                </a:prstGeom>
                <a:grpFill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0" name="Дуга 19"/>
                <p:cNvSpPr/>
                <p:nvPr/>
              </p:nvSpPr>
              <p:spPr>
                <a:xfrm flipH="1">
                  <a:off x="3286116" y="285728"/>
                  <a:ext cx="2428892" cy="1071570"/>
                </a:xfrm>
                <a:prstGeom prst="arc">
                  <a:avLst/>
                </a:prstGeom>
                <a:grpFill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cxnSp>
            <p:nvCxnSpPr>
              <p:cNvPr id="16" name="Прямая соединительная линия 15"/>
              <p:cNvCxnSpPr>
                <a:stCxn id="20" idx="2"/>
                <a:endCxn id="19" idx="2"/>
              </p:cNvCxnSpPr>
              <p:nvPr/>
            </p:nvCxnSpPr>
            <p:spPr>
              <a:xfrm rot="16200000" flipH="1">
                <a:off x="4500562" y="-392933"/>
                <a:ext cx="0" cy="242889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Прямоугольник 16"/>
              <p:cNvSpPr/>
              <p:nvPr/>
            </p:nvSpPr>
            <p:spPr>
              <a:xfrm>
                <a:off x="4286248" y="828000"/>
                <a:ext cx="500066" cy="1571636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8" name="Молния 17"/>
              <p:cNvSpPr/>
              <p:nvPr/>
            </p:nvSpPr>
            <p:spPr>
              <a:xfrm rot="8371832">
                <a:off x="3477280" y="1601026"/>
                <a:ext cx="2116904" cy="1152640"/>
              </a:xfrm>
              <a:prstGeom prst="lightningBolt">
                <a:avLst/>
              </a:prstGeom>
              <a:solidFill>
                <a:srgbClr val="92D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cxnSp>
          <p:nvCxnSpPr>
            <p:cNvPr id="22" name="Прямая соединительная линия 21"/>
            <p:cNvCxnSpPr/>
            <p:nvPr/>
          </p:nvCxnSpPr>
          <p:spPr>
            <a:xfrm rot="5400000" flipH="1" flipV="1">
              <a:off x="928662" y="1357298"/>
              <a:ext cx="2143140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>
              <a:stCxn id="4" idx="2"/>
              <a:endCxn id="20" idx="2"/>
            </p:cNvCxnSpPr>
            <p:nvPr/>
          </p:nvCxnSpPr>
          <p:spPr>
            <a:xfrm rot="16200000" flipH="1">
              <a:off x="2536017" y="116053"/>
              <a:ext cx="0" cy="178595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>
              <a:stCxn id="5" idx="0"/>
              <a:endCxn id="20" idx="0"/>
            </p:cNvCxnSpPr>
            <p:nvPr/>
          </p:nvCxnSpPr>
          <p:spPr>
            <a:xfrm>
              <a:off x="1071538" y="714356"/>
              <a:ext cx="178595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>
              <a:stCxn id="12" idx="0"/>
              <a:endCxn id="18" idx="0"/>
            </p:cNvCxnSpPr>
            <p:nvPr/>
          </p:nvCxnSpPr>
          <p:spPr>
            <a:xfrm rot="16200000" flipH="1">
              <a:off x="1964513" y="1337139"/>
              <a:ext cx="0" cy="117804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Группа 107"/>
          <p:cNvGrpSpPr/>
          <p:nvPr/>
        </p:nvGrpSpPr>
        <p:grpSpPr>
          <a:xfrm>
            <a:off x="4357686" y="3702610"/>
            <a:ext cx="4357718" cy="3083976"/>
            <a:chOff x="4357686" y="3071810"/>
            <a:chExt cx="4357718" cy="3083976"/>
          </a:xfrm>
        </p:grpSpPr>
        <p:grpSp>
          <p:nvGrpSpPr>
            <p:cNvPr id="102" name="Группа 101"/>
            <p:cNvGrpSpPr/>
            <p:nvPr/>
          </p:nvGrpSpPr>
          <p:grpSpPr>
            <a:xfrm>
              <a:off x="4572000" y="3071810"/>
              <a:ext cx="4143404" cy="2786082"/>
              <a:chOff x="4572000" y="3071810"/>
              <a:chExt cx="4143404" cy="2786082"/>
            </a:xfrm>
          </p:grpSpPr>
          <p:grpSp>
            <p:nvGrpSpPr>
              <p:cNvPr id="80" name="Группа 79"/>
              <p:cNvGrpSpPr/>
              <p:nvPr/>
            </p:nvGrpSpPr>
            <p:grpSpPr>
              <a:xfrm>
                <a:off x="7072330" y="3071810"/>
                <a:ext cx="1643074" cy="2143140"/>
                <a:chOff x="3286116" y="285728"/>
                <a:chExt cx="2428892" cy="2467938"/>
              </a:xfrm>
            </p:grpSpPr>
            <p:grpSp>
              <p:nvGrpSpPr>
                <p:cNvPr id="81" name="Группа 5"/>
                <p:cNvGrpSpPr/>
                <p:nvPr/>
              </p:nvGrpSpPr>
              <p:grpSpPr>
                <a:xfrm>
                  <a:off x="3286116" y="285728"/>
                  <a:ext cx="2428892" cy="1071570"/>
                  <a:chOff x="3286116" y="285728"/>
                  <a:chExt cx="2428892" cy="1071570"/>
                </a:xfrm>
                <a:solidFill>
                  <a:schemeClr val="accent1"/>
                </a:solidFill>
              </p:grpSpPr>
              <p:sp>
                <p:nvSpPr>
                  <p:cNvPr id="85" name="Дуга 84"/>
                  <p:cNvSpPr/>
                  <p:nvPr/>
                </p:nvSpPr>
                <p:spPr>
                  <a:xfrm>
                    <a:off x="3286116" y="285728"/>
                    <a:ext cx="2428892" cy="1071570"/>
                  </a:xfrm>
                  <a:prstGeom prst="arc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86" name="Дуга 85"/>
                  <p:cNvSpPr/>
                  <p:nvPr/>
                </p:nvSpPr>
                <p:spPr>
                  <a:xfrm flipH="1">
                    <a:off x="3286116" y="285728"/>
                    <a:ext cx="2428892" cy="1071570"/>
                  </a:xfrm>
                  <a:prstGeom prst="arc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cxnSp>
              <p:nvCxnSpPr>
                <p:cNvPr id="82" name="Прямая соединительная линия 81"/>
                <p:cNvCxnSpPr>
                  <a:stCxn id="86" idx="2"/>
                  <a:endCxn id="85" idx="2"/>
                </p:cNvCxnSpPr>
                <p:nvPr/>
              </p:nvCxnSpPr>
              <p:spPr>
                <a:xfrm rot="16200000" flipH="1">
                  <a:off x="4500562" y="-392933"/>
                  <a:ext cx="0" cy="2428892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3" name="Прямоугольник 82"/>
                <p:cNvSpPr/>
                <p:nvPr/>
              </p:nvSpPr>
              <p:spPr>
                <a:xfrm>
                  <a:off x="4286248" y="828000"/>
                  <a:ext cx="500066" cy="1571636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84" name="Молния 83"/>
                <p:cNvSpPr/>
                <p:nvPr/>
              </p:nvSpPr>
              <p:spPr>
                <a:xfrm rot="8371832">
                  <a:off x="3477280" y="1601026"/>
                  <a:ext cx="2116904" cy="1152640"/>
                </a:xfrm>
                <a:prstGeom prst="lightningBolt">
                  <a:avLst/>
                </a:prstGeom>
                <a:solidFill>
                  <a:srgbClr val="92D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89" name="Группа 88"/>
              <p:cNvGrpSpPr/>
              <p:nvPr/>
            </p:nvGrpSpPr>
            <p:grpSpPr>
              <a:xfrm>
                <a:off x="6000760" y="4286256"/>
                <a:ext cx="928694" cy="1214446"/>
                <a:chOff x="3286116" y="285728"/>
                <a:chExt cx="2428892" cy="2467938"/>
              </a:xfrm>
            </p:grpSpPr>
            <p:grpSp>
              <p:nvGrpSpPr>
                <p:cNvPr id="90" name="Группа 5"/>
                <p:cNvGrpSpPr/>
                <p:nvPr/>
              </p:nvGrpSpPr>
              <p:grpSpPr>
                <a:xfrm>
                  <a:off x="3286116" y="285728"/>
                  <a:ext cx="2428892" cy="1071570"/>
                  <a:chOff x="3286116" y="285728"/>
                  <a:chExt cx="2428892" cy="1071570"/>
                </a:xfrm>
                <a:solidFill>
                  <a:schemeClr val="accent1"/>
                </a:solidFill>
              </p:grpSpPr>
              <p:sp>
                <p:nvSpPr>
                  <p:cNvPr id="94" name="Дуга 93"/>
                  <p:cNvSpPr/>
                  <p:nvPr/>
                </p:nvSpPr>
                <p:spPr>
                  <a:xfrm>
                    <a:off x="3286116" y="285728"/>
                    <a:ext cx="2428892" cy="1071570"/>
                  </a:xfrm>
                  <a:prstGeom prst="arc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95" name="Дуга 94"/>
                  <p:cNvSpPr/>
                  <p:nvPr/>
                </p:nvSpPr>
                <p:spPr>
                  <a:xfrm flipH="1">
                    <a:off x="3286116" y="285728"/>
                    <a:ext cx="2428892" cy="1071570"/>
                  </a:xfrm>
                  <a:prstGeom prst="arc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cxnSp>
              <p:nvCxnSpPr>
                <p:cNvPr id="91" name="Прямая соединительная линия 90"/>
                <p:cNvCxnSpPr>
                  <a:stCxn id="95" idx="2"/>
                  <a:endCxn id="94" idx="2"/>
                </p:cNvCxnSpPr>
                <p:nvPr/>
              </p:nvCxnSpPr>
              <p:spPr>
                <a:xfrm rot="16200000" flipH="1">
                  <a:off x="4500562" y="-392933"/>
                  <a:ext cx="0" cy="2428892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2" name="Прямоугольник 91"/>
                <p:cNvSpPr/>
                <p:nvPr/>
              </p:nvSpPr>
              <p:spPr>
                <a:xfrm>
                  <a:off x="4286248" y="828000"/>
                  <a:ext cx="500066" cy="1571636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93" name="Молния 92"/>
                <p:cNvSpPr/>
                <p:nvPr/>
              </p:nvSpPr>
              <p:spPr>
                <a:xfrm rot="8371832">
                  <a:off x="3477280" y="1601026"/>
                  <a:ext cx="2116904" cy="1152640"/>
                </a:xfrm>
                <a:prstGeom prst="lightningBolt">
                  <a:avLst/>
                </a:prstGeom>
                <a:solidFill>
                  <a:srgbClr val="92D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cxnSp>
            <p:nvCxnSpPr>
              <p:cNvPr id="97" name="Прямая соединительная линия 96"/>
              <p:cNvCxnSpPr>
                <a:endCxn id="86" idx="2"/>
              </p:cNvCxnSpPr>
              <p:nvPr/>
            </p:nvCxnSpPr>
            <p:spPr>
              <a:xfrm flipV="1">
                <a:off x="4572000" y="3537082"/>
                <a:ext cx="2500330" cy="232081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Прямая соединительная линия 98"/>
              <p:cNvCxnSpPr>
                <a:endCxn id="85" idx="2"/>
              </p:cNvCxnSpPr>
              <p:nvPr/>
            </p:nvCxnSpPr>
            <p:spPr>
              <a:xfrm flipV="1">
                <a:off x="4572000" y="3537082"/>
                <a:ext cx="4143404" cy="232081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Прямая соединительная линия 100"/>
              <p:cNvCxnSpPr/>
              <p:nvPr/>
            </p:nvCxnSpPr>
            <p:spPr>
              <a:xfrm flipV="1">
                <a:off x="4572000" y="5000636"/>
                <a:ext cx="3786214" cy="857256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4" name="TextBox 103"/>
            <p:cNvSpPr txBox="1"/>
            <p:nvPr/>
          </p:nvSpPr>
          <p:spPr>
            <a:xfrm>
              <a:off x="4357686" y="5786454"/>
              <a:ext cx="7858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О</a:t>
              </a:r>
              <a:endParaRPr lang="ru-RU" dirty="0"/>
            </a:p>
          </p:txBody>
        </p:sp>
      </p:grpSp>
      <p:grpSp>
        <p:nvGrpSpPr>
          <p:cNvPr id="107" name="Группа 106"/>
          <p:cNvGrpSpPr/>
          <p:nvPr/>
        </p:nvGrpSpPr>
        <p:grpSpPr>
          <a:xfrm>
            <a:off x="5429256" y="928670"/>
            <a:ext cx="2500330" cy="2500330"/>
            <a:chOff x="5429256" y="285728"/>
            <a:chExt cx="2500330" cy="2500330"/>
          </a:xfrm>
        </p:grpSpPr>
        <p:grpSp>
          <p:nvGrpSpPr>
            <p:cNvPr id="87" name="Группа 86"/>
            <p:cNvGrpSpPr/>
            <p:nvPr/>
          </p:nvGrpSpPr>
          <p:grpSpPr>
            <a:xfrm>
              <a:off x="5429256" y="285728"/>
              <a:ext cx="2500330" cy="2500330"/>
              <a:chOff x="6072198" y="357166"/>
              <a:chExt cx="2500330" cy="2500330"/>
            </a:xfrm>
          </p:grpSpPr>
          <p:grpSp>
            <p:nvGrpSpPr>
              <p:cNvPr id="32" name="Группа 31"/>
              <p:cNvGrpSpPr/>
              <p:nvPr/>
            </p:nvGrpSpPr>
            <p:grpSpPr>
              <a:xfrm>
                <a:off x="7429520" y="357166"/>
                <a:ext cx="1143008" cy="1357322"/>
                <a:chOff x="3286116" y="285728"/>
                <a:chExt cx="2428892" cy="2467938"/>
              </a:xfrm>
            </p:grpSpPr>
            <p:grpSp>
              <p:nvGrpSpPr>
                <p:cNvPr id="33" name="Группа 5"/>
                <p:cNvGrpSpPr/>
                <p:nvPr/>
              </p:nvGrpSpPr>
              <p:grpSpPr>
                <a:xfrm>
                  <a:off x="3286116" y="285728"/>
                  <a:ext cx="2428892" cy="1071570"/>
                  <a:chOff x="3286116" y="285728"/>
                  <a:chExt cx="2428892" cy="1071570"/>
                </a:xfrm>
                <a:solidFill>
                  <a:schemeClr val="accent1"/>
                </a:solidFill>
              </p:grpSpPr>
              <p:sp>
                <p:nvSpPr>
                  <p:cNvPr id="37" name="Дуга 36"/>
                  <p:cNvSpPr/>
                  <p:nvPr/>
                </p:nvSpPr>
                <p:spPr>
                  <a:xfrm>
                    <a:off x="3286116" y="285728"/>
                    <a:ext cx="2428892" cy="1071570"/>
                  </a:xfrm>
                  <a:prstGeom prst="arc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38" name="Дуга 37"/>
                  <p:cNvSpPr/>
                  <p:nvPr/>
                </p:nvSpPr>
                <p:spPr>
                  <a:xfrm flipH="1">
                    <a:off x="3286116" y="285728"/>
                    <a:ext cx="2428892" cy="1071570"/>
                  </a:xfrm>
                  <a:prstGeom prst="arc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cxnSp>
              <p:nvCxnSpPr>
                <p:cNvPr id="34" name="Прямая соединительная линия 33"/>
                <p:cNvCxnSpPr>
                  <a:stCxn id="38" idx="2"/>
                  <a:endCxn id="37" idx="2"/>
                </p:cNvCxnSpPr>
                <p:nvPr/>
              </p:nvCxnSpPr>
              <p:spPr>
                <a:xfrm rot="16200000" flipH="1">
                  <a:off x="4500562" y="-392933"/>
                  <a:ext cx="0" cy="2428892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5" name="Прямоугольник 34"/>
                <p:cNvSpPr/>
                <p:nvPr/>
              </p:nvSpPr>
              <p:spPr>
                <a:xfrm>
                  <a:off x="4286248" y="828000"/>
                  <a:ext cx="500066" cy="1571636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36" name="Молния 35"/>
                <p:cNvSpPr/>
                <p:nvPr/>
              </p:nvSpPr>
              <p:spPr>
                <a:xfrm rot="8371832">
                  <a:off x="3477280" y="1601026"/>
                  <a:ext cx="2116904" cy="1152640"/>
                </a:xfrm>
                <a:prstGeom prst="lightningBolt">
                  <a:avLst/>
                </a:prstGeom>
                <a:solidFill>
                  <a:srgbClr val="92D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39" name="Группа 38"/>
              <p:cNvGrpSpPr/>
              <p:nvPr/>
            </p:nvGrpSpPr>
            <p:grpSpPr>
              <a:xfrm rot="10800000">
                <a:off x="6072198" y="1500174"/>
                <a:ext cx="1143008" cy="1357322"/>
                <a:chOff x="3286116" y="285728"/>
                <a:chExt cx="2428892" cy="2467938"/>
              </a:xfrm>
            </p:grpSpPr>
            <p:grpSp>
              <p:nvGrpSpPr>
                <p:cNvPr id="40" name="Группа 5"/>
                <p:cNvGrpSpPr/>
                <p:nvPr/>
              </p:nvGrpSpPr>
              <p:grpSpPr>
                <a:xfrm>
                  <a:off x="3286116" y="285728"/>
                  <a:ext cx="2428892" cy="1071570"/>
                  <a:chOff x="3286116" y="285728"/>
                  <a:chExt cx="2428892" cy="1071570"/>
                </a:xfrm>
                <a:solidFill>
                  <a:schemeClr val="accent1"/>
                </a:solidFill>
              </p:grpSpPr>
              <p:sp>
                <p:nvSpPr>
                  <p:cNvPr id="44" name="Дуга 43"/>
                  <p:cNvSpPr/>
                  <p:nvPr/>
                </p:nvSpPr>
                <p:spPr>
                  <a:xfrm>
                    <a:off x="3286116" y="285728"/>
                    <a:ext cx="2428892" cy="1071570"/>
                  </a:xfrm>
                  <a:prstGeom prst="arc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45" name="Дуга 44"/>
                  <p:cNvSpPr/>
                  <p:nvPr/>
                </p:nvSpPr>
                <p:spPr>
                  <a:xfrm flipH="1">
                    <a:off x="3286116" y="285728"/>
                    <a:ext cx="2428892" cy="1071570"/>
                  </a:xfrm>
                  <a:prstGeom prst="arc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cxnSp>
              <p:nvCxnSpPr>
                <p:cNvPr id="41" name="Прямая соединительная линия 40"/>
                <p:cNvCxnSpPr>
                  <a:stCxn id="45" idx="2"/>
                  <a:endCxn id="44" idx="2"/>
                </p:cNvCxnSpPr>
                <p:nvPr/>
              </p:nvCxnSpPr>
              <p:spPr>
                <a:xfrm rot="16200000" flipH="1">
                  <a:off x="4500562" y="-392933"/>
                  <a:ext cx="0" cy="2428892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2" name="Прямоугольник 41"/>
                <p:cNvSpPr/>
                <p:nvPr/>
              </p:nvSpPr>
              <p:spPr>
                <a:xfrm>
                  <a:off x="4286248" y="828000"/>
                  <a:ext cx="500066" cy="1571636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43" name="Молния 42"/>
                <p:cNvSpPr/>
                <p:nvPr/>
              </p:nvSpPr>
              <p:spPr>
                <a:xfrm rot="8371832">
                  <a:off x="3477280" y="1601026"/>
                  <a:ext cx="2116904" cy="1152640"/>
                </a:xfrm>
                <a:prstGeom prst="lightningBolt">
                  <a:avLst/>
                </a:prstGeom>
                <a:solidFill>
                  <a:srgbClr val="92D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cxnSp>
            <p:nvCxnSpPr>
              <p:cNvPr id="47" name="Прямая соединительная линия 46"/>
              <p:cNvCxnSpPr>
                <a:stCxn id="38" idx="2"/>
                <a:endCxn id="45" idx="2"/>
              </p:cNvCxnSpPr>
              <p:nvPr/>
            </p:nvCxnSpPr>
            <p:spPr>
              <a:xfrm rot="5400000">
                <a:off x="6366870" y="1500174"/>
                <a:ext cx="1910986" cy="214314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Прямая соединительная линия 48"/>
              <p:cNvCxnSpPr>
                <a:stCxn id="37" idx="2"/>
                <a:endCxn id="44" idx="2"/>
              </p:cNvCxnSpPr>
              <p:nvPr/>
            </p:nvCxnSpPr>
            <p:spPr>
              <a:xfrm rot="5400000">
                <a:off x="6366870" y="357166"/>
                <a:ext cx="1910986" cy="250033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Прямая соединительная линия 50"/>
              <p:cNvCxnSpPr>
                <a:stCxn id="36" idx="0"/>
                <a:endCxn id="43" idx="0"/>
              </p:cNvCxnSpPr>
              <p:nvPr/>
            </p:nvCxnSpPr>
            <p:spPr>
              <a:xfrm rot="5400000">
                <a:off x="7284001" y="624715"/>
                <a:ext cx="76724" cy="19652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5" name="TextBox 104"/>
            <p:cNvSpPr txBox="1"/>
            <p:nvPr/>
          </p:nvSpPr>
          <p:spPr>
            <a:xfrm>
              <a:off x="6643702" y="1488032"/>
              <a:ext cx="7858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О</a:t>
              </a:r>
              <a:endParaRPr lang="ru-RU" dirty="0"/>
            </a:p>
          </p:txBody>
        </p:sp>
      </p:grpSp>
      <p:grpSp>
        <p:nvGrpSpPr>
          <p:cNvPr id="109" name="Группа 108"/>
          <p:cNvGrpSpPr/>
          <p:nvPr/>
        </p:nvGrpSpPr>
        <p:grpSpPr>
          <a:xfrm>
            <a:off x="642910" y="4125429"/>
            <a:ext cx="3103400" cy="2446843"/>
            <a:chOff x="811691" y="3851819"/>
            <a:chExt cx="3103400" cy="2446843"/>
          </a:xfrm>
        </p:grpSpPr>
        <p:grpSp>
          <p:nvGrpSpPr>
            <p:cNvPr id="88" name="Группа 87"/>
            <p:cNvGrpSpPr/>
            <p:nvPr/>
          </p:nvGrpSpPr>
          <p:grpSpPr>
            <a:xfrm>
              <a:off x="811691" y="3851819"/>
              <a:ext cx="3103400" cy="2140287"/>
              <a:chOff x="811691" y="3851819"/>
              <a:chExt cx="3103400" cy="2140287"/>
            </a:xfrm>
          </p:grpSpPr>
          <p:grpSp>
            <p:nvGrpSpPr>
              <p:cNvPr id="52" name="Группа 51"/>
              <p:cNvGrpSpPr/>
              <p:nvPr/>
            </p:nvGrpSpPr>
            <p:grpSpPr>
              <a:xfrm rot="19526095">
                <a:off x="928662" y="3929066"/>
                <a:ext cx="1143008" cy="1357322"/>
                <a:chOff x="3286116" y="285728"/>
                <a:chExt cx="2428892" cy="2467938"/>
              </a:xfrm>
            </p:grpSpPr>
            <p:grpSp>
              <p:nvGrpSpPr>
                <p:cNvPr id="53" name="Группа 5"/>
                <p:cNvGrpSpPr/>
                <p:nvPr/>
              </p:nvGrpSpPr>
              <p:grpSpPr>
                <a:xfrm>
                  <a:off x="3286116" y="285728"/>
                  <a:ext cx="2428892" cy="1071570"/>
                  <a:chOff x="3286116" y="285728"/>
                  <a:chExt cx="2428892" cy="1071570"/>
                </a:xfrm>
                <a:solidFill>
                  <a:schemeClr val="accent1"/>
                </a:solidFill>
              </p:grpSpPr>
              <p:sp>
                <p:nvSpPr>
                  <p:cNvPr id="57" name="Дуга 56"/>
                  <p:cNvSpPr/>
                  <p:nvPr/>
                </p:nvSpPr>
                <p:spPr>
                  <a:xfrm>
                    <a:off x="3286116" y="285728"/>
                    <a:ext cx="2428892" cy="1071570"/>
                  </a:xfrm>
                  <a:prstGeom prst="arc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58" name="Дуга 57"/>
                  <p:cNvSpPr/>
                  <p:nvPr/>
                </p:nvSpPr>
                <p:spPr>
                  <a:xfrm flipH="1">
                    <a:off x="3286116" y="285728"/>
                    <a:ext cx="2428892" cy="1071570"/>
                  </a:xfrm>
                  <a:prstGeom prst="arc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cxnSp>
              <p:nvCxnSpPr>
                <p:cNvPr id="54" name="Прямая соединительная линия 53"/>
                <p:cNvCxnSpPr>
                  <a:stCxn id="58" idx="2"/>
                  <a:endCxn id="57" idx="2"/>
                </p:cNvCxnSpPr>
                <p:nvPr/>
              </p:nvCxnSpPr>
              <p:spPr>
                <a:xfrm rot="16200000" flipH="1">
                  <a:off x="4500562" y="-392933"/>
                  <a:ext cx="0" cy="2428892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5" name="Прямоугольник 54"/>
                <p:cNvSpPr/>
                <p:nvPr/>
              </p:nvSpPr>
              <p:spPr>
                <a:xfrm>
                  <a:off x="4286248" y="828000"/>
                  <a:ext cx="500066" cy="1571636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56" name="Молния 55"/>
                <p:cNvSpPr/>
                <p:nvPr/>
              </p:nvSpPr>
              <p:spPr>
                <a:xfrm rot="8371832">
                  <a:off x="3477280" y="1601026"/>
                  <a:ext cx="2116904" cy="1152640"/>
                </a:xfrm>
                <a:prstGeom prst="lightningBolt">
                  <a:avLst/>
                </a:prstGeom>
                <a:solidFill>
                  <a:srgbClr val="92D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59" name="Группа 58"/>
              <p:cNvGrpSpPr/>
              <p:nvPr/>
            </p:nvGrpSpPr>
            <p:grpSpPr>
              <a:xfrm rot="2361577">
                <a:off x="2658191" y="3851819"/>
                <a:ext cx="1143008" cy="1357322"/>
                <a:chOff x="3286116" y="285728"/>
                <a:chExt cx="2428892" cy="2467938"/>
              </a:xfrm>
            </p:grpSpPr>
            <p:grpSp>
              <p:nvGrpSpPr>
                <p:cNvPr id="60" name="Группа 5"/>
                <p:cNvGrpSpPr/>
                <p:nvPr/>
              </p:nvGrpSpPr>
              <p:grpSpPr>
                <a:xfrm>
                  <a:off x="3286116" y="285728"/>
                  <a:ext cx="2428892" cy="1071570"/>
                  <a:chOff x="3286116" y="285728"/>
                  <a:chExt cx="2428892" cy="1071570"/>
                </a:xfrm>
                <a:solidFill>
                  <a:schemeClr val="accent1"/>
                </a:solidFill>
              </p:grpSpPr>
              <p:sp>
                <p:nvSpPr>
                  <p:cNvPr id="64" name="Дуга 63"/>
                  <p:cNvSpPr/>
                  <p:nvPr/>
                </p:nvSpPr>
                <p:spPr>
                  <a:xfrm>
                    <a:off x="3286116" y="285728"/>
                    <a:ext cx="2428892" cy="1071570"/>
                  </a:xfrm>
                  <a:prstGeom prst="arc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65" name="Дуга 64"/>
                  <p:cNvSpPr/>
                  <p:nvPr/>
                </p:nvSpPr>
                <p:spPr>
                  <a:xfrm flipH="1">
                    <a:off x="3286116" y="285728"/>
                    <a:ext cx="2428892" cy="1071570"/>
                  </a:xfrm>
                  <a:prstGeom prst="arc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cxnSp>
              <p:nvCxnSpPr>
                <p:cNvPr id="61" name="Прямая соединительная линия 60"/>
                <p:cNvCxnSpPr>
                  <a:stCxn id="65" idx="2"/>
                  <a:endCxn id="64" idx="2"/>
                </p:cNvCxnSpPr>
                <p:nvPr/>
              </p:nvCxnSpPr>
              <p:spPr>
                <a:xfrm rot="16200000" flipH="1">
                  <a:off x="4500562" y="-392933"/>
                  <a:ext cx="0" cy="2428892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2" name="Прямоугольник 61"/>
                <p:cNvSpPr/>
                <p:nvPr/>
              </p:nvSpPr>
              <p:spPr>
                <a:xfrm>
                  <a:off x="4286248" y="828000"/>
                  <a:ext cx="500066" cy="1571636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63" name="Молния 62"/>
                <p:cNvSpPr/>
                <p:nvPr/>
              </p:nvSpPr>
              <p:spPr>
                <a:xfrm rot="8371832">
                  <a:off x="3477280" y="1601026"/>
                  <a:ext cx="2116904" cy="1152640"/>
                </a:xfrm>
                <a:prstGeom prst="lightningBolt">
                  <a:avLst/>
                </a:prstGeom>
                <a:solidFill>
                  <a:srgbClr val="92D050"/>
                </a:soli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cxnSp>
            <p:nvCxnSpPr>
              <p:cNvPr id="67" name="Прямая соединительная линия 66"/>
              <p:cNvCxnSpPr>
                <a:stCxn id="58" idx="2"/>
              </p:cNvCxnSpPr>
              <p:nvPr/>
            </p:nvCxnSpPr>
            <p:spPr>
              <a:xfrm rot="16200000" flipH="1">
                <a:off x="892051" y="4535396"/>
                <a:ext cx="1313573" cy="1474294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Прямая соединительная линия 68"/>
              <p:cNvCxnSpPr>
                <a:stCxn id="57" idx="2"/>
              </p:cNvCxnSpPr>
              <p:nvPr/>
            </p:nvCxnSpPr>
            <p:spPr>
              <a:xfrm rot="16200000" flipH="1">
                <a:off x="1038436" y="4681781"/>
                <a:ext cx="1962049" cy="53304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Прямая соединительная линия 70"/>
              <p:cNvCxnSpPr>
                <a:endCxn id="65" idx="2"/>
              </p:cNvCxnSpPr>
              <p:nvPr/>
            </p:nvCxnSpPr>
            <p:spPr>
              <a:xfrm rot="5400000" flipH="1" flipV="1">
                <a:off x="1629570" y="4527562"/>
                <a:ext cx="2058183" cy="745355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Прямая соединительная линия 72"/>
              <p:cNvCxnSpPr>
                <a:endCxn id="64" idx="2"/>
              </p:cNvCxnSpPr>
              <p:nvPr/>
            </p:nvCxnSpPr>
            <p:spPr>
              <a:xfrm flipV="1">
                <a:off x="2285984" y="4596027"/>
                <a:ext cx="1629107" cy="13333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Прямая соединительная линия 74"/>
              <p:cNvCxnSpPr>
                <a:stCxn id="56" idx="6"/>
              </p:cNvCxnSpPr>
              <p:nvPr/>
            </p:nvCxnSpPr>
            <p:spPr>
              <a:xfrm rot="16200000" flipH="1">
                <a:off x="1604345" y="5247690"/>
                <a:ext cx="905587" cy="45769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Прямая соединительная линия 76"/>
              <p:cNvCxnSpPr>
                <a:endCxn id="63" idx="6"/>
              </p:cNvCxnSpPr>
              <p:nvPr/>
            </p:nvCxnSpPr>
            <p:spPr>
              <a:xfrm rot="5400000" flipH="1" flipV="1">
                <a:off x="2119215" y="5127741"/>
                <a:ext cx="968359" cy="63482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9" name="Дуга 78"/>
              <p:cNvSpPr/>
              <p:nvPr/>
            </p:nvSpPr>
            <p:spPr>
              <a:xfrm rot="19956289">
                <a:off x="2001413" y="5444717"/>
                <a:ext cx="448452" cy="547389"/>
              </a:xfrm>
              <a:prstGeom prst="arc">
                <a:avLst>
                  <a:gd name="adj1" fmla="val 12819708"/>
                  <a:gd name="adj2" fmla="val 21127628"/>
                </a:avLst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03" name="TextBox 102"/>
            <p:cNvSpPr txBox="1"/>
            <p:nvPr/>
          </p:nvSpPr>
          <p:spPr>
            <a:xfrm>
              <a:off x="2143108" y="5929330"/>
              <a:ext cx="7858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О</a:t>
              </a:r>
              <a:endParaRPr lang="ru-RU" dirty="0"/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2071670" y="5072074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dirty="0" smtClean="0"/>
                <a:t>α</a:t>
              </a:r>
              <a:endParaRPr lang="ru-RU" dirty="0"/>
            </a:p>
          </p:txBody>
        </p:sp>
      </p:grpSp>
      <p:sp>
        <p:nvSpPr>
          <p:cNvPr id="110" name="Прямоугольник 109"/>
          <p:cNvSpPr/>
          <p:nvPr/>
        </p:nvSpPr>
        <p:spPr>
          <a:xfrm>
            <a:off x="2500298" y="285728"/>
            <a:ext cx="48894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dirty="0" smtClean="0">
                <a:solidFill>
                  <a:srgbClr val="00B050"/>
                </a:solidFill>
              </a:rPr>
              <a:t>Задание №4 </a:t>
            </a:r>
            <a:r>
              <a:rPr lang="en-US" sz="4400" dirty="0" smtClean="0">
                <a:solidFill>
                  <a:srgbClr val="00B050"/>
                </a:solidFill>
              </a:rPr>
              <a:t>(II </a:t>
            </a:r>
            <a:r>
              <a:rPr lang="ru-RU" sz="4400" dirty="0" smtClean="0">
                <a:solidFill>
                  <a:srgbClr val="00B050"/>
                </a:solidFill>
              </a:rPr>
              <a:t>тур</a:t>
            </a:r>
            <a:r>
              <a:rPr lang="en-US" sz="4400" dirty="0" smtClean="0">
                <a:solidFill>
                  <a:srgbClr val="00B050"/>
                </a:solidFill>
              </a:rPr>
              <a:t>)</a:t>
            </a:r>
            <a:endParaRPr lang="ru-RU" sz="4400" dirty="0">
              <a:solidFill>
                <a:srgbClr val="00B050"/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428992" y="1142984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98" name="TextBox 97"/>
          <p:cNvSpPr txBox="1"/>
          <p:nvPr/>
        </p:nvSpPr>
        <p:spPr>
          <a:xfrm>
            <a:off x="5929322" y="128586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00" name="TextBox 99"/>
          <p:cNvSpPr txBox="1"/>
          <p:nvPr/>
        </p:nvSpPr>
        <p:spPr>
          <a:xfrm>
            <a:off x="2143108" y="3643314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111" name="TextBox 110"/>
          <p:cNvSpPr txBox="1"/>
          <p:nvPr/>
        </p:nvSpPr>
        <p:spPr>
          <a:xfrm>
            <a:off x="5929322" y="4071942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142852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00B050"/>
                </a:solidFill>
              </a:rPr>
              <a:t>Задание №1 </a:t>
            </a:r>
            <a:r>
              <a:rPr lang="en-US" sz="4800" dirty="0" smtClean="0">
                <a:solidFill>
                  <a:srgbClr val="00B050"/>
                </a:solidFill>
              </a:rPr>
              <a:t>(III </a:t>
            </a:r>
            <a:r>
              <a:rPr lang="ru-RU" sz="4800" dirty="0" smtClean="0">
                <a:solidFill>
                  <a:srgbClr val="00B050"/>
                </a:solidFill>
              </a:rPr>
              <a:t>тур</a:t>
            </a:r>
            <a:r>
              <a:rPr lang="en-US" sz="4800" dirty="0" smtClean="0">
                <a:solidFill>
                  <a:srgbClr val="00B050"/>
                </a:solidFill>
              </a:rPr>
              <a:t>)</a:t>
            </a:r>
            <a:endParaRPr lang="ru-RU" sz="4800" dirty="0">
              <a:solidFill>
                <a:srgbClr val="00B05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714488"/>
            <a:ext cx="2286016" cy="265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1571612"/>
            <a:ext cx="2214578" cy="2786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1571612"/>
            <a:ext cx="2214578" cy="2776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960846" y="4643446"/>
            <a:ext cx="16108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К.Ф.ГАУСС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862592" y="4643446"/>
            <a:ext cx="14237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ЕВКЛИД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128751" y="4643446"/>
            <a:ext cx="30152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Н.И.ЛОБАЧЕВСКИЙ</a:t>
            </a:r>
            <a:endParaRPr lang="ru-RU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1928794" y="128586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357686" y="121442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7286644" y="107154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00B050"/>
                </a:solidFill>
              </a:rPr>
              <a:t>Задание №</a:t>
            </a:r>
            <a:r>
              <a:rPr lang="en-US" sz="4800" dirty="0" smtClean="0">
                <a:solidFill>
                  <a:srgbClr val="00B050"/>
                </a:solidFill>
              </a:rPr>
              <a:t>2</a:t>
            </a:r>
            <a:r>
              <a:rPr lang="ru-RU" sz="4800" dirty="0" smtClean="0">
                <a:solidFill>
                  <a:srgbClr val="00B050"/>
                </a:solidFill>
              </a:rPr>
              <a:t> </a:t>
            </a:r>
            <a:r>
              <a:rPr lang="en-US" sz="4800" dirty="0" smtClean="0">
                <a:solidFill>
                  <a:srgbClr val="00B050"/>
                </a:solidFill>
              </a:rPr>
              <a:t>(III </a:t>
            </a:r>
            <a:r>
              <a:rPr lang="ru-RU" sz="4800" dirty="0" smtClean="0">
                <a:solidFill>
                  <a:srgbClr val="00B050"/>
                </a:solidFill>
              </a:rPr>
              <a:t>тур</a:t>
            </a:r>
            <a:r>
              <a:rPr lang="en-US" sz="4800" dirty="0" smtClean="0">
                <a:solidFill>
                  <a:srgbClr val="00B050"/>
                </a:solidFill>
              </a:rPr>
              <a:t>)</a:t>
            </a:r>
            <a:endParaRPr lang="ru-RU" sz="4800" dirty="0">
              <a:solidFill>
                <a:srgbClr val="00B05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2357430"/>
            <a:ext cx="2071702" cy="192882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2357430"/>
            <a:ext cx="2071702" cy="192882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643438" y="2357430"/>
            <a:ext cx="2071702" cy="19288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858016" y="2357430"/>
            <a:ext cx="2071702" cy="192882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aseline="300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5277" y="3191532"/>
            <a:ext cx="2289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i="1" dirty="0" smtClean="0">
                <a:solidFill>
                  <a:schemeClr val="tx1"/>
                </a:solidFill>
              </a:rPr>
              <a:t>y = 3x</a:t>
            </a:r>
            <a:r>
              <a:rPr lang="en-US" sz="2800" i="1" baseline="30000" dirty="0" smtClean="0">
                <a:solidFill>
                  <a:schemeClr val="tx1"/>
                </a:solidFill>
              </a:rPr>
              <a:t>2</a:t>
            </a:r>
            <a:r>
              <a:rPr lang="en-US" sz="2800" i="1" baseline="30000" dirty="0" smtClean="0"/>
              <a:t> </a:t>
            </a:r>
            <a:r>
              <a:rPr lang="en-US" sz="2800" i="1" dirty="0" smtClean="0"/>
              <a:t>-</a:t>
            </a:r>
            <a:r>
              <a:rPr lang="ru-RU" sz="2800" i="1" dirty="0" smtClean="0"/>
              <a:t>2</a:t>
            </a:r>
            <a:r>
              <a:rPr lang="en-US" sz="2800" i="1" dirty="0" smtClean="0"/>
              <a:t>x</a:t>
            </a:r>
            <a:r>
              <a:rPr lang="en-US" sz="2800" i="1" baseline="30000" dirty="0" smtClean="0"/>
              <a:t>5</a:t>
            </a:r>
            <a:r>
              <a:rPr lang="en-US" sz="2800" i="1" dirty="0" smtClean="0"/>
              <a:t> + </a:t>
            </a:r>
            <a:r>
              <a:rPr lang="ru-RU" sz="2800" i="1" dirty="0" smtClean="0"/>
              <a:t>1</a:t>
            </a:r>
            <a:endParaRPr lang="ru-RU" sz="2800" baseline="30000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034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1             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714612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2             </a:t>
            </a:r>
            <a:endParaRPr lang="ru-RU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000628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3             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7215206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4             </a:t>
            </a:r>
            <a:endParaRPr lang="ru-RU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7321688" y="3071810"/>
            <a:ext cx="12795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i="1" dirty="0" smtClean="0">
                <a:solidFill>
                  <a:schemeClr val="tx1"/>
                </a:solidFill>
              </a:rPr>
              <a:t>y = x</a:t>
            </a:r>
            <a:r>
              <a:rPr lang="en-US" sz="2800" i="1" baseline="30000" dirty="0" smtClean="0">
                <a:solidFill>
                  <a:schemeClr val="tx1"/>
                </a:solidFill>
              </a:rPr>
              <a:t>3</a:t>
            </a:r>
            <a:r>
              <a:rPr lang="en-US" sz="2800" i="1" baseline="30000" dirty="0" smtClean="0"/>
              <a:t> </a:t>
            </a:r>
            <a:r>
              <a:rPr lang="en-US" sz="2800" i="1" dirty="0" smtClean="0"/>
              <a:t>-2</a:t>
            </a:r>
            <a:endParaRPr lang="ru-RU" sz="2800" baseline="30000" dirty="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71736" y="3191532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y=4/(x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+3)</a:t>
            </a:r>
            <a:endParaRPr lang="ru-RU" sz="2800" baseline="30000" dirty="0"/>
          </a:p>
        </p:txBody>
      </p:sp>
      <p:sp>
        <p:nvSpPr>
          <p:cNvPr id="19" name="TextBox 18"/>
          <p:cNvSpPr txBox="1"/>
          <p:nvPr/>
        </p:nvSpPr>
        <p:spPr>
          <a:xfrm>
            <a:off x="4786314" y="3143248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y=7/(x -5)</a:t>
            </a:r>
            <a:endParaRPr lang="ru-RU" sz="2800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00B050"/>
                </a:solidFill>
              </a:rPr>
              <a:t>Задание №</a:t>
            </a:r>
            <a:r>
              <a:rPr lang="en-US" sz="4800" dirty="0" smtClean="0">
                <a:solidFill>
                  <a:srgbClr val="00B050"/>
                </a:solidFill>
              </a:rPr>
              <a:t>3</a:t>
            </a:r>
            <a:r>
              <a:rPr lang="ru-RU" sz="4800" dirty="0" smtClean="0">
                <a:solidFill>
                  <a:srgbClr val="00B050"/>
                </a:solidFill>
              </a:rPr>
              <a:t> </a:t>
            </a:r>
            <a:r>
              <a:rPr lang="en-US" sz="4800" dirty="0" smtClean="0">
                <a:solidFill>
                  <a:srgbClr val="00B050"/>
                </a:solidFill>
              </a:rPr>
              <a:t>(III </a:t>
            </a:r>
            <a:r>
              <a:rPr lang="ru-RU" sz="4800" dirty="0" smtClean="0">
                <a:solidFill>
                  <a:srgbClr val="00B050"/>
                </a:solidFill>
              </a:rPr>
              <a:t>тур</a:t>
            </a:r>
            <a:r>
              <a:rPr lang="en-US" sz="4800" dirty="0" smtClean="0">
                <a:solidFill>
                  <a:srgbClr val="00B050"/>
                </a:solidFill>
              </a:rPr>
              <a:t>)</a:t>
            </a:r>
            <a:endParaRPr lang="ru-RU" sz="4800" dirty="0">
              <a:solidFill>
                <a:srgbClr val="00B050"/>
              </a:solidFill>
            </a:endParaRPr>
          </a:p>
        </p:txBody>
      </p:sp>
      <p:sp>
        <p:nvSpPr>
          <p:cNvPr id="4" name="Параллелограмм 3"/>
          <p:cNvSpPr/>
          <p:nvPr/>
        </p:nvSpPr>
        <p:spPr>
          <a:xfrm rot="18325167">
            <a:off x="203515" y="2775595"/>
            <a:ext cx="1749668" cy="1402164"/>
          </a:xfrm>
          <a:prstGeom prst="parallelogram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7" name="Группа 26"/>
          <p:cNvGrpSpPr/>
          <p:nvPr/>
        </p:nvGrpSpPr>
        <p:grpSpPr>
          <a:xfrm>
            <a:off x="2357422" y="2357430"/>
            <a:ext cx="1928826" cy="2071702"/>
            <a:chOff x="3000364" y="2071678"/>
            <a:chExt cx="2357454" cy="2428892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3000364" y="2786058"/>
              <a:ext cx="1785950" cy="1714512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араллелограмм 6"/>
            <p:cNvSpPr/>
            <p:nvPr/>
          </p:nvSpPr>
          <p:spPr>
            <a:xfrm>
              <a:off x="3000364" y="2071678"/>
              <a:ext cx="2357454" cy="714380"/>
            </a:xfrm>
            <a:prstGeom prst="parallelogram">
              <a:avLst>
                <a:gd name="adj" fmla="val 76852"/>
              </a:avLst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7" name="Прямая соединительная линия 16"/>
            <p:cNvCxnSpPr/>
            <p:nvPr/>
          </p:nvCxnSpPr>
          <p:spPr>
            <a:xfrm rot="5400000" flipH="1" flipV="1">
              <a:off x="4714876" y="3857628"/>
              <a:ext cx="714380" cy="57150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 rot="5400000" flipH="1" flipV="1">
              <a:off x="4500562" y="2928934"/>
              <a:ext cx="1714512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5400000" flipH="1" flipV="1">
              <a:off x="2928926" y="3857628"/>
              <a:ext cx="714380" cy="571504"/>
            </a:xfrm>
            <a:prstGeom prst="line">
              <a:avLst/>
            </a:prstGeom>
            <a:ln w="254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 rot="5400000" flipH="1" flipV="1">
              <a:off x="2750331" y="2893215"/>
              <a:ext cx="1643074" cy="0"/>
            </a:xfrm>
            <a:prstGeom prst="line">
              <a:avLst/>
            </a:prstGeom>
            <a:ln w="254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>
              <a:off x="3571868" y="3786190"/>
              <a:ext cx="1785950" cy="0"/>
            </a:xfrm>
            <a:prstGeom prst="line">
              <a:avLst/>
            </a:prstGeom>
            <a:ln w="254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Правильный пятиугольник 28"/>
          <p:cNvSpPr/>
          <p:nvPr/>
        </p:nvSpPr>
        <p:spPr>
          <a:xfrm rot="504750">
            <a:off x="4872873" y="2113356"/>
            <a:ext cx="1714512" cy="2286016"/>
          </a:xfrm>
          <a:prstGeom prst="pentagon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Равнобедренный треугольник 29"/>
          <p:cNvSpPr/>
          <p:nvPr/>
        </p:nvSpPr>
        <p:spPr>
          <a:xfrm rot="864955">
            <a:off x="7020740" y="2224385"/>
            <a:ext cx="2071702" cy="2143140"/>
          </a:xfrm>
          <a:prstGeom prst="triangl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357158" y="4774180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1             </a:t>
            </a:r>
            <a:endParaRPr lang="ru-RU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2714612" y="4774180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2             </a:t>
            </a:r>
            <a:endParaRPr lang="ru-RU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5000628" y="4774180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3             </a:t>
            </a:r>
            <a:endParaRPr lang="ru-RU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7215206" y="4774180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4            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00B050"/>
                </a:solidFill>
              </a:rPr>
              <a:t>Задание №</a:t>
            </a:r>
            <a:r>
              <a:rPr lang="en-US" sz="4800" dirty="0" smtClean="0">
                <a:solidFill>
                  <a:srgbClr val="00B050"/>
                </a:solidFill>
              </a:rPr>
              <a:t>4</a:t>
            </a:r>
            <a:r>
              <a:rPr lang="ru-RU" sz="4800" dirty="0" smtClean="0">
                <a:solidFill>
                  <a:srgbClr val="00B050"/>
                </a:solidFill>
              </a:rPr>
              <a:t> </a:t>
            </a:r>
            <a:r>
              <a:rPr lang="en-US" sz="4800" dirty="0" smtClean="0">
                <a:solidFill>
                  <a:srgbClr val="00B050"/>
                </a:solidFill>
              </a:rPr>
              <a:t>(III </a:t>
            </a:r>
            <a:r>
              <a:rPr lang="ru-RU" sz="4800" dirty="0" smtClean="0">
                <a:solidFill>
                  <a:srgbClr val="00B050"/>
                </a:solidFill>
              </a:rPr>
              <a:t>тур</a:t>
            </a:r>
            <a:r>
              <a:rPr lang="en-US" sz="4800" dirty="0" smtClean="0">
                <a:solidFill>
                  <a:srgbClr val="00B050"/>
                </a:solidFill>
              </a:rPr>
              <a:t>)</a:t>
            </a:r>
            <a:endParaRPr lang="ru-RU" sz="4800" dirty="0">
              <a:solidFill>
                <a:srgbClr val="00B05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2844" y="1643050"/>
            <a:ext cx="2214578" cy="350046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1643050"/>
            <a:ext cx="2143140" cy="35004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643438" y="1643050"/>
            <a:ext cx="2143140" cy="35004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858016" y="1643050"/>
            <a:ext cx="2071702" cy="350046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1"/>
          <p:cNvGrpSpPr/>
          <p:nvPr/>
        </p:nvGrpSpPr>
        <p:grpSpPr>
          <a:xfrm>
            <a:off x="285720" y="1858158"/>
            <a:ext cx="1857388" cy="3143272"/>
            <a:chOff x="285720" y="1858158"/>
            <a:chExt cx="1857388" cy="3143272"/>
          </a:xfrm>
        </p:grpSpPr>
        <p:cxnSp>
          <p:nvCxnSpPr>
            <p:cNvPr id="9" name="Прямая со стрелкой 8"/>
            <p:cNvCxnSpPr/>
            <p:nvPr/>
          </p:nvCxnSpPr>
          <p:spPr>
            <a:xfrm>
              <a:off x="285720" y="3357562"/>
              <a:ext cx="1857388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 стрелкой 10"/>
            <p:cNvCxnSpPr/>
            <p:nvPr/>
          </p:nvCxnSpPr>
          <p:spPr>
            <a:xfrm rot="5400000" flipH="1" flipV="1">
              <a:off x="-357222" y="3429000"/>
              <a:ext cx="314327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Группа 12"/>
          <p:cNvGrpSpPr/>
          <p:nvPr/>
        </p:nvGrpSpPr>
        <p:grpSpPr>
          <a:xfrm>
            <a:off x="2571736" y="1857364"/>
            <a:ext cx="1857388" cy="3143272"/>
            <a:chOff x="285720" y="1858158"/>
            <a:chExt cx="1857388" cy="3143272"/>
          </a:xfrm>
        </p:grpSpPr>
        <p:cxnSp>
          <p:nvCxnSpPr>
            <p:cNvPr id="14" name="Прямая со стрелкой 13"/>
            <p:cNvCxnSpPr/>
            <p:nvPr/>
          </p:nvCxnSpPr>
          <p:spPr>
            <a:xfrm>
              <a:off x="285720" y="3357562"/>
              <a:ext cx="1857388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/>
            <p:cNvCxnSpPr/>
            <p:nvPr/>
          </p:nvCxnSpPr>
          <p:spPr>
            <a:xfrm rot="5400000" flipH="1" flipV="1">
              <a:off x="-357222" y="3429000"/>
              <a:ext cx="314327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Группа 15"/>
          <p:cNvGrpSpPr/>
          <p:nvPr/>
        </p:nvGrpSpPr>
        <p:grpSpPr>
          <a:xfrm>
            <a:off x="4857752" y="1857364"/>
            <a:ext cx="1857388" cy="3143272"/>
            <a:chOff x="285720" y="1858158"/>
            <a:chExt cx="1857388" cy="3143272"/>
          </a:xfrm>
        </p:grpSpPr>
        <p:cxnSp>
          <p:nvCxnSpPr>
            <p:cNvPr id="17" name="Прямая со стрелкой 16"/>
            <p:cNvCxnSpPr/>
            <p:nvPr/>
          </p:nvCxnSpPr>
          <p:spPr>
            <a:xfrm>
              <a:off x="285720" y="3357562"/>
              <a:ext cx="1857388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17"/>
            <p:cNvCxnSpPr/>
            <p:nvPr/>
          </p:nvCxnSpPr>
          <p:spPr>
            <a:xfrm rot="5400000" flipH="1" flipV="1">
              <a:off x="-357222" y="3429000"/>
              <a:ext cx="314327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Группа 18"/>
          <p:cNvGrpSpPr/>
          <p:nvPr/>
        </p:nvGrpSpPr>
        <p:grpSpPr>
          <a:xfrm>
            <a:off x="7000892" y="1857364"/>
            <a:ext cx="1857388" cy="3143272"/>
            <a:chOff x="285720" y="1858158"/>
            <a:chExt cx="1857388" cy="3143272"/>
          </a:xfrm>
        </p:grpSpPr>
        <p:cxnSp>
          <p:nvCxnSpPr>
            <p:cNvPr id="20" name="Прямая со стрелкой 19"/>
            <p:cNvCxnSpPr/>
            <p:nvPr/>
          </p:nvCxnSpPr>
          <p:spPr>
            <a:xfrm>
              <a:off x="285720" y="3357562"/>
              <a:ext cx="1857388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 стрелкой 20"/>
            <p:cNvCxnSpPr/>
            <p:nvPr/>
          </p:nvCxnSpPr>
          <p:spPr>
            <a:xfrm rot="5400000" flipH="1" flipV="1">
              <a:off x="-357222" y="3429000"/>
              <a:ext cx="314327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/>
          <p:cNvSpPr txBox="1"/>
          <p:nvPr/>
        </p:nvSpPr>
        <p:spPr>
          <a:xfrm>
            <a:off x="928662" y="171448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5500694" y="171448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3214678" y="171448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7643834" y="170234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</a:t>
            </a:r>
            <a:endParaRPr lang="ru-RU" dirty="0"/>
          </a:p>
        </p:txBody>
      </p:sp>
      <p:grpSp>
        <p:nvGrpSpPr>
          <p:cNvPr id="13" name="Группа 27"/>
          <p:cNvGrpSpPr/>
          <p:nvPr/>
        </p:nvGrpSpPr>
        <p:grpSpPr>
          <a:xfrm flipV="1">
            <a:off x="5072066" y="714356"/>
            <a:ext cx="1143008" cy="3571900"/>
            <a:chOff x="2143108" y="5214950"/>
            <a:chExt cx="571504" cy="1643074"/>
          </a:xfrm>
        </p:grpSpPr>
        <p:sp>
          <p:nvSpPr>
            <p:cNvPr id="26" name="Дуга 25"/>
            <p:cNvSpPr/>
            <p:nvPr/>
          </p:nvSpPr>
          <p:spPr>
            <a:xfrm>
              <a:off x="2143108" y="5214950"/>
              <a:ext cx="571504" cy="1643050"/>
            </a:xfrm>
            <a:prstGeom prst="arc">
              <a:avLst>
                <a:gd name="adj1" fmla="val 16200000"/>
                <a:gd name="adj2" fmla="val 21359151"/>
              </a:avLst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Дуга 26"/>
            <p:cNvSpPr/>
            <p:nvPr/>
          </p:nvSpPr>
          <p:spPr>
            <a:xfrm flipH="1">
              <a:off x="2143108" y="5214974"/>
              <a:ext cx="571504" cy="1643050"/>
            </a:xfrm>
            <a:prstGeom prst="arc">
              <a:avLst>
                <a:gd name="adj1" fmla="val 16200000"/>
                <a:gd name="adj2" fmla="val 21359151"/>
              </a:avLst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30" name="Прямая соединительная линия 29"/>
          <p:cNvCxnSpPr/>
          <p:nvPr/>
        </p:nvCxnSpPr>
        <p:spPr>
          <a:xfrm>
            <a:off x="785786" y="4143380"/>
            <a:ext cx="85725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28596" y="535782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1             </a:t>
            </a:r>
            <a:endParaRPr lang="ru-RU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2714612" y="535782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2             </a:t>
            </a:r>
            <a:endParaRPr lang="ru-RU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5000628" y="535782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3             </a:t>
            </a:r>
            <a:endParaRPr lang="ru-RU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7143768" y="535782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4             </a:t>
            </a:r>
            <a:endParaRPr lang="ru-RU" b="1" dirty="0"/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rot="16200000" flipV="1">
            <a:off x="-107189" y="3250405"/>
            <a:ext cx="1366846" cy="43815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5400000" flipH="1" flipV="1">
            <a:off x="959619" y="3040853"/>
            <a:ext cx="1795474" cy="42862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7000892" y="4286256"/>
            <a:ext cx="57150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rot="5400000" flipH="1" flipV="1">
            <a:off x="7000892" y="3000372"/>
            <a:ext cx="1857388" cy="71438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8286776" y="2428868"/>
            <a:ext cx="57150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0" name="Дуга 49"/>
          <p:cNvSpPr/>
          <p:nvPr/>
        </p:nvSpPr>
        <p:spPr>
          <a:xfrm>
            <a:off x="1714480" y="3500438"/>
            <a:ext cx="1714512" cy="1643074"/>
          </a:xfrm>
          <a:prstGeom prst="arc">
            <a:avLst>
              <a:gd name="adj1" fmla="val 16527303"/>
              <a:gd name="adj2" fmla="val 0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Дуга 50"/>
          <p:cNvSpPr/>
          <p:nvPr/>
        </p:nvSpPr>
        <p:spPr>
          <a:xfrm rot="5400000" flipV="1">
            <a:off x="3536149" y="1464455"/>
            <a:ext cx="1714512" cy="1643074"/>
          </a:xfrm>
          <a:prstGeom prst="arc">
            <a:avLst>
              <a:gd name="adj1" fmla="val 16527303"/>
              <a:gd name="adj2" fmla="val 0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00B050"/>
                </a:solidFill>
              </a:rPr>
              <a:t>Задание №</a:t>
            </a:r>
            <a:r>
              <a:rPr lang="en-US" sz="4800" dirty="0" smtClean="0">
                <a:solidFill>
                  <a:srgbClr val="00B050"/>
                </a:solidFill>
              </a:rPr>
              <a:t>5</a:t>
            </a:r>
            <a:r>
              <a:rPr lang="ru-RU" sz="4800" dirty="0" smtClean="0">
                <a:solidFill>
                  <a:srgbClr val="00B050"/>
                </a:solidFill>
              </a:rPr>
              <a:t> </a:t>
            </a:r>
            <a:r>
              <a:rPr lang="en-US" sz="4800" dirty="0" smtClean="0">
                <a:solidFill>
                  <a:srgbClr val="00B050"/>
                </a:solidFill>
              </a:rPr>
              <a:t>(III </a:t>
            </a:r>
            <a:r>
              <a:rPr lang="ru-RU" sz="4800" dirty="0" smtClean="0">
                <a:solidFill>
                  <a:srgbClr val="00B050"/>
                </a:solidFill>
              </a:rPr>
              <a:t>тур</a:t>
            </a:r>
            <a:r>
              <a:rPr lang="en-US" sz="4800" dirty="0" smtClean="0">
                <a:solidFill>
                  <a:srgbClr val="00B050"/>
                </a:solidFill>
              </a:rPr>
              <a:t>)</a:t>
            </a:r>
            <a:endParaRPr lang="ru-RU" sz="4800" dirty="0">
              <a:solidFill>
                <a:srgbClr val="00B05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2357430"/>
            <a:ext cx="2071702" cy="192882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2357430"/>
            <a:ext cx="2071702" cy="192882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643438" y="2357430"/>
            <a:ext cx="2071702" cy="19288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858016" y="2357430"/>
            <a:ext cx="2071702" cy="192882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aseline="30000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034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1             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714612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2             </a:t>
            </a:r>
            <a:endParaRPr lang="ru-RU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000628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3             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7215206" y="457200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4             </a:t>
            </a:r>
            <a:endParaRPr lang="ru-RU" b="1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3000372"/>
            <a:ext cx="1912340" cy="642942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14612" y="2912940"/>
            <a:ext cx="1500198" cy="873250"/>
          </a:xfrm>
          <a:prstGeom prst="rect">
            <a:avLst/>
          </a:prstGeom>
          <a:noFill/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2066" y="2925037"/>
            <a:ext cx="1214446" cy="861153"/>
          </a:xfrm>
          <a:prstGeom prst="rect">
            <a:avLst/>
          </a:prstGeom>
          <a:noFill/>
        </p:spPr>
      </p:pic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8286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29454" y="3000372"/>
            <a:ext cx="1850061" cy="714380"/>
          </a:xfrm>
          <a:prstGeom prst="rect">
            <a:avLst/>
          </a:prstGeom>
          <a:noFill/>
        </p:spPr>
      </p:pic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8286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rgbClr val="00B050"/>
                </a:solidFill>
              </a:rPr>
              <a:t>Финал</a:t>
            </a:r>
            <a:endParaRPr lang="ru-RU" sz="5400" dirty="0">
              <a:solidFill>
                <a:srgbClr val="00B05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71612"/>
            <a:ext cx="2857520" cy="1927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571612"/>
            <a:ext cx="2714644" cy="1882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1500174"/>
            <a:ext cx="2800761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3600472"/>
            <a:ext cx="428625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7200" dirty="0" smtClean="0">
                <a:solidFill>
                  <a:srgbClr val="00B050"/>
                </a:solidFill>
              </a:rPr>
              <a:t>Финал</a:t>
            </a:r>
            <a:endParaRPr lang="ru-RU" sz="7200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57224" y="2000240"/>
            <a:ext cx="7772400" cy="4572000"/>
          </a:xfrm>
        </p:spPr>
        <p:txBody>
          <a:bodyPr>
            <a:normAutofit/>
          </a:bodyPr>
          <a:lstStyle/>
          <a:p>
            <a:pPr algn="ctr"/>
            <a:r>
              <a:rPr lang="ru-RU" sz="8800" dirty="0" smtClean="0"/>
              <a:t>Арифметика</a:t>
            </a:r>
            <a:endParaRPr lang="ru-RU" sz="88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268</TotalTime>
  <Words>371</Words>
  <Application>Microsoft Office PowerPoint</Application>
  <PresentationFormat>Экран (4:3)</PresentationFormat>
  <Paragraphs>117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Справедливость</vt:lpstr>
      <vt:lpstr>«Звездный час»</vt:lpstr>
      <vt:lpstr>Правила игры</vt:lpstr>
      <vt:lpstr>Задание №1 (I тур)</vt:lpstr>
      <vt:lpstr>Задание №2 (I тур)</vt:lpstr>
      <vt:lpstr>Задание №3 (I тур)</vt:lpstr>
      <vt:lpstr>Слайд 6</vt:lpstr>
      <vt:lpstr>Задание №4 (I тур)</vt:lpstr>
      <vt:lpstr>Задание №1 (II тур)</vt:lpstr>
      <vt:lpstr>Задание №2 (II тур)</vt:lpstr>
      <vt:lpstr>Задание №3 (II тур)</vt:lpstr>
      <vt:lpstr>Слайд 11</vt:lpstr>
      <vt:lpstr>Слайд 12</vt:lpstr>
      <vt:lpstr>Задание №1 (III тур)</vt:lpstr>
      <vt:lpstr>Задание №2 (III тур)</vt:lpstr>
      <vt:lpstr>Задание №3 (III тур)</vt:lpstr>
      <vt:lpstr>Задание №4 (III тур)</vt:lpstr>
      <vt:lpstr>Задание №5 (III тур)</vt:lpstr>
      <vt:lpstr>Финал</vt:lpstr>
      <vt:lpstr>Финал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Звездный час</dc:title>
  <dc:creator>Александр</dc:creator>
  <cp:lastModifiedBy>adm</cp:lastModifiedBy>
  <cp:revision>39</cp:revision>
  <dcterms:created xsi:type="dcterms:W3CDTF">2010-03-13T03:48:10Z</dcterms:created>
  <dcterms:modified xsi:type="dcterms:W3CDTF">2012-02-12T15:33:18Z</dcterms:modified>
</cp:coreProperties>
</file>