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8" r:id="rId5"/>
    <p:sldId id="258" r:id="rId6"/>
    <p:sldId id="260" r:id="rId7"/>
    <p:sldId id="269" r:id="rId8"/>
    <p:sldId id="267" r:id="rId9"/>
    <p:sldId id="262" r:id="rId10"/>
    <p:sldId id="261" r:id="rId11"/>
    <p:sldId id="270" r:id="rId12"/>
    <p:sldId id="263" r:id="rId13"/>
    <p:sldId id="264" r:id="rId14"/>
    <p:sldId id="265" r:id="rId15"/>
    <p:sldId id="266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угольник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ик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474E065-357C-4608-8F00-B61969101ECC}" type="datetimeFigureOut">
              <a:rPr lang="ru-RU" smtClean="0"/>
              <a:pPr/>
              <a:t>10.02.2012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010BC5AD-DA9E-4CBA-8870-9F467744887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fade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55776" y="5013176"/>
            <a:ext cx="6400800" cy="1600200"/>
          </a:xfrm>
        </p:spPr>
        <p:txBody>
          <a:bodyPr>
            <a:normAutofit/>
          </a:bodyPr>
          <a:lstStyle/>
          <a:p>
            <a:pPr algn="r"/>
            <a:r>
              <a:rPr lang="ru-RU" sz="2000" dirty="0" smtClean="0"/>
              <a:t>Школа при посольстве </a:t>
            </a:r>
          </a:p>
          <a:p>
            <a:pPr algn="r"/>
            <a:r>
              <a:rPr lang="ru-RU" sz="2000" dirty="0" smtClean="0"/>
              <a:t>России в Республике Польша</a:t>
            </a:r>
          </a:p>
          <a:p>
            <a:pPr algn="r"/>
            <a:r>
              <a:rPr lang="ru-RU" sz="1400" smtClean="0"/>
              <a:t>Авторы: Бовина </a:t>
            </a:r>
            <a:r>
              <a:rPr lang="ru-RU" sz="1400" dirty="0" smtClean="0"/>
              <a:t>Г.В., Бовин А.В., Короб И.А</a:t>
            </a:r>
            <a:endParaRPr lang="ru-RU" sz="14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Открытие недели предметов естественно-математического цикла</a:t>
            </a:r>
            <a:endParaRPr lang="ru-RU" dirty="0"/>
          </a:p>
        </p:txBody>
      </p:sp>
      <p:pic>
        <p:nvPicPr>
          <p:cNvPr id="5" name="Рисунок 4" descr="эмблема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56992"/>
            <a:ext cx="2695575" cy="2676525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Великие открытия</a:t>
            </a:r>
            <a:endParaRPr lang="ru-RU" sz="7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597897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66937" y="1447800"/>
            <a:ext cx="5267325" cy="4572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islamnau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999731">
            <a:off x="602473" y="4139993"/>
            <a:ext cx="2049559" cy="20495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04012011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471445">
            <a:off x="6876256" y="4365104"/>
            <a:ext cx="1809750" cy="18954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millplan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23528" y="1916832"/>
            <a:ext cx="1932130" cy="15457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25760"/>
            <a:ext cx="77724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Евкли́д</a:t>
            </a:r>
            <a:r>
              <a:rPr lang="ru-RU" sz="6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53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700" dirty="0" smtClean="0">
                <a:solidFill>
                  <a:schemeClr val="accent1">
                    <a:lumMod val="75000"/>
                  </a:schemeClr>
                </a:solidFill>
              </a:rPr>
              <a:t>(</a:t>
            </a:r>
            <a:r>
              <a:rPr lang="ru-RU" sz="2700" dirty="0" err="1" smtClean="0">
                <a:solidFill>
                  <a:schemeClr val="accent1">
                    <a:lumMod val="75000"/>
                  </a:schemeClr>
                </a:solidFill>
              </a:rPr>
              <a:t>др.-греч</a:t>
            </a:r>
            <a:r>
              <a:rPr lang="ru-RU" sz="2700" dirty="0" smtClean="0">
                <a:solidFill>
                  <a:schemeClr val="accent1">
                    <a:lumMod val="75000"/>
                  </a:schemeClr>
                </a:solidFill>
              </a:rPr>
              <a:t>. </a:t>
            </a:r>
            <a:r>
              <a:rPr lang="ru-RU" sz="2700" dirty="0" err="1" smtClean="0">
                <a:solidFill>
                  <a:schemeClr val="accent1">
                    <a:lumMod val="75000"/>
                  </a:schemeClr>
                </a:solidFill>
              </a:rPr>
              <a:t>Εὐκλείδης, ок</a:t>
            </a:r>
            <a:r>
              <a:rPr lang="ru-RU" sz="2700" dirty="0" smtClean="0">
                <a:solidFill>
                  <a:schemeClr val="accent1">
                    <a:lumMod val="75000"/>
                  </a:schemeClr>
                </a:solidFill>
              </a:rPr>
              <a:t>. 300 г. до н. э.</a:t>
            </a:r>
            <a:endParaRPr lang="ru-RU" sz="27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31840" y="1340768"/>
            <a:ext cx="3168352" cy="439248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403648" y="5949280"/>
            <a:ext cx="6768752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Д</a:t>
            </a:r>
            <a:r>
              <a:rPr lang="ru-RU" dirty="0" smtClean="0"/>
              <a:t>ревнегреческий математик. Мировую известность приобрёл благодаря сочинению по основам математики «Начала»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975693_box_35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361928"/>
            <a:ext cx="6072230" cy="600079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Прямоугольник 4"/>
          <p:cNvSpPr/>
          <p:nvPr/>
        </p:nvSpPr>
        <p:spPr>
          <a:xfrm>
            <a:off x="1512000" y="5857892"/>
            <a:ext cx="5868000" cy="42862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0"/>
            <a:ext cx="8363272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5400" b="1" dirty="0" err="1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Архиме́д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000" dirty="0" err="1" smtClean="0">
                <a:solidFill>
                  <a:schemeClr val="accent1">
                    <a:lumMod val="75000"/>
                  </a:schemeClr>
                </a:solidFill>
              </a:rPr>
              <a:t>(Ἀρχιμήδης; </a:t>
            </a:r>
            <a:r>
              <a:rPr lang="ru-RU" sz="2000" dirty="0" smtClean="0">
                <a:solidFill>
                  <a:schemeClr val="accent1">
                    <a:lumMod val="75000"/>
                  </a:schemeClr>
                </a:solidFill>
              </a:rPr>
              <a:t>287 до н. э. — 212 до н. э.)</a:t>
            </a:r>
            <a:endParaRPr lang="ru-RU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43608" y="5517232"/>
            <a:ext cx="7344816" cy="923330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Древнегреческий математик, физик, механик и инженер из Сиракуз. Сделал множество открытий в геометрии. Заложил основы механики, гидростатики, автор ряда важных изобретений.</a:t>
            </a:r>
            <a:endParaRPr lang="ru-RU" dirty="0"/>
          </a:p>
        </p:txBody>
      </p:sp>
      <p:pic>
        <p:nvPicPr>
          <p:cNvPr id="6" name="Рисунок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59832" y="1412776"/>
            <a:ext cx="3312368" cy="38164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97768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ru-RU" sz="60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Закон Архимеда</a:t>
            </a:r>
            <a:endParaRPr lang="ru-RU" sz="60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 descr="закон архимед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1412776"/>
            <a:ext cx="5860380" cy="484651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uchimat(15517)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047725" y="928670"/>
            <a:ext cx="6953299" cy="521497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42860"/>
            <a:ext cx="7986714" cy="714372"/>
          </a:xfrm>
        </p:spPr>
        <p:txBody>
          <a:bodyPr>
            <a:normAutofit/>
          </a:bodyPr>
          <a:lstStyle/>
          <a:p>
            <a:pPr algn="ctr"/>
            <a:r>
              <a:rPr lang="vi-VN" sz="3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Софья Васильевна </a:t>
            </a:r>
            <a:r>
              <a:rPr lang="ru-RU" sz="3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</a:t>
            </a:r>
            <a:r>
              <a:rPr lang="vi-VN" sz="3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овалевская</a:t>
            </a:r>
            <a:endParaRPr lang="ru-RU" sz="3400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http://upload.wikimedia.org/wikipedia/commons/thumb/f/f6/Sofja_Wassiljewna_Kowalewskaja_1.jpg/240px-Sofja_Wassiljewna_Kowalewskaja_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489" y="928670"/>
            <a:ext cx="3581686" cy="435771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/>
          <p:cNvSpPr txBox="1"/>
          <p:nvPr/>
        </p:nvSpPr>
        <p:spPr>
          <a:xfrm>
            <a:off x="214282" y="5429264"/>
            <a:ext cx="8643998" cy="92333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Русский математик и механик, с 1889 года иностранный член-корреспондент Петербургской Академии наук. Первая в России и в Северной Европе женщина-профессор и первая в мире женщина-профессор математики. 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Берлин, Нью-Йорк, Лондон и другие города (Конец 1910 года)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429000"/>
            <a:ext cx="5616624" cy="30998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london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657562">
            <a:off x="6285791" y="1711448"/>
            <a:ext cx="2341064" cy="175579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6" name="Рисунок 5" descr="1318616828_berlin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965390">
            <a:off x="520562" y="1611169"/>
            <a:ext cx="1972905" cy="19681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new-york-city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059832" y="1412776"/>
            <a:ext cx="2448272" cy="18362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99592" y="116632"/>
            <a:ext cx="7772400" cy="1143000"/>
          </a:xfrm>
        </p:spPr>
        <p:txBody>
          <a:bodyPr>
            <a:normAutofit/>
          </a:bodyPr>
          <a:lstStyle/>
          <a:p>
            <a:pPr algn="ctr"/>
            <a:r>
              <a:rPr lang="vi-VN" sz="54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Альбе́рт Эйнште́йн</a:t>
            </a:r>
            <a:endParaRPr lang="ru-RU" sz="5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Einstein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059832" y="1196752"/>
            <a:ext cx="3240360" cy="390463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/>
          <p:cNvSpPr txBox="1"/>
          <p:nvPr/>
        </p:nvSpPr>
        <p:spPr>
          <a:xfrm>
            <a:off x="251520" y="5380672"/>
            <a:ext cx="8712968" cy="1200329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/>
              <a:t>Ф</a:t>
            </a:r>
            <a:r>
              <a:rPr lang="ru-RU" dirty="0" smtClean="0"/>
              <a:t>изик-теоретик, один из основателей современной теоретической физики, лауреат Нобелевской премии по физике 1921 года, общественный деятель-гуманист. Почётный доктор 20 ведущих университетов мира, член многих Академий наук, в том числе иностранный почётный член АН СССР (1926).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9371a17180a8e891735bf171610cce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571480"/>
            <a:ext cx="7264427" cy="544832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Евклид и Эйнштейн. Фантастическая встреча</a:t>
            </a:r>
            <a:endParaRPr lang="ru-RU" sz="4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1772816"/>
            <a:ext cx="4295180" cy="436966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1772816"/>
            <a:ext cx="3528392" cy="439248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vi-VN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Николай Иванович Лобачевский</a:t>
            </a:r>
            <a:endParaRPr lang="ru-RU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628800"/>
            <a:ext cx="2664296" cy="381642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TextBox 4"/>
          <p:cNvSpPr txBox="1"/>
          <p:nvPr/>
        </p:nvSpPr>
        <p:spPr>
          <a:xfrm>
            <a:off x="755576" y="5805264"/>
            <a:ext cx="7632848" cy="64633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Русский математик, создатель неевклидовой геометрии, деятель университетского образования и народного просвещения.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4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Искривление пространства</a:t>
            </a:r>
            <a:endParaRPr lang="ru-RU" sz="44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11760" y="1772816"/>
            <a:ext cx="4330660" cy="440178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7200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Великие открытия</a:t>
            </a:r>
            <a:endParaRPr lang="ru-RU" sz="72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Содержимое 3" descr="5978970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66937" y="1447800"/>
            <a:ext cx="5267325" cy="4572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Рисунок 4" descr="islamnauk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9999731">
            <a:off x="602473" y="4139993"/>
            <a:ext cx="2049559" cy="204955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 descr="04012011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471445">
            <a:off x="6683950" y="4367167"/>
            <a:ext cx="1809750" cy="189547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Рисунок 6" descr="millplan(1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21147410">
            <a:off x="467544" y="1844824"/>
            <a:ext cx="1932130" cy="154570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/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436035">
            <a:off x="7020272" y="1700808"/>
            <a:ext cx="1962101" cy="158764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праведливость">
  <a:themeElements>
    <a:clrScheme name="Справедливость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309</TotalTime>
  <Words>165</Words>
  <Application>Microsoft Office PowerPoint</Application>
  <PresentationFormat>Экран (4:3)</PresentationFormat>
  <Paragraphs>20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Справедливость</vt:lpstr>
      <vt:lpstr>Открытие недели предметов естественно-математического цикла</vt:lpstr>
      <vt:lpstr>Великие открытия</vt:lpstr>
      <vt:lpstr>Евкли́д  (др.-греч. Εὐκλείδης, ок. 300 г. до н. э.</vt:lpstr>
      <vt:lpstr>Слайд 4</vt:lpstr>
      <vt:lpstr>Архиме́д  (Ἀρχιμήδης; 287 до н. э. — 212 до н. э.)</vt:lpstr>
      <vt:lpstr>Закон Архимеда</vt:lpstr>
      <vt:lpstr>Слайд 7</vt:lpstr>
      <vt:lpstr>Софья Васильевна Ковалевская</vt:lpstr>
      <vt:lpstr>Берлин, Нью-Йорк, Лондон и другие города (Конец 1910 года)</vt:lpstr>
      <vt:lpstr>Альбе́рт Эйнште́йн</vt:lpstr>
      <vt:lpstr>Слайд 11</vt:lpstr>
      <vt:lpstr>Евклид и Эйнштейн. Фантастическая встреча</vt:lpstr>
      <vt:lpstr>Николай Иванович Лобачевский</vt:lpstr>
      <vt:lpstr>Искривление пространства</vt:lpstr>
      <vt:lpstr>Великие открытия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Открытие недели предметов естественно-математического цикла</dc:title>
  <dc:creator>adm</dc:creator>
  <cp:lastModifiedBy>adm</cp:lastModifiedBy>
  <cp:revision>22</cp:revision>
  <dcterms:created xsi:type="dcterms:W3CDTF">2011-11-27T11:45:07Z</dcterms:created>
  <dcterms:modified xsi:type="dcterms:W3CDTF">2012-02-10T11:47:49Z</dcterms:modified>
</cp:coreProperties>
</file>