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5436"/>
    <a:srgbClr val="339933"/>
    <a:srgbClr val="8627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-28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B17A5B-90D4-71A8-60DC-65F200217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DF0492C-E4C7-57A1-4DA5-2260C8527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0E75683-D9F0-4125-E1D7-FD262F3DC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CD5DD67-7696-5AAE-FA32-CA2516BF6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3CC91B-07E3-547F-9332-DAE1D217C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759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38B859-6198-4F74-0F09-0AB1FDFEC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98CA61-186E-A973-DD9D-14F9968A9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340090A-3FE8-69C3-99AC-E280F7E91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0DD48B8-F4E4-149F-0E4A-698880A80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CCE64D-9EFA-76ED-E2DC-A34D25523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7878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4959B8-890D-158E-FC9E-6C5866452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A43819-4750-E397-1B3C-F272B70CA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79FC7C-85F1-2C45-0571-95C316C7A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DCFC0ED-9E4D-7FC2-8C61-D85D5D135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7F150F-4722-5A01-3C5D-18EF881BC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8291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8BBE05-73F8-80B1-391B-291A3D08B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A9A99A3-0503-2D67-2EB3-7E9252BA51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B894B72-CFD8-58F1-0657-80EB49CFC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F4EB101-9CB1-78AD-1801-EA3B23B24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98CB258-E0FD-092F-ED4D-61D6F9CB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6D0AD7E-C786-77BC-4F0F-82B776E32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4682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9EB022-3FB5-7859-A4B4-6A9198C57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CE7F0C7-1BAE-E8AB-A16E-EC6F17377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EBBD8E7-DE31-046C-6916-CFBA88122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3E0A255-27FF-1125-C57D-1DE200574B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252322C-1D38-AED2-71CD-C425715094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4F37A92-2DF7-AFD2-B56A-9CFAF04C6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72432D6-0FBE-51B8-5178-DCA5011DC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E3B4F74-DC52-942C-4D45-B033A5A99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213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372158-49F5-7A3C-F9B6-B56FA7E0E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C60747E-F20A-67E6-A67A-E64C0884B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DCC75E3-C922-4EE1-E053-CC7E65E84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E94BA3B-3CDB-B226-FD03-9A1CB194D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45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E03EF601-554F-8367-1A9A-584FAEA84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9D43B40-7713-7CEF-3E94-1CC55ED2A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655ECB7-D746-3FF2-E6CE-0D1B7F0AB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00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879358-32CB-1F1E-EC1E-B5148C62F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E6A6220-6E18-E0AE-1415-F4C2EFCC2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180909B-FF60-4B46-D6EC-029BF50C4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ACA12E8-8944-5EB8-5988-3A53FB0FA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247A457-B88C-ADF3-A9B3-44EC105C0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18AD1B3-5B5A-3893-DB14-CA338FFFF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2995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7B5F96-5709-DF65-4D26-4DCB7AFC2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19F2FF5-8691-0F86-BE07-A51ECD275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2D6F26F-4C43-F20D-2861-50794AD0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17AAD15-0786-B094-88E5-F433CFEEC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1FC2E94-1721-58CF-773E-21C4D06C6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DC74029-A03D-0FBC-4918-C21D87441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0986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E87CCF-B5C4-DE29-4A4E-4165421B3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1D1F962-038E-B401-0DB9-2C2761E9D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228DF12-76E0-1472-98F2-A319825B1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084F1DB-37C5-4B30-C474-26F696C93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83E3C4-3A1E-8ECC-8871-8098EDB84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3932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DA07736-ADF7-BDFF-5C75-E36D472D1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4121C63-4C18-9DF9-AD04-403E3E68D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F8F9EFB-B7D3-C8E9-83AF-1D97BF84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0D86C2-3B38-B6A7-A276-1D49026F2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0CFCCAE-E55D-D0EF-7921-0993AF806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2835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399501-7B51-650F-ECE5-462211B2C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DEF1625-27BA-8365-E204-35A29B863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74B66E8-35D2-693E-910E-E71CDAF9C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76DF4-C810-484E-8E04-6ADEEDCF3ABC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A0012EF-27EC-3084-540B-42643E2F4B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F68DF04-6A51-F57B-BC89-4064627E8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B09F5-89D4-4AE7-B204-969B6E8136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929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DA9A59-7CFF-49D0-EBEA-034B281EDE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809DA54-5BE4-FD41-FD0E-A2493970B3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4617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8C76393-FA17-C17F-31DA-ECF560C5C6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1878" y="1193007"/>
            <a:ext cx="5316140" cy="4189496"/>
          </a:xfrm>
        </p:spPr>
        <p:txBody>
          <a:bodyPr>
            <a:normAutofit fontScale="92500" lnSpcReduction="20000"/>
          </a:bodyPr>
          <a:lstStyle/>
          <a:p>
            <a:r>
              <a:rPr lang="ru-RU" sz="3600" b="1" dirty="0">
                <a:latin typeface="Segoe Script" panose="030B0504020000000003" pitchFamily="66" charset="0"/>
              </a:rPr>
              <a:t>Семейный рецепт:</a:t>
            </a:r>
          </a:p>
          <a:p>
            <a:r>
              <a:rPr lang="ru-RU" sz="3600" b="1" dirty="0">
                <a:latin typeface="Segoe Script" panose="030B0504020000000003" pitchFamily="66" charset="0"/>
              </a:rPr>
              <a:t> "Домашний пирог счастья"</a:t>
            </a:r>
          </a:p>
          <a:p>
            <a:pPr algn="r"/>
            <a:r>
              <a:rPr lang="ru-RU" sz="2000" b="1" dirty="0">
                <a:latin typeface="Segoe Script" panose="030B0504020000000003" pitchFamily="66" charset="0"/>
              </a:rPr>
              <a:t>Общеобразовательная школа при Посольстве России в Мали</a:t>
            </a:r>
          </a:p>
          <a:p>
            <a:pPr algn="r"/>
            <a:r>
              <a:rPr lang="ru-RU" sz="2000" b="1" dirty="0">
                <a:latin typeface="Segoe Script" panose="030B0504020000000003" pitchFamily="66" charset="0"/>
              </a:rPr>
              <a:t>Блюдо приготовили ученики 2 класса </a:t>
            </a:r>
            <a:r>
              <a:rPr lang="ru-RU" sz="2000" b="1" dirty="0" err="1">
                <a:latin typeface="Segoe Script" panose="030B0504020000000003" pitchFamily="66" charset="0"/>
              </a:rPr>
              <a:t>Гордов</a:t>
            </a:r>
            <a:r>
              <a:rPr lang="ru-RU" sz="2000" b="1" dirty="0">
                <a:latin typeface="Segoe Script" panose="030B0504020000000003" pitchFamily="66" charset="0"/>
              </a:rPr>
              <a:t> Максим и </a:t>
            </a:r>
            <a:r>
              <a:rPr lang="ru-RU" sz="2000" b="1" dirty="0" err="1">
                <a:latin typeface="Segoe Script" panose="030B0504020000000003" pitchFamily="66" charset="0"/>
              </a:rPr>
              <a:t>Гордов</a:t>
            </a:r>
            <a:r>
              <a:rPr lang="ru-RU" sz="2000" b="1" dirty="0">
                <a:latin typeface="Segoe Script" panose="030B0504020000000003" pitchFamily="66" charset="0"/>
              </a:rPr>
              <a:t> </a:t>
            </a:r>
            <a:r>
              <a:rPr lang="ru-RU" sz="2000" b="1" dirty="0" err="1">
                <a:latin typeface="Segoe Script" panose="030B0504020000000003" pitchFamily="66" charset="0"/>
              </a:rPr>
              <a:t>Кириил</a:t>
            </a:r>
            <a:r>
              <a:rPr lang="ru-RU" sz="2000" b="1" dirty="0">
                <a:latin typeface="Segoe Script" panose="030B0504020000000003" pitchFamily="66" charset="0"/>
              </a:rPr>
              <a:t> </a:t>
            </a:r>
          </a:p>
          <a:p>
            <a:pPr algn="r"/>
            <a:r>
              <a:rPr lang="ru-RU" sz="2000" b="1" dirty="0">
                <a:latin typeface="Segoe Script" panose="030B0504020000000003" pitchFamily="66" charset="0"/>
              </a:rPr>
              <a:t>при поддержке своих родителей:</a:t>
            </a:r>
          </a:p>
          <a:p>
            <a:pPr algn="r"/>
            <a:r>
              <a:rPr lang="ru-RU" sz="2000" b="1" dirty="0" err="1">
                <a:latin typeface="Segoe Script" panose="030B0504020000000003" pitchFamily="66" charset="0"/>
              </a:rPr>
              <a:t>Гордовой</a:t>
            </a:r>
            <a:r>
              <a:rPr lang="ru-RU" sz="2000" b="1" dirty="0">
                <a:latin typeface="Segoe Script" panose="030B0504020000000003" pitchFamily="66" charset="0"/>
              </a:rPr>
              <a:t> Алины Геннадьевны</a:t>
            </a:r>
          </a:p>
          <a:p>
            <a:pPr algn="r"/>
            <a:r>
              <a:rPr lang="ru-RU" sz="2000" b="1" dirty="0" err="1">
                <a:latin typeface="Segoe Script" panose="030B0504020000000003" pitchFamily="66" charset="0"/>
              </a:rPr>
              <a:t>Гордова</a:t>
            </a:r>
            <a:r>
              <a:rPr lang="ru-RU" sz="2000" b="1" dirty="0">
                <a:latin typeface="Segoe Script" panose="030B0504020000000003" pitchFamily="66" charset="0"/>
              </a:rPr>
              <a:t> Андрея Александровича</a:t>
            </a:r>
          </a:p>
          <a:p>
            <a:pPr algn="r"/>
            <a:r>
              <a:rPr lang="ru-RU" sz="2000" b="1" dirty="0">
                <a:latin typeface="Segoe Script" panose="030B0504020000000003" pitchFamily="66" charset="0"/>
              </a:rPr>
              <a:t>2025г.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72B5AA1-B476-354F-BB3B-D9DEE5DECE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8018" y="1953503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1.музыка для стихотворения">
            <a:hlinkClick r:id="" action="ppaction://media"/>
            <a:extLst>
              <a:ext uri="{FF2B5EF4-FFF2-40B4-BE49-F238E27FC236}">
                <a16:creationId xmlns:a16="http://schemas.microsoft.com/office/drawing/2014/main" xmlns="" id="{B88B8579-91F7-A863-5BC3-238D1CCCC84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798300" y="65071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846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mute="1" numSld="999" showWhenStopped="0">
                <p:cTn id="6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2E4AAA2F-8FCE-5AA6-DB90-45C6C4B71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670"/>
            <a:ext cx="12192000" cy="684133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778DB5-CA25-6D2B-8164-343546C7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669925"/>
            <a:ext cx="10515600" cy="1325563"/>
          </a:xfrm>
        </p:spPr>
        <p:txBody>
          <a:bodyPr>
            <a:noAutofit/>
          </a:bodyPr>
          <a:lstStyle/>
          <a:p>
            <a: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 – это не просто стены дома и люди внутри. Это крепость, наполненная теплом, где каждый находит свой уголок радости, вдохновения и поддержки. Счастье в семье похоже на искусное блюдо, а чтобы это блюдо стало крепче и слаще, у нас есть свой особенный рецепт – рецепт семейного блюда, которое согревает душу и объединяет сердца.  </a:t>
            </a:r>
            <a:b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>
              <a:latin typeface="Segoe Print" panose="02000600000000000000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4153EF4-980D-831A-CF81-51581A6225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0988" y="1765392"/>
            <a:ext cx="540019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86DD7DD-59C1-3EA9-6F77-3FFA7D98F2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1541" y="1765392"/>
            <a:ext cx="3638083" cy="2425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6421627-BD7E-9AC2-5FAD-D63F5FBC6E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5800" y="4354512"/>
            <a:ext cx="3376613" cy="2251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2850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B802546B-9EFE-344D-C340-DD17E1DE1C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0"/>
            <a:ext cx="12225338" cy="685165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F4713F-426B-19AE-8430-F1369454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213" y="647698"/>
            <a:ext cx="7421783" cy="300039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ru-RU" sz="3200" dirty="0">
                <a:latin typeface="Segoe Print" panose="02000600000000000000" pitchFamily="2" charset="0"/>
              </a:rPr>
              <a:t>       Что нам понадобится: </a:t>
            </a:r>
            <a:br>
              <a:rPr lang="ru-RU" sz="3200" dirty="0">
                <a:latin typeface="Segoe Print" panose="02000600000000000000" pitchFamily="2" charset="0"/>
              </a:rPr>
            </a:br>
            <a:endParaRPr lang="ru-RU" sz="3200" dirty="0">
              <a:latin typeface="Segoe Print" panose="02000600000000000000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CD07F19-C477-6808-9C09-B219DCCDF9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4764465"/>
            <a:ext cx="2066925" cy="20669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E5FD95C-4597-CEC5-4B82-C4C21340C2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26" y="2247748"/>
            <a:ext cx="1596799" cy="16278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9B1019-D305-CADD-B33F-0FAA4F428DC2}"/>
              </a:ext>
            </a:extLst>
          </p:cNvPr>
          <p:cNvSpPr txBox="1"/>
          <p:nvPr/>
        </p:nvSpPr>
        <p:spPr>
          <a:xfrm>
            <a:off x="1262062" y="797717"/>
            <a:ext cx="10239375" cy="420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Segoe Print" panose="02000600000000000000" pitchFamily="2" charset="0"/>
              </a:rPr>
              <a:t> 1 килограмм любви – искренней, как улыбка ребенка;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Segoe Print" panose="02000600000000000000" pitchFamily="2" charset="0"/>
              </a:rPr>
              <a:t>- Полкило взаимопонимания – чтобы слушать и слышать;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Segoe Print" panose="02000600000000000000" pitchFamily="2" charset="0"/>
              </a:rPr>
              <a:t>- 3 щедрых ложки терпения – для дней, когда слова даются труднее;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Segoe Print" panose="02000600000000000000" pitchFamily="2" charset="0"/>
              </a:rPr>
              <a:t>- Щепотка искрящегося юмора – ведь без смеха и вкус тускнеет;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Segoe Print" panose="02000600000000000000" pitchFamily="2" charset="0"/>
              </a:rPr>
              <a:t>- Две чашки уважения – крепкие, как добрый чай;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Segoe Print" panose="02000600000000000000" pitchFamily="2" charset="0"/>
              </a:rPr>
              <a:t>- Горсть семейных традиций – передаваемых из поколения в поколение;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Segoe Print" panose="02000600000000000000" pitchFamily="2" charset="0"/>
              </a:rPr>
              <a:t>- Литр заботы – теплой, как бабушкина накидка;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Segoe Print" panose="02000600000000000000" pitchFamily="2" charset="0"/>
              </a:rPr>
              <a:t>- И, конечно, капля магии – в ней наши мечты и вера в чудо.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554E168-E473-E04D-6DA7-26BB5E2E52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04539" y="308850"/>
            <a:ext cx="1250847" cy="15254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801DC6B-C00A-DE03-3981-B750174AEA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9425" y="5156580"/>
            <a:ext cx="154305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087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F43321-ACB3-D78F-0467-F7F18816F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D96D9D0-DD83-5E62-41D9-523B3A888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670"/>
            <a:ext cx="12192000" cy="684133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B583E7-A8E1-2FF0-6691-95F2814E0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3" y="1250950"/>
            <a:ext cx="3209925" cy="132556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i="1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Как готовить:  </a:t>
            </a:r>
            <a: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1. В глубокой миске под названием "Дружба" смешайте любовь с уважением. Это основа, на которой строится все.  </a:t>
            </a:r>
            <a:b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>
              <a:latin typeface="Segoe Print" panose="020006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70269CC-FC54-F184-60CB-D56B0AE3F9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00425" y="159542"/>
            <a:ext cx="2646364" cy="3969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DA81EA9-6BF3-C61A-50E4-CB82A99034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58" t="20694" r="20521"/>
          <a:stretch/>
        </p:blipFill>
        <p:spPr>
          <a:xfrm>
            <a:off x="5967413" y="64434"/>
            <a:ext cx="2414588" cy="2373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2DB96F0-B9C3-5671-EE0E-1450EA722074}"/>
              </a:ext>
            </a:extLst>
          </p:cNvPr>
          <p:cNvSpPr txBox="1"/>
          <p:nvPr/>
        </p:nvSpPr>
        <p:spPr>
          <a:xfrm>
            <a:off x="8320089" y="1112837"/>
            <a:ext cx="373856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2. Добавьте терпение, ведь без него невозможно преодолевать трудности. Перемешивайте осторожно, не спеша.  </a:t>
            </a:r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9A8C917-0214-B16D-8532-7EDAC4504C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9000" y="3009899"/>
            <a:ext cx="4186238" cy="3139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6494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C51B6CE-20F6-0855-8F7D-7EE02ED56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F43D507F-A42B-4214-8B63-C4C0378CF3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25338" cy="685165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D6A815-9199-FCAA-C42C-D6262CE2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87" y="3536949"/>
            <a:ext cx="2905126" cy="132556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3. Введите взаимопонимание, чтобы текстура получилась гладкой, как утренний шелест листьев.  </a:t>
            </a:r>
            <a:b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4. Сдобрите щепоткой юмора – он всегда добавляет игривости и легкости.  </a:t>
            </a:r>
            <a:br>
              <a:rPr lang="ru-RU" sz="20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>
              <a:latin typeface="Segoe Print" panose="020006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98267CF-1AFF-C0BB-DA59-881A870E1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9913" y="385781"/>
            <a:ext cx="4566638" cy="3262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92B73CB-A6DE-2E2F-D273-9FA32D8FEB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726364" y="621514"/>
            <a:ext cx="3721100" cy="2790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97B407A-A250-F707-A909-6A079B7C95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5675" y="3760786"/>
            <a:ext cx="2233613" cy="2978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1314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91A36508-461F-24EB-794A-0421F195C0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95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E42AB1-FE4E-2DBE-2253-3BABD535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61" y="1365250"/>
            <a:ext cx="3862388" cy="132556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5. Медленно влейте заботу, чтобы каждый ингредиент наполнился теплом.  </a:t>
            </a:r>
            <a:br>
              <a:rPr lang="ru-RU" sz="18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6. Добавьте традиции: будь то семейные обеды, праздники или совместные прогулки – именно они делают вкус уникальным.  </a:t>
            </a:r>
            <a:br>
              <a:rPr lang="ru-RU" sz="18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DAFB247-F058-16DF-42B0-D02BA1CE5DA5}"/>
              </a:ext>
            </a:extLst>
          </p:cNvPr>
          <p:cNvSpPr txBox="1"/>
          <p:nvPr/>
        </p:nvSpPr>
        <p:spPr>
          <a:xfrm>
            <a:off x="7222331" y="586271"/>
            <a:ext cx="45196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7. Завершающий штрих – капля волшебства. Без мечтаний наше блюдо не раскроет всю свою красоту.  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C90FED9-CD22-9655-FE92-71FEEB66D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9038" y="80963"/>
            <a:ext cx="3493293" cy="2328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9E088B0-FA6B-CCFE-C276-F63484D735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1277" y="2447607"/>
            <a:ext cx="2057450" cy="2881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BFCBB85-C69F-21E4-DA26-B78F9D77EF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5518" y="1682991"/>
            <a:ext cx="3874049" cy="2768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F96DB0F-96AB-F72B-DFA3-ABDE8117EF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9474" y="3090878"/>
            <a:ext cx="2372002" cy="3557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2F28F9C1-D0C8-488D-F3EA-E92A713822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8153" y="4519613"/>
            <a:ext cx="3249509" cy="2319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7596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BC233D-3010-4C55-047B-18AAD5384D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3818" y="717788"/>
            <a:ext cx="9513094" cy="6140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3D0B9B0-3EE5-66FE-EA67-E043B9AE48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25100" y="0"/>
            <a:ext cx="1819275" cy="18192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E0169DB-E1EA-BE65-CF81-4B2763CE83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70311" y="4393474"/>
            <a:ext cx="2464526" cy="246452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561451-06C1-3A6F-8592-B94816FD4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2531" y="2830632"/>
            <a:ext cx="2631844" cy="1325563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 чтобы блюдо никогда не теряло своей свежести, подавайте его ежедневно, добавляя новые оттенки вкуса – от нежных слов до неожиданных сюрпризов.  </a:t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6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E99BD47-7685-1FEA-C0A6-90B21BE1C9BB}"/>
              </a:ext>
            </a:extLst>
          </p:cNvPr>
          <p:cNvSpPr txBox="1"/>
          <p:nvPr/>
        </p:nvSpPr>
        <p:spPr>
          <a:xfrm>
            <a:off x="404813" y="133351"/>
            <a:ext cx="689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accent6">
                    <a:lumMod val="50000"/>
                  </a:schemeClr>
                </a:solidFill>
                <a:effectLst/>
                <a:latin typeface="Segoe Print" panose="020006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Украсьте готовое творение искренними улыбками и теплыми воспоминаниями.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847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>
            <a:extLst>
              <a:ext uri="{FF2B5EF4-FFF2-40B4-BE49-F238E27FC236}">
                <a16:creationId xmlns:a16="http://schemas.microsoft.com/office/drawing/2014/main" xmlns="" id="{541BA3BC-595D-BC21-5676-68032C80DC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17" y="125411"/>
            <a:ext cx="12146083" cy="6941487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B7BAE7-78D4-1221-DA92-CF97EC4A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483" y="-203201"/>
            <a:ext cx="9259155" cy="526573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Segoe Print" panose="02000600000000000000" pitchFamily="2" charset="0"/>
              </a:rPr>
              <a:t>Мы искренне желаем каждому из вас найти своё уникальное семейное блюдо. Пусть это будет традиция, которая передается из поколения в поколение, добавляя особый вкус вашему семейному счастью. Пусть кухня станет местом, где смешиваются не только ингредиенты, но и улыбки, добрые слова и искренние эмоции.</a:t>
            </a:r>
            <a:br>
              <a:rPr lang="ru-RU" sz="2000" b="1" dirty="0">
                <a:latin typeface="Segoe Print" panose="02000600000000000000" pitchFamily="2" charset="0"/>
              </a:rPr>
            </a:br>
            <a:r>
              <a:rPr lang="ru-RU" sz="2000" b="1" dirty="0">
                <a:latin typeface="Segoe Print" panose="02000600000000000000" pitchFamily="2" charset="0"/>
              </a:rPr>
              <a:t>Готовьте вместе, радуйте друг друга, добавляйте в               каждое блюдо щепотку любви и щедрую порцию добра. Тогда даже самые простые ингредиенты превратятся в настоящий кулинарный шедевр, а ваша семья станет ещё дружнее и счастливее.</a:t>
            </a:r>
            <a:br>
              <a:rPr lang="ru-RU" sz="2000" b="1" dirty="0">
                <a:latin typeface="Segoe Print" panose="02000600000000000000" pitchFamily="2" charset="0"/>
              </a:rPr>
            </a:br>
            <a:r>
              <a:rPr lang="ru-RU" sz="2000" b="1" dirty="0">
                <a:latin typeface="Segoe Print" panose="02000600000000000000" pitchFamily="2" charset="0"/>
              </a:rPr>
              <a:t>Давайте делать каждый день вкусным, тёплым и особенным.           Пусть у каждого из вас  </a:t>
            </a:r>
            <a:br>
              <a:rPr lang="ru-RU" sz="2000" b="1" dirty="0">
                <a:latin typeface="Segoe Print" panose="02000600000000000000" pitchFamily="2" charset="0"/>
              </a:rPr>
            </a:br>
            <a:r>
              <a:rPr lang="ru-RU" sz="2000" b="1" dirty="0">
                <a:latin typeface="Segoe Print" panose="02000600000000000000" pitchFamily="2" charset="0"/>
              </a:rPr>
              <a:t>на столе всегда будет место для семейного блюда, а в сердце – для любви.</a:t>
            </a:r>
            <a:r>
              <a:rPr lang="ru-RU" sz="2000" dirty="0">
                <a:latin typeface="Segoe Print" panose="02000600000000000000" pitchFamily="2" charset="0"/>
              </a:rPr>
              <a:t/>
            </a:r>
            <a:br>
              <a:rPr lang="ru-RU" sz="2000" dirty="0">
                <a:latin typeface="Segoe Print" panose="02000600000000000000" pitchFamily="2" charset="0"/>
              </a:rPr>
            </a:br>
            <a:r>
              <a:rPr lang="ru-RU" sz="2000" b="1" dirty="0">
                <a:latin typeface="Segoe Print" panose="02000600000000000000" pitchFamily="2" charset="0"/>
              </a:rPr>
              <a:t>Приятного аппетита и семейного счастья! 💛</a:t>
            </a:r>
            <a:br>
              <a:rPr lang="ru-RU" sz="2000" b="1" dirty="0">
                <a:latin typeface="Segoe Print" panose="02000600000000000000" pitchFamily="2" charset="0"/>
              </a:rPr>
            </a:br>
            <a:endParaRPr lang="ru-RU" sz="2000" b="1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665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354</Words>
  <Application>Microsoft Office PowerPoint</Application>
  <PresentationFormat>Произвольный</PresentationFormat>
  <Paragraphs>26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Семья – это не просто стены дома и люди внутри. Это крепость, наполненная теплом, где каждый находит свой уголок радости, вдохновения и поддержки. Счастье в семье похоже на искусное блюдо, а чтобы это блюдо стало крепче и слаще, у нас есть свой особенный рецепт – рецепт семейного блюда, которое согревает душу и объединяет сердца.   </vt:lpstr>
      <vt:lpstr>       Что нам понадобится:  </vt:lpstr>
      <vt:lpstr>Как готовить:   1. В глубокой миске под названием "Дружба" смешайте любовь с уважением. Это основа, на которой строится все.   </vt:lpstr>
      <vt:lpstr>3. Введите взаимопонимание, чтобы текстура получилась гладкой, как утренний шелест листьев.   4. Сдобрите щепоткой юмора – он всегда добавляет игривости и легкости.   </vt:lpstr>
      <vt:lpstr>5. Медленно влейте заботу, чтобы каждый ингредиент наполнился теплом.   6. Добавьте традиции: будь то семейные обеды, праздники или совместные прогулки – именно они делают вкус уникальным.   </vt:lpstr>
      <vt:lpstr>А чтобы блюдо никогда не теряло своей свежести, подавайте его ежедневно, добавляя новые оттенки вкуса – от нежных слов до неожиданных сюрпризов.   </vt:lpstr>
      <vt:lpstr>Мы искренне желаем каждому из вас найти своё уникальное семейное блюдо. Пусть это будет традиция, которая передается из поколения в поколение, добавляя особый вкус вашему семейному счастью. Пусть кухня станет местом, где смешиваются не только ингредиенты, но и улыбки, добрые слова и искренние эмоции. Готовьте вместе, радуйте друг друга, добавляйте в               каждое блюдо щепотку любви и щедрую порцию добра. Тогда даже самые простые ингредиенты превратятся в настоящий кулинарный шедевр, а ваша семья станет ещё дружнее и счастливее. Давайте делать каждый день вкусным, тёплым и особенным.           Пусть у каждого из вас   на столе всегда будет место для семейного блюда, а в сердце – для любви. Приятного аппетита и семейного счастья! 💛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HP</cp:lastModifiedBy>
  <cp:revision>9</cp:revision>
  <dcterms:created xsi:type="dcterms:W3CDTF">2025-01-29T15:46:22Z</dcterms:created>
  <dcterms:modified xsi:type="dcterms:W3CDTF">2025-01-30T13:37:18Z</dcterms:modified>
</cp:coreProperties>
</file>