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7"/>
    <p:restoredTop sz="96181"/>
  </p:normalViewPr>
  <p:slideViewPr>
    <p:cSldViewPr snapToGrid="0" snapToObjects="1">
      <p:cViewPr varScale="1">
        <p:scale>
          <a:sx n="91" d="100"/>
          <a:sy n="91" d="100"/>
        </p:scale>
        <p:origin x="-972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9870-A665-5845-BA89-DBF28D99E901}" type="datetimeFigureOut">
              <a:rPr lang="x-none" smtClean="0"/>
              <a:pPr/>
              <a:t>03.02.2025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06294-020C-6147-8A34-8A6B9AB9E094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4251595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9870-A665-5845-BA89-DBF28D99E901}" type="datetimeFigureOut">
              <a:rPr lang="x-none" smtClean="0"/>
              <a:pPr/>
              <a:t>03.02.2025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06294-020C-6147-8A34-8A6B9AB9E094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650142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9870-A665-5845-BA89-DBF28D99E901}" type="datetimeFigureOut">
              <a:rPr lang="x-none" smtClean="0"/>
              <a:pPr/>
              <a:t>03.02.2025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06294-020C-6147-8A34-8A6B9AB9E094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995688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9870-A665-5845-BA89-DBF28D99E901}" type="datetimeFigureOut">
              <a:rPr lang="x-none" smtClean="0"/>
              <a:pPr/>
              <a:t>03.02.2025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06294-020C-6147-8A34-8A6B9AB9E094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406675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9870-A665-5845-BA89-DBF28D99E901}" type="datetimeFigureOut">
              <a:rPr lang="x-none" smtClean="0"/>
              <a:pPr/>
              <a:t>03.02.2025</a:t>
            </a:fld>
            <a:endParaRPr lang="x-non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06294-020C-6147-8A34-8A6B9AB9E094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4133174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9870-A665-5845-BA89-DBF28D99E901}" type="datetimeFigureOut">
              <a:rPr lang="x-none" smtClean="0"/>
              <a:pPr/>
              <a:t>03.02.2025</a:t>
            </a:fld>
            <a:endParaRPr lang="x-non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06294-020C-6147-8A34-8A6B9AB9E094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734620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9870-A665-5845-BA89-DBF28D99E901}" type="datetimeFigureOut">
              <a:rPr lang="x-none" smtClean="0"/>
              <a:pPr/>
              <a:t>03.02.2025</a:t>
            </a:fld>
            <a:endParaRPr lang="x-non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06294-020C-6147-8A34-8A6B9AB9E094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674970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9870-A665-5845-BA89-DBF28D99E901}" type="datetimeFigureOut">
              <a:rPr lang="x-none" smtClean="0"/>
              <a:pPr/>
              <a:t>03.02.2025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06294-020C-6147-8A34-8A6B9AB9E094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130805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9870-A665-5845-BA89-DBF28D99E901}" type="datetimeFigureOut">
              <a:rPr lang="x-none" smtClean="0"/>
              <a:pPr/>
              <a:t>03.02.2025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06294-020C-6147-8A34-8A6B9AB9E094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375331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9870-A665-5845-BA89-DBF28D99E901}" type="datetimeFigureOut">
              <a:rPr lang="x-none" smtClean="0"/>
              <a:pPr/>
              <a:t>03.02.2025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06294-020C-6147-8A34-8A6B9AB9E094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634641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9870-A665-5845-BA89-DBF28D99E901}" type="datetimeFigureOut">
              <a:rPr lang="x-none" smtClean="0"/>
              <a:pPr/>
              <a:t>03.02.2025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06294-020C-6147-8A34-8A6B9AB9E094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591765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C59870-A665-5845-BA89-DBF28D99E901}" type="datetimeFigureOut">
              <a:rPr lang="x-none" smtClean="0"/>
              <a:pPr/>
              <a:t>03.02.2025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806294-020C-6147-8A34-8A6B9AB9E094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4163897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670067A7-41DD-404B-A54E-3C847A5C99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75209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861AEF6-A99B-304B-B7F3-4F668BD334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52497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F0AE33F-284F-5A45-A1F4-A21800556F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514053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A14DD92-62AC-6D45-81F2-51B4F476DE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976152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2414640-D11A-664D-A249-7F250404FA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743880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CF908FB-16A2-D448-8422-1E41461D9C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925898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A1F71B1-BB55-1243-842A-3A8ED23BFF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654433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A75522C3-8F06-0549-860F-2F323B2980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776462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2449EB5-23BA-414D-8A9F-C1A3748C5D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425226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5A1BA01-679F-E44E-8E0F-8DA942DA2A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12381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A016205-9750-2B46-9D89-AFEE7CABB1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128513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A6BDDDB5-B440-B34D-B745-01AF293287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418007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9AA3B0A-7A6E-A94F-B74D-ED158C80BB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555133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331858A-2FC7-B644-875B-CD3A01B123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059100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</TotalTime>
  <Words>0</Words>
  <Application>Microsoft Office PowerPoint</Application>
  <PresentationFormat>Экран (4:3)</PresentationFormat>
  <Paragraphs>0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HP</cp:lastModifiedBy>
  <cp:revision>2</cp:revision>
  <dcterms:created xsi:type="dcterms:W3CDTF">2025-01-31T09:25:23Z</dcterms:created>
  <dcterms:modified xsi:type="dcterms:W3CDTF">2025-02-03T08:18:48Z</dcterms:modified>
</cp:coreProperties>
</file>