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46574A3-FEC1-4564-B09E-626F66930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7DF613A-3B02-41D0-95A8-A70BC4FA06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0039B03-D2C4-475C-A9FB-FB7FD5130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B58912C-A121-4D58-8550-23E12BE5C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D372916-AB9E-490A-9A3D-A0061BB8D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70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FC7BF8-59F1-4D82-9BBA-9A6BB49B2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7F69811-E09C-4217-92C0-078E32AAC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5AB3907-C78F-42DB-95FC-CBF752FDE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BF70EF3-0916-41C0-A0F6-1033087F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C0AF57-DC0F-4F7E-8B2D-0E0C769F8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824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962EF4-76AD-409F-8AFD-61B79E307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D8798ED-D9A5-4040-B225-B37F99730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7744096-B37E-4925-B603-6848586D1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9CF20A6-A1C4-459D-82D1-727E16011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478168-05DC-43F3-A352-80174C32E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74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F7C8F7F-8AFC-44C5-898F-BB50907D7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6D9468E-9D1F-4D08-8CBF-DE0D04B3F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393589A-913C-4837-8D43-7D5E41334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17E8F2A-D4AD-47F9-8EF6-46F0A15F5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CA9E101-FDFD-42B1-8C80-7B79E47F2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5209EF4-C69B-46DD-BA0C-8F83DF835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85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8F4183-A9CE-4208-90A5-428C90788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E7418E7-D314-4D9F-8FD5-9BA451337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DFAEFCF-6709-4280-BEA7-7DDED0558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1FE1B0F-36D1-4A95-AFFD-E3C9A31FB6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4B46827-8244-4F15-A29D-C9EFDB058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99EA1589-C308-43E8-AC9E-E175E16BD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40FA812D-85C5-4CB5-9F98-8A05A0915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67F0536-B6F5-46B4-BBA7-A37964373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57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FCB134-CBFF-4230-87B6-3FAA37934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7CD9BF0-1802-4B15-9A2C-228CCD548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520BEFFB-389B-4278-BC96-CADDE2528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36A9CB1-8633-4D01-A6E6-650EDA6B0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701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E4A79CF-C3A0-4D10-A0F5-04D9CA7C7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D728F0D0-01B2-4C18-9D59-87D91C22C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2811CD7-0571-4301-A0A0-B10FB7B50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911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961FA9-0842-4D92-8A23-6FE534B85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65692B0-D9E4-48E6-BD91-F80B7C063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D6BE0CA-9A9F-4D2E-B151-E3712DEF1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C3A1325-45BC-4CAA-941E-A6F8172C1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0E79F8C-1CDC-447B-AE8E-666555DF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4670EB0-F617-4E17-B332-6A8A19605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C339C04-D12C-4957-A97A-477FA9DBD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F4B23E0F-DA72-49D6-9BC5-0CA7BC1B2D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5746795-3B22-4B63-A217-8C746C4FB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AE3EFBA-DC00-40F5-9A07-8EB5C3D0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47578DC-5565-4AA0-9944-8C47D6584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C0F8F64-A462-4D30-8EB3-C0959D81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41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2830B4-7C3A-401F-BC4B-6764EDDB8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EA2ED79-D829-482B-8B75-820A93355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64AFC0C-A1D7-4EFB-8B1C-6D1A2FF6B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D73759B-66DF-487D-9718-FE2A199F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81216E4-1993-4B65-B708-494991B1D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55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16BEAE79-481B-4F06-9249-74943EDC96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DC86E6E-3B9D-4C2A-83CF-405C3099C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E38178-842A-4D49-A8EC-51658C50A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4F43763-2CD2-4C82-92A6-B92895678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ACBD4E9-FF3B-413A-A1A1-201226C5E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183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3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85F483-C941-4220-BA66-869E133C3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73E5158-7196-4A39-8965-93CAEBA8D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69036A6-BBC5-40E4-993C-2EE70F599F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DF4C8-E755-4B22-A74F-A6664131C996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9076-486B-4A7F-AE1F-CA34159A1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ABA55C-E0B2-4D1D-AC83-A3591BA8D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857DE-59FF-415D-825B-D1445132B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813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6.png"/><Relationship Id="rId7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12.jpg"/><Relationship Id="rId4" Type="http://schemas.microsoft.com/office/2007/relationships/hdphoto" Target="../media/hdphoto1.wdp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1.jpg"/><Relationship Id="rId9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6.png"/><Relationship Id="rId7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6.png"/><Relationship Id="rId7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9.jpe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0.jp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56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F61D7C9-DA1A-4F64-89CA-ACD744CA2375}"/>
              </a:ext>
            </a:extLst>
          </p:cNvPr>
          <p:cNvSpPr txBox="1"/>
          <p:nvPr/>
        </p:nvSpPr>
        <p:spPr>
          <a:xfrm>
            <a:off x="2939845" y="157315"/>
            <a:ext cx="6862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Проект «Я, ты, он, она – вместе целая семья!»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C8AF08C-041D-4589-9CC0-00D0C2D67704}"/>
              </a:ext>
            </a:extLst>
          </p:cNvPr>
          <p:cNvSpPr txBox="1"/>
          <p:nvPr/>
        </p:nvSpPr>
        <p:spPr>
          <a:xfrm>
            <a:off x="1396181" y="557425"/>
            <a:ext cx="10134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Общеобразовательная школа при Посольстве Российской Федерации</a:t>
            </a:r>
          </a:p>
          <a:p>
            <a:pPr algn="ctr"/>
            <a:r>
              <a:rPr lang="ru-RU" sz="2000" b="1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в Республике Мадагаскар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0CE9164-CD26-42CD-A3DE-BD9655D8AF87}"/>
              </a:ext>
            </a:extLst>
          </p:cNvPr>
          <p:cNvSpPr txBox="1"/>
          <p:nvPr/>
        </p:nvSpPr>
        <p:spPr>
          <a:xfrm>
            <a:off x="2345932" y="1779638"/>
            <a:ext cx="80506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Bookman Old Style" panose="02050604050505020204" pitchFamily="18" charset="0"/>
              </a:rPr>
              <a:t>Тема «Рецепт семейного счастья: блюдо нашей семьи»</a:t>
            </a:r>
          </a:p>
          <a:p>
            <a:r>
              <a:rPr lang="ru-RU" sz="3600" b="1" i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«Его </a:t>
            </a:r>
            <a:r>
              <a:rPr lang="ru-RU" sz="3600" b="1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величество – пельмень!»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5AD6EB0-7E74-42CC-A7DB-86F753DCCEBB}"/>
              </a:ext>
            </a:extLst>
          </p:cNvPr>
          <p:cNvSpPr txBox="1"/>
          <p:nvPr/>
        </p:nvSpPr>
        <p:spPr>
          <a:xfrm>
            <a:off x="5067058" y="3462536"/>
            <a:ext cx="70679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Проект выполнил Пащенко Александр, 2 класс.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Bookman Old Style" panose="02050604050505020204" pitchFamily="18" charset="0"/>
              </a:rPr>
              <a:t>Ему помогали: Пащенко Олеся Васильевна,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                     Пащенко Виктор Владимирович.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Пробу снимала Пащенко Лия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E927D55-7B03-4168-AFBD-3A337EF085C9}"/>
              </a:ext>
            </a:extLst>
          </p:cNvPr>
          <p:cNvSpPr txBox="1"/>
          <p:nvPr/>
        </p:nvSpPr>
        <p:spPr>
          <a:xfrm>
            <a:off x="3795252" y="6086168"/>
            <a:ext cx="3701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Антананариву, 2025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16EC584-B150-4F86-A2F3-5FC6C81CA7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7" b="19255"/>
          <a:stretch/>
        </p:blipFill>
        <p:spPr>
          <a:xfrm>
            <a:off x="992209" y="3059020"/>
            <a:ext cx="2707446" cy="2694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" name="Группа 2"/>
          <p:cNvGrpSpPr/>
          <p:nvPr/>
        </p:nvGrpSpPr>
        <p:grpSpPr>
          <a:xfrm>
            <a:off x="10396534" y="6112796"/>
            <a:ext cx="948799" cy="441067"/>
            <a:chOff x="10396534" y="6112796"/>
            <a:chExt cx="948799" cy="441067"/>
          </a:xfrm>
        </p:grpSpPr>
        <p:pic>
          <p:nvPicPr>
            <p:cNvPr id="1026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72" t="8885" r="29330" b="56862"/>
            <a:stretch/>
          </p:blipFill>
          <p:spPr bwMode="auto">
            <a:xfrm>
              <a:off x="10396534" y="6112796"/>
              <a:ext cx="948799" cy="441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Управляющая кнопка: настраиваемая 1">
              <a:hlinkClick r:id="" action="ppaction://hlinkshowjump?jump=nextslide" highlightClick="1"/>
            </p:cNvPr>
            <p:cNvSpPr/>
            <p:nvPr/>
          </p:nvSpPr>
          <p:spPr>
            <a:xfrm>
              <a:off x="10557666" y="6282266"/>
              <a:ext cx="626534" cy="185949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6985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63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DA89590-28D6-442B-A7B9-A5143376B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077" y="591066"/>
            <a:ext cx="1935773" cy="2581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812A8B5-3A4C-4300-9CF5-745504B1EE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5"/>
          <a:stretch/>
        </p:blipFill>
        <p:spPr>
          <a:xfrm>
            <a:off x="1205091" y="534050"/>
            <a:ext cx="1987602" cy="2370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C6620CC-A1A3-43B2-B46C-5992C7A3EA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77" b="94409" l="9585" r="89617">
                        <a14:foregroundMark x1="31789" y1="28275" x2="46486" y2="12141"/>
                        <a14:foregroundMark x1="46486" y1="12141" x2="58786" y2="8307"/>
                        <a14:foregroundMark x1="58786" y1="8307" x2="67572" y2="8946"/>
                        <a14:foregroundMark x1="32907" y1="8147" x2="49521" y2="5911"/>
                        <a14:foregroundMark x1="49521" y1="5911" x2="58147" y2="6390"/>
                        <a14:foregroundMark x1="44409" y1="2716" x2="49681" y2="2077"/>
                        <a14:foregroundMark x1="59105" y1="17732" x2="64217" y2="25240"/>
                        <a14:foregroundMark x1="40895" y1="56550" x2="57348" y2="81310"/>
                        <a14:foregroundMark x1="57348" y1="81310" x2="59105" y2="85942"/>
                        <a14:foregroundMark x1="53994" y1="57029" x2="58307" y2="72524"/>
                        <a14:foregroundMark x1="57668" y1="52396" x2="73642" y2="45208"/>
                        <a14:foregroundMark x1="73642" y1="45208" x2="76518" y2="40895"/>
                        <a14:foregroundMark x1="67572" y1="53195" x2="58466" y2="60224"/>
                        <a14:foregroundMark x1="58466" y1="60224" x2="57827" y2="60543"/>
                        <a14:foregroundMark x1="42971" y1="76038" x2="39776" y2="90575"/>
                        <a14:foregroundMark x1="39776" y1="90575" x2="37220" y2="94409"/>
                        <a14:foregroundMark x1="58786" y1="23003" x2="41534" y2="21885"/>
                        <a14:foregroundMark x1="44409" y1="57029" x2="37220" y2="64058"/>
                        <a14:foregroundMark x1="37220" y1="64058" x2="39936" y2="65016"/>
                        <a14:foregroundMark x1="67252" y1="55272" x2="69649" y2="52236"/>
                        <a14:foregroundMark x1="68211" y1="50479" x2="62141" y2="53834"/>
                        <a14:foregroundMark x1="46326" y1="71406" x2="42971" y2="70607"/>
                        <a14:foregroundMark x1="45208" y1="35304" x2="42013" y2="38339"/>
                        <a14:foregroundMark x1="55911" y1="34345" x2="57668" y2="38978"/>
                        <a14:backgroundMark x1="76518" y1="39137" x2="76518" y2="39137"/>
                        <a14:backgroundMark x1="75879" y1="39776" x2="75879" y2="39776"/>
                        <a14:backgroundMark x1="77796" y1="41054" x2="77796" y2="41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96" y="549207"/>
            <a:ext cx="4122392" cy="41223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4D9383A-FB9D-4FDC-A344-FCE10AEE3C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00" b="94222" l="10000" r="90000">
                        <a14:foregroundMark x1="44000" y1="6444" x2="44000" y2="6444"/>
                        <a14:foregroundMark x1="44667" y1="3111" x2="44667" y2="3111"/>
                        <a14:foregroundMark x1="50889" y1="45556" x2="44889" y2="41000"/>
                        <a14:foregroundMark x1="46556" y1="40111" x2="50444" y2="42556"/>
                        <a14:foregroundMark x1="58667" y1="40778" x2="59556" y2="44889"/>
                        <a14:foregroundMark x1="68667" y1="58778" x2="73444" y2="59667"/>
                        <a14:foregroundMark x1="71000" y1="53333" x2="76222" y2="63333"/>
                        <a14:foregroundMark x1="80778" y1="61333" x2="74889" y2="55111"/>
                        <a14:foregroundMark x1="73444" y1="52667" x2="69667" y2="52444"/>
                        <a14:foregroundMark x1="76889" y1="65444" x2="82000" y2="63889"/>
                        <a14:foregroundMark x1="56111" y1="63111" x2="52000" y2="63333"/>
                        <a14:foregroundMark x1="44444" y1="90556" x2="45889" y2="93333"/>
                        <a14:foregroundMark x1="53111" y1="90556" x2="56333" y2="94222"/>
                        <a14:foregroundMark x1="58222" y1="39333" x2="59778" y2="4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116" y="234225"/>
            <a:ext cx="3848100" cy="38481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B2EBAC9-E2E5-49E8-82B2-4328D12D1FB4}"/>
              </a:ext>
            </a:extLst>
          </p:cNvPr>
          <p:cNvSpPr txBox="1"/>
          <p:nvPr/>
        </p:nvSpPr>
        <p:spPr>
          <a:xfrm>
            <a:off x="539533" y="4486701"/>
            <a:ext cx="34579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Здравствуйте! Меня зовут Саша!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EFEE2D8-A1CF-4467-89B6-9F10BD7325D5}"/>
              </a:ext>
            </a:extLst>
          </p:cNvPr>
          <p:cNvSpPr txBox="1"/>
          <p:nvPr/>
        </p:nvSpPr>
        <p:spPr>
          <a:xfrm>
            <a:off x="7662734" y="4337384"/>
            <a:ext cx="2478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А это моя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сестра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Лия!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2A95832-DCD8-4D46-855A-ABD6B3219570}"/>
              </a:ext>
            </a:extLst>
          </p:cNvPr>
          <p:cNvSpPr txBox="1"/>
          <p:nvPr/>
        </p:nvSpPr>
        <p:spPr>
          <a:xfrm>
            <a:off x="817123" y="4863835"/>
            <a:ext cx="102039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otype Corsiva" panose="03010101010201010101" pitchFamily="66" charset="0"/>
              </a:rPr>
              <a:t>Сегодня я Вам расскажу историю нашего семейного блюда. По названию темы Вы уже поняли, что это пельмени! Но, ведь, главное – это рецепт не блюда, а РЕЦЕПТ семейного счастья!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349DA82-C414-4FFD-8750-235A89286A01}"/>
              </a:ext>
            </a:extLst>
          </p:cNvPr>
          <p:cNvSpPr txBox="1"/>
          <p:nvPr/>
        </p:nvSpPr>
        <p:spPr>
          <a:xfrm>
            <a:off x="817123" y="5522279"/>
            <a:ext cx="3738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otype Corsiva" panose="03010101010201010101" pitchFamily="66" charset="0"/>
              </a:rPr>
              <a:t>Сейчас мы немного перевоплотимся!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FD3381D-C5CB-4486-A2E5-F396B95B8434}"/>
              </a:ext>
            </a:extLst>
          </p:cNvPr>
          <p:cNvSpPr txBox="1"/>
          <p:nvPr/>
        </p:nvSpPr>
        <p:spPr>
          <a:xfrm>
            <a:off x="4725074" y="5498007"/>
            <a:ext cx="5875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Monotype Corsiva" panose="03010101010201010101" pitchFamily="66" charset="0"/>
              </a:rPr>
              <a:t>Вот так лучше! Все-таки мы поварята! Ну что, поехали!</a:t>
            </a:r>
          </a:p>
        </p:txBody>
      </p:sp>
      <p:sp>
        <p:nvSpPr>
          <p:cNvPr id="19" name="Пузырек для мыслей: облако 18">
            <a:extLst>
              <a:ext uri="{FF2B5EF4-FFF2-40B4-BE49-F238E27FC236}">
                <a16:creationId xmlns="" xmlns:a16="http://schemas.microsoft.com/office/drawing/2014/main" id="{F9EFB7B7-BABC-4238-842E-39468F2CF71A}"/>
              </a:ext>
            </a:extLst>
          </p:cNvPr>
          <p:cNvSpPr/>
          <p:nvPr/>
        </p:nvSpPr>
        <p:spPr>
          <a:xfrm>
            <a:off x="3195128" y="200769"/>
            <a:ext cx="2290750" cy="1518614"/>
          </a:xfrm>
          <a:prstGeom prst="cloudCallout">
            <a:avLst>
              <a:gd name="adj1" fmla="val -43094"/>
              <a:gd name="adj2" fmla="val 665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otype Corsiva" panose="03010101010201010101" pitchFamily="66" charset="0"/>
              </a:rPr>
              <a:t>Какая ты смешная!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19847" y="6226890"/>
            <a:ext cx="948799" cy="441067"/>
            <a:chOff x="10396534" y="6112796"/>
            <a:chExt cx="948799" cy="441067"/>
          </a:xfrm>
        </p:grpSpPr>
        <p:pic>
          <p:nvPicPr>
            <p:cNvPr id="20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72" t="8885" r="29330" b="56862"/>
            <a:stretch/>
          </p:blipFill>
          <p:spPr bwMode="auto">
            <a:xfrm>
              <a:off x="10396534" y="6112796"/>
              <a:ext cx="948799" cy="441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Управляющая кнопка: настраиваемая 20">
              <a:hlinkClick r:id="" action="ppaction://hlinkshowjump?jump=nextslide" highlightClick="1"/>
            </p:cNvPr>
            <p:cNvSpPr/>
            <p:nvPr/>
          </p:nvSpPr>
          <p:spPr>
            <a:xfrm>
              <a:off x="10557666" y="6282266"/>
              <a:ext cx="626534" cy="185949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1503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62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0438A64-8531-4987-9053-75386F344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4409" l="9585" r="89617">
                        <a14:foregroundMark x1="31789" y1="28275" x2="46486" y2="12141"/>
                        <a14:foregroundMark x1="46486" y1="12141" x2="58786" y2="8307"/>
                        <a14:foregroundMark x1="58786" y1="8307" x2="67572" y2="8946"/>
                        <a14:foregroundMark x1="32907" y1="8147" x2="49521" y2="5911"/>
                        <a14:foregroundMark x1="49521" y1="5911" x2="58147" y2="6390"/>
                        <a14:foregroundMark x1="44409" y1="2716" x2="49681" y2="2077"/>
                        <a14:foregroundMark x1="59105" y1="17732" x2="64217" y2="25240"/>
                        <a14:foregroundMark x1="40895" y1="56550" x2="57348" y2="81310"/>
                        <a14:foregroundMark x1="57348" y1="81310" x2="59105" y2="85942"/>
                        <a14:foregroundMark x1="53994" y1="57029" x2="58307" y2="72524"/>
                        <a14:foregroundMark x1="57668" y1="52396" x2="73642" y2="45208"/>
                        <a14:foregroundMark x1="73642" y1="45208" x2="76518" y2="40895"/>
                        <a14:foregroundMark x1="67572" y1="53195" x2="58466" y2="60224"/>
                        <a14:foregroundMark x1="58466" y1="60224" x2="57827" y2="60543"/>
                        <a14:foregroundMark x1="42971" y1="76038" x2="39776" y2="90575"/>
                        <a14:foregroundMark x1="39776" y1="90575" x2="37220" y2="94409"/>
                        <a14:foregroundMark x1="58786" y1="23003" x2="41534" y2="21885"/>
                        <a14:foregroundMark x1="44409" y1="57029" x2="37220" y2="64058"/>
                        <a14:foregroundMark x1="37220" y1="64058" x2="39936" y2="65016"/>
                        <a14:foregroundMark x1="67252" y1="55272" x2="69649" y2="52236"/>
                        <a14:foregroundMark x1="68211" y1="50479" x2="62141" y2="53834"/>
                        <a14:foregroundMark x1="46326" y1="71406" x2="42971" y2="70607"/>
                        <a14:foregroundMark x1="45208" y1="35304" x2="42013" y2="38339"/>
                        <a14:foregroundMark x1="55911" y1="34345" x2="57668" y2="38978"/>
                        <a14:backgroundMark x1="76518" y1="39137" x2="76518" y2="39137"/>
                        <a14:backgroundMark x1="75879" y1="39776" x2="75879" y2="39776"/>
                        <a14:backgroundMark x1="77796" y1="41054" x2="77796" y2="41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888"/>
            <a:ext cx="2762865" cy="27628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CA78E65-65E5-4970-B5B6-1A605BE4B1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00" b="94222" l="10000" r="90000">
                        <a14:foregroundMark x1="44000" y1="6444" x2="44000" y2="6444"/>
                        <a14:foregroundMark x1="44667" y1="3111" x2="44667" y2="3111"/>
                        <a14:foregroundMark x1="50889" y1="45556" x2="44889" y2="41000"/>
                        <a14:foregroundMark x1="46556" y1="40111" x2="50444" y2="42556"/>
                        <a14:foregroundMark x1="58667" y1="40778" x2="59556" y2="44889"/>
                        <a14:foregroundMark x1="68667" y1="58778" x2="73444" y2="59667"/>
                        <a14:foregroundMark x1="71000" y1="53333" x2="76222" y2="63333"/>
                        <a14:foregroundMark x1="80778" y1="61333" x2="74889" y2="55111"/>
                        <a14:foregroundMark x1="73444" y1="52667" x2="69667" y2="52444"/>
                        <a14:foregroundMark x1="76889" y1="65444" x2="82000" y2="63889"/>
                        <a14:foregroundMark x1="56111" y1="63111" x2="52000" y2="63333"/>
                        <a14:foregroundMark x1="44444" y1="90556" x2="45889" y2="93333"/>
                        <a14:foregroundMark x1="53111" y1="90556" x2="56333" y2="94222"/>
                        <a14:foregroundMark x1="58222" y1="39333" x2="59778" y2="4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42" y="127821"/>
            <a:ext cx="2683040" cy="26830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41FA0AE-1332-4C6F-A4D5-98554C2481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31061" y="1099400"/>
            <a:ext cx="5007073" cy="3338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C58A23F-8BDA-4F5C-A94F-F00163D9C9A8}"/>
              </a:ext>
            </a:extLst>
          </p:cNvPr>
          <p:cNvSpPr txBox="1"/>
          <p:nvPr/>
        </p:nvSpPr>
        <p:spPr>
          <a:xfrm>
            <a:off x="744793" y="3281516"/>
            <a:ext cx="70546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Это мы накануне Нового года! Есть в нашей семье такая традиция. Накануне новогодней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ночи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мы все собираемся и лепим пельмени! А 31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января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мы опять лепим «новогодние» пельмени! Подводим итоги первого месяца, строим планы на будущее. Ждем когда закипит вода, и можно будет начать бросать пельмешки в кастрюлю.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Почему все-таки пельмени? А вот сейчас мама все расскажет и покажет! Идем дальше!</a:t>
            </a:r>
          </a:p>
        </p:txBody>
      </p:sp>
      <p:sp>
        <p:nvSpPr>
          <p:cNvPr id="7" name="Пузырек для мыслей: облако 6">
            <a:extLst>
              <a:ext uri="{FF2B5EF4-FFF2-40B4-BE49-F238E27FC236}">
                <a16:creationId xmlns="" xmlns:a16="http://schemas.microsoft.com/office/drawing/2014/main" id="{44287542-F81A-49B1-A66D-327A668153BC}"/>
              </a:ext>
            </a:extLst>
          </p:cNvPr>
          <p:cNvSpPr/>
          <p:nvPr/>
        </p:nvSpPr>
        <p:spPr>
          <a:xfrm>
            <a:off x="5547756" y="127820"/>
            <a:ext cx="2399169" cy="1121557"/>
          </a:xfrm>
          <a:prstGeom prst="cloudCallout">
            <a:avLst>
              <a:gd name="adj1" fmla="val -63474"/>
              <a:gd name="adj2" fmla="val 5039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Какие хорошенькие!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0396534" y="6112796"/>
            <a:ext cx="948799" cy="441067"/>
            <a:chOff x="10396534" y="6112796"/>
            <a:chExt cx="948799" cy="441067"/>
          </a:xfrm>
        </p:grpSpPr>
        <p:pic>
          <p:nvPicPr>
            <p:cNvPr id="9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72" t="8885" r="29330" b="56862"/>
            <a:stretch/>
          </p:blipFill>
          <p:spPr bwMode="auto">
            <a:xfrm>
              <a:off x="10396534" y="6112796"/>
              <a:ext cx="948799" cy="441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Управляющая кнопка: настраиваемая 9">
              <a:hlinkClick r:id="" action="ppaction://hlinkshowjump?jump=nextslide" highlightClick="1"/>
            </p:cNvPr>
            <p:cNvSpPr/>
            <p:nvPr/>
          </p:nvSpPr>
          <p:spPr>
            <a:xfrm>
              <a:off x="10557666" y="6282266"/>
              <a:ext cx="626534" cy="185949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6286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2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7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62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C7E11FD-0D5A-474F-BB24-6A071B284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4409" l="9585" r="89617">
                        <a14:foregroundMark x1="31789" y1="28275" x2="46486" y2="12141"/>
                        <a14:foregroundMark x1="46486" y1="12141" x2="58786" y2="8307"/>
                        <a14:foregroundMark x1="58786" y1="8307" x2="67572" y2="8946"/>
                        <a14:foregroundMark x1="32907" y1="8147" x2="49521" y2="5911"/>
                        <a14:foregroundMark x1="49521" y1="5911" x2="58147" y2="6390"/>
                        <a14:foregroundMark x1="44409" y1="2716" x2="49681" y2="2077"/>
                        <a14:foregroundMark x1="59105" y1="17732" x2="64217" y2="25240"/>
                        <a14:foregroundMark x1="40895" y1="56550" x2="57348" y2="81310"/>
                        <a14:foregroundMark x1="57348" y1="81310" x2="59105" y2="85942"/>
                        <a14:foregroundMark x1="53994" y1="57029" x2="58307" y2="72524"/>
                        <a14:foregroundMark x1="57668" y1="52396" x2="73642" y2="45208"/>
                        <a14:foregroundMark x1="73642" y1="45208" x2="76518" y2="40895"/>
                        <a14:foregroundMark x1="67572" y1="53195" x2="58466" y2="60224"/>
                        <a14:foregroundMark x1="58466" y1="60224" x2="57827" y2="60543"/>
                        <a14:foregroundMark x1="42971" y1="76038" x2="39776" y2="90575"/>
                        <a14:foregroundMark x1="39776" y1="90575" x2="37220" y2="94409"/>
                        <a14:foregroundMark x1="58786" y1="23003" x2="41534" y2="21885"/>
                        <a14:foregroundMark x1="44409" y1="57029" x2="37220" y2="64058"/>
                        <a14:foregroundMark x1="37220" y1="64058" x2="39936" y2="65016"/>
                        <a14:foregroundMark x1="67252" y1="55272" x2="69649" y2="52236"/>
                        <a14:foregroundMark x1="68211" y1="50479" x2="62141" y2="53834"/>
                        <a14:foregroundMark x1="46326" y1="71406" x2="42971" y2="70607"/>
                        <a14:foregroundMark x1="45208" y1="35304" x2="42013" y2="38339"/>
                        <a14:foregroundMark x1="55911" y1="34345" x2="57668" y2="38978"/>
                        <a14:backgroundMark x1="76518" y1="39137" x2="76518" y2="39137"/>
                        <a14:backgroundMark x1="75879" y1="39776" x2="75879" y2="39776"/>
                        <a14:backgroundMark x1="77796" y1="41054" x2="77796" y2="41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034"/>
            <a:ext cx="2762865" cy="276286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0D2F189-3D84-4DEA-B72C-B393B59AC4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00" b="94222" l="10000" r="90000">
                        <a14:foregroundMark x1="44000" y1="6444" x2="44000" y2="6444"/>
                        <a14:foregroundMark x1="44667" y1="3111" x2="44667" y2="3111"/>
                        <a14:foregroundMark x1="50889" y1="45556" x2="44889" y2="41000"/>
                        <a14:foregroundMark x1="46556" y1="40111" x2="50444" y2="42556"/>
                        <a14:foregroundMark x1="58667" y1="40778" x2="59556" y2="44889"/>
                        <a14:foregroundMark x1="68667" y1="58778" x2="73444" y2="59667"/>
                        <a14:foregroundMark x1="71000" y1="53333" x2="76222" y2="63333"/>
                        <a14:foregroundMark x1="80778" y1="61333" x2="74889" y2="55111"/>
                        <a14:foregroundMark x1="73444" y1="52667" x2="69667" y2="52444"/>
                        <a14:foregroundMark x1="76889" y1="65444" x2="82000" y2="63889"/>
                        <a14:foregroundMark x1="56111" y1="63111" x2="52000" y2="63333"/>
                        <a14:foregroundMark x1="44444" y1="90556" x2="45889" y2="93333"/>
                        <a14:foregroundMark x1="53111" y1="90556" x2="56333" y2="94222"/>
                        <a14:foregroundMark x1="58222" y1="39333" x2="59778" y2="4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633" y="3727938"/>
            <a:ext cx="2683040" cy="26830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D03C6CA-C962-44B1-9114-E4B9D0FA9F2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05"/>
          <a:stretch/>
        </p:blipFill>
        <p:spPr>
          <a:xfrm>
            <a:off x="2410478" y="624451"/>
            <a:ext cx="4387418" cy="4604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C63FF5A-E46E-45C5-B8F8-B506016C3997}"/>
              </a:ext>
            </a:extLst>
          </p:cNvPr>
          <p:cNvSpPr txBox="1"/>
          <p:nvPr/>
        </p:nvSpPr>
        <p:spPr>
          <a:xfrm>
            <a:off x="7130561" y="536330"/>
            <a:ext cx="4739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Это наша дружная семья! Тесто готово, инструменты готовы! Сейчас начнем!</a:t>
            </a:r>
          </a:p>
          <a:p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А пока слово МАМЕ.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3679C1B-9C1D-43A2-A341-DA467E81D1DD}"/>
              </a:ext>
            </a:extLst>
          </p:cNvPr>
          <p:cNvSpPr txBox="1"/>
          <p:nvPr/>
        </p:nvSpPr>
        <p:spPr>
          <a:xfrm>
            <a:off x="6797896" y="1628654"/>
            <a:ext cx="49412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«Любимое блюдо нашей семьи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- это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пельмени. Семейная традиция лепить пельмени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-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это не просто кулинарный обычай, а настоящее искусство, передаваемое из поколения в поколение.  Каждую зиму, когда за окном кружат снежинки, вся семья собирается на кухне, чтобы вместе заняться приготовлением этого вкуснейшего блюда.»</a:t>
            </a:r>
          </a:p>
        </p:txBody>
      </p:sp>
      <p:sp>
        <p:nvSpPr>
          <p:cNvPr id="9" name="Пузырек для мыслей: облако 8">
            <a:extLst>
              <a:ext uri="{FF2B5EF4-FFF2-40B4-BE49-F238E27FC236}">
                <a16:creationId xmlns="" xmlns:a16="http://schemas.microsoft.com/office/drawing/2014/main" id="{90ECB135-972E-454A-AB9D-F9D4B1DFFC8F}"/>
              </a:ext>
            </a:extLst>
          </p:cNvPr>
          <p:cNvSpPr/>
          <p:nvPr/>
        </p:nvSpPr>
        <p:spPr>
          <a:xfrm>
            <a:off x="1500697" y="3727938"/>
            <a:ext cx="2186456" cy="1213339"/>
          </a:xfrm>
          <a:prstGeom prst="cloudCallout">
            <a:avLst>
              <a:gd name="adj1" fmla="val -55395"/>
              <a:gd name="adj2" fmla="val 6177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Мама такая серьезная!))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C0B8E86-C3FE-4A14-9B00-64EFED11597C}"/>
              </a:ext>
            </a:extLst>
          </p:cNvPr>
          <p:cNvSpPr txBox="1"/>
          <p:nvPr/>
        </p:nvSpPr>
        <p:spPr>
          <a:xfrm>
            <a:off x="6797896" y="4125669"/>
            <a:ext cx="49412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«Сначала раскатывается тесто, его тонкие слои словно обнимают начинку. Ручное формирование пельменей требует внимания и заботы, ведь каждая лепешка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-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это история. Дети учатся у бабушки не только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тому,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как сделать идеальный пельмень, но и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важности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единства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совместной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работы.»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925FDBF-E378-4EA6-AB23-B20B9B88EC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203" y="1237059"/>
            <a:ext cx="4201900" cy="3151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9D8C6E7-5077-4686-8976-21C4EAC3B9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227" y="1196023"/>
            <a:ext cx="4615669" cy="3461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700996CB-57B7-45F4-9BC4-C180380CE8D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7" b="11108"/>
          <a:stretch/>
        </p:blipFill>
        <p:spPr>
          <a:xfrm>
            <a:off x="2244931" y="1722694"/>
            <a:ext cx="4433172" cy="3466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Группа 12"/>
          <p:cNvGrpSpPr/>
          <p:nvPr/>
        </p:nvGrpSpPr>
        <p:grpSpPr>
          <a:xfrm>
            <a:off x="10396534" y="6112796"/>
            <a:ext cx="948799" cy="441067"/>
            <a:chOff x="10396534" y="6112796"/>
            <a:chExt cx="948799" cy="441067"/>
          </a:xfrm>
        </p:grpSpPr>
        <p:pic>
          <p:nvPicPr>
            <p:cNvPr id="15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72" t="8885" r="29330" b="56862"/>
            <a:stretch/>
          </p:blipFill>
          <p:spPr bwMode="auto">
            <a:xfrm>
              <a:off x="10396534" y="6112796"/>
              <a:ext cx="948799" cy="441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Управляющая кнопка: настраиваемая 16">
              <a:hlinkClick r:id="" action="ppaction://hlinkshowjump?jump=nextslide" highlightClick="1"/>
            </p:cNvPr>
            <p:cNvSpPr/>
            <p:nvPr/>
          </p:nvSpPr>
          <p:spPr>
            <a:xfrm>
              <a:off x="10557666" y="6282266"/>
              <a:ext cx="626534" cy="185949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92936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1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9" grpId="1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 l="-62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D148B5C-585C-44A9-A353-832EFC338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77" b="94409" l="9585" r="89617">
                        <a14:foregroundMark x1="31789" y1="28275" x2="46486" y2="12141"/>
                        <a14:foregroundMark x1="46486" y1="12141" x2="58786" y2="8307"/>
                        <a14:foregroundMark x1="58786" y1="8307" x2="67572" y2="8946"/>
                        <a14:foregroundMark x1="32907" y1="8147" x2="49521" y2="5911"/>
                        <a14:foregroundMark x1="49521" y1="5911" x2="58147" y2="6390"/>
                        <a14:foregroundMark x1="44409" y1="2716" x2="49681" y2="2077"/>
                        <a14:foregroundMark x1="59105" y1="17732" x2="64217" y2="25240"/>
                        <a14:foregroundMark x1="40895" y1="56550" x2="57348" y2="81310"/>
                        <a14:foregroundMark x1="57348" y1="81310" x2="59105" y2="85942"/>
                        <a14:foregroundMark x1="53994" y1="57029" x2="58307" y2="72524"/>
                        <a14:foregroundMark x1="57668" y1="52396" x2="73642" y2="45208"/>
                        <a14:foregroundMark x1="73642" y1="45208" x2="76518" y2="40895"/>
                        <a14:foregroundMark x1="67572" y1="53195" x2="58466" y2="60224"/>
                        <a14:foregroundMark x1="58466" y1="60224" x2="57827" y2="60543"/>
                        <a14:foregroundMark x1="42971" y1="76038" x2="39776" y2="90575"/>
                        <a14:foregroundMark x1="39776" y1="90575" x2="37220" y2="94409"/>
                        <a14:foregroundMark x1="58786" y1="23003" x2="41534" y2="21885"/>
                        <a14:foregroundMark x1="44409" y1="57029" x2="37220" y2="64058"/>
                        <a14:foregroundMark x1="37220" y1="64058" x2="39936" y2="65016"/>
                        <a14:foregroundMark x1="67252" y1="55272" x2="69649" y2="52236"/>
                        <a14:foregroundMark x1="68211" y1="50479" x2="62141" y2="53834"/>
                        <a14:foregroundMark x1="46326" y1="71406" x2="42971" y2="70607"/>
                        <a14:foregroundMark x1="45208" y1="35304" x2="42013" y2="38339"/>
                        <a14:foregroundMark x1="55911" y1="34345" x2="57668" y2="38978"/>
                        <a14:backgroundMark x1="76518" y1="39137" x2="76518" y2="39137"/>
                        <a14:backgroundMark x1="75879" y1="39776" x2="75879" y2="39776"/>
                        <a14:backgroundMark x1="77796" y1="41054" x2="77796" y2="41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3" y="251957"/>
            <a:ext cx="2762865" cy="27628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729BDCA-A028-46B7-9836-D5D5E15BFB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00" b="94222" l="10000" r="90000">
                        <a14:foregroundMark x1="44000" y1="6444" x2="44000" y2="6444"/>
                        <a14:foregroundMark x1="44667" y1="3111" x2="44667" y2="3111"/>
                        <a14:foregroundMark x1="50889" y1="45556" x2="44889" y2="41000"/>
                        <a14:foregroundMark x1="46556" y1="40111" x2="50444" y2="42556"/>
                        <a14:foregroundMark x1="58667" y1="40778" x2="59556" y2="44889"/>
                        <a14:foregroundMark x1="68667" y1="58778" x2="73444" y2="59667"/>
                        <a14:foregroundMark x1="71000" y1="53333" x2="76222" y2="63333"/>
                        <a14:foregroundMark x1="80778" y1="61333" x2="74889" y2="55111"/>
                        <a14:foregroundMark x1="73444" y1="52667" x2="69667" y2="52444"/>
                        <a14:foregroundMark x1="76889" y1="65444" x2="82000" y2="63889"/>
                        <a14:foregroundMark x1="56111" y1="63111" x2="52000" y2="63333"/>
                        <a14:foregroundMark x1="44444" y1="90556" x2="45889" y2="93333"/>
                        <a14:foregroundMark x1="53111" y1="90556" x2="56333" y2="94222"/>
                        <a14:foregroundMark x1="58222" y1="39333" x2="59778" y2="4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39" y="3640014"/>
            <a:ext cx="2683040" cy="2683040"/>
          </a:xfrm>
          <a:prstGeom prst="rect">
            <a:avLst/>
          </a:prstGeom>
        </p:spPr>
      </p:pic>
      <p:sp>
        <p:nvSpPr>
          <p:cNvPr id="6" name="Пузырек для мыслей: облако 5">
            <a:extLst>
              <a:ext uri="{FF2B5EF4-FFF2-40B4-BE49-F238E27FC236}">
                <a16:creationId xmlns="" xmlns:a16="http://schemas.microsoft.com/office/drawing/2014/main" id="{272AD432-0771-427F-9F86-0BCECE98408B}"/>
              </a:ext>
            </a:extLst>
          </p:cNvPr>
          <p:cNvSpPr/>
          <p:nvPr/>
        </p:nvSpPr>
        <p:spPr>
          <a:xfrm>
            <a:off x="2657995" y="96715"/>
            <a:ext cx="2444261" cy="1336431"/>
          </a:xfrm>
          <a:prstGeom prst="cloudCallout">
            <a:avLst>
              <a:gd name="adj1" fmla="val -65437"/>
              <a:gd name="adj2" fmla="val 5394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Как мне нравится этот процесс!</a:t>
            </a:r>
          </a:p>
        </p:txBody>
      </p:sp>
      <p:sp>
        <p:nvSpPr>
          <p:cNvPr id="7" name="Пузырек для мыслей: облако 6">
            <a:extLst>
              <a:ext uri="{FF2B5EF4-FFF2-40B4-BE49-F238E27FC236}">
                <a16:creationId xmlns="" xmlns:a16="http://schemas.microsoft.com/office/drawing/2014/main" id="{FA76CBE3-9BA1-4D47-8D56-3F90CAE3A811}"/>
              </a:ext>
            </a:extLst>
          </p:cNvPr>
          <p:cNvSpPr/>
          <p:nvPr/>
        </p:nvSpPr>
        <p:spPr>
          <a:xfrm>
            <a:off x="2423533" y="3537439"/>
            <a:ext cx="2444261" cy="1336431"/>
          </a:xfrm>
          <a:prstGeom prst="cloudCallout">
            <a:avLst>
              <a:gd name="adj1" fmla="val -65437"/>
              <a:gd name="adj2" fmla="val 5394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Все такие веселые и дружные!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9E8D0D9-BAC2-49B3-BF77-BC276B324B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300" y="1126880"/>
            <a:ext cx="6581042" cy="4387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Неизвестен - Осторожно обезьянки (минус)">
            <a:hlinkClick r:id="" action="ppaction://media"/>
            <a:extLst>
              <a:ext uri="{FF2B5EF4-FFF2-40B4-BE49-F238E27FC236}">
                <a16:creationId xmlns="" xmlns:a16="http://schemas.microsoft.com/office/drawing/2014/main" id="{4CA24298-D4D5-4208-B8AA-A6FEED67D42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35677.4687"/>
                  <p14:fade out="325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5646" y="5514241"/>
            <a:ext cx="609600" cy="609600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10396534" y="6112796"/>
            <a:ext cx="948799" cy="441067"/>
            <a:chOff x="10396534" y="6112796"/>
            <a:chExt cx="948799" cy="441067"/>
          </a:xfrm>
        </p:grpSpPr>
        <p:pic>
          <p:nvPicPr>
            <p:cNvPr id="11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72" t="8885" r="29330" b="56862"/>
            <a:stretch/>
          </p:blipFill>
          <p:spPr bwMode="auto">
            <a:xfrm>
              <a:off x="10396534" y="6112796"/>
              <a:ext cx="948799" cy="441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Управляющая кнопка: настраиваемая 11">
              <a:hlinkClick r:id="" action="ppaction://hlinkshowjump?jump=nextslide" highlightClick="1"/>
            </p:cNvPr>
            <p:cNvSpPr/>
            <p:nvPr/>
          </p:nvSpPr>
          <p:spPr>
            <a:xfrm>
              <a:off x="10557666" y="6282266"/>
              <a:ext cx="626534" cy="185949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5111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2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62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2966DBC-5169-42D4-B610-4D2F630A8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4409" l="9585" r="89617">
                        <a14:foregroundMark x1="31789" y1="28275" x2="46486" y2="12141"/>
                        <a14:foregroundMark x1="46486" y1="12141" x2="58786" y2="8307"/>
                        <a14:foregroundMark x1="58786" y1="8307" x2="67572" y2="8946"/>
                        <a14:foregroundMark x1="32907" y1="8147" x2="49521" y2="5911"/>
                        <a14:foregroundMark x1="49521" y1="5911" x2="58147" y2="6390"/>
                        <a14:foregroundMark x1="44409" y1="2716" x2="49681" y2="2077"/>
                        <a14:foregroundMark x1="59105" y1="17732" x2="64217" y2="25240"/>
                        <a14:foregroundMark x1="40895" y1="56550" x2="57348" y2="81310"/>
                        <a14:foregroundMark x1="57348" y1="81310" x2="59105" y2="85942"/>
                        <a14:foregroundMark x1="53994" y1="57029" x2="58307" y2="72524"/>
                        <a14:foregroundMark x1="57668" y1="52396" x2="73642" y2="45208"/>
                        <a14:foregroundMark x1="73642" y1="45208" x2="76518" y2="40895"/>
                        <a14:foregroundMark x1="67572" y1="53195" x2="58466" y2="60224"/>
                        <a14:foregroundMark x1="58466" y1="60224" x2="57827" y2="60543"/>
                        <a14:foregroundMark x1="42971" y1="76038" x2="39776" y2="90575"/>
                        <a14:foregroundMark x1="39776" y1="90575" x2="37220" y2="94409"/>
                        <a14:foregroundMark x1="58786" y1="23003" x2="41534" y2="21885"/>
                        <a14:foregroundMark x1="44409" y1="57029" x2="37220" y2="64058"/>
                        <a14:foregroundMark x1="37220" y1="64058" x2="39936" y2="65016"/>
                        <a14:foregroundMark x1="67252" y1="55272" x2="69649" y2="52236"/>
                        <a14:foregroundMark x1="68211" y1="50479" x2="62141" y2="53834"/>
                        <a14:foregroundMark x1="46326" y1="71406" x2="42971" y2="70607"/>
                        <a14:foregroundMark x1="45208" y1="35304" x2="42013" y2="38339"/>
                        <a14:foregroundMark x1="55911" y1="34345" x2="57668" y2="38978"/>
                        <a14:backgroundMark x1="76518" y1="39137" x2="76518" y2="39137"/>
                        <a14:backgroundMark x1="75879" y1="39776" x2="75879" y2="39776"/>
                        <a14:backgroundMark x1="77796" y1="41054" x2="77796" y2="41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24" y="207995"/>
            <a:ext cx="2762865" cy="27628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3D4AE35-2F2A-46B9-A8FE-7DE346F1C3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00" b="94222" l="10000" r="90000">
                        <a14:foregroundMark x1="44000" y1="6444" x2="44000" y2="6444"/>
                        <a14:foregroundMark x1="44667" y1="3111" x2="44667" y2="3111"/>
                        <a14:foregroundMark x1="50889" y1="45556" x2="44889" y2="41000"/>
                        <a14:foregroundMark x1="46556" y1="40111" x2="50444" y2="42556"/>
                        <a14:foregroundMark x1="58667" y1="40778" x2="59556" y2="44889"/>
                        <a14:foregroundMark x1="68667" y1="58778" x2="73444" y2="59667"/>
                        <a14:foregroundMark x1="71000" y1="53333" x2="76222" y2="63333"/>
                        <a14:foregroundMark x1="80778" y1="61333" x2="74889" y2="55111"/>
                        <a14:foregroundMark x1="73444" y1="52667" x2="69667" y2="52444"/>
                        <a14:foregroundMark x1="76889" y1="65444" x2="82000" y2="63889"/>
                        <a14:foregroundMark x1="56111" y1="63111" x2="52000" y2="63333"/>
                        <a14:foregroundMark x1="44444" y1="90556" x2="45889" y2="93333"/>
                        <a14:foregroundMark x1="53111" y1="90556" x2="56333" y2="94222"/>
                        <a14:foregroundMark x1="58222" y1="39333" x2="59778" y2="4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49" y="3666391"/>
            <a:ext cx="2683040" cy="26830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DDC2991-7259-4019-85AB-23D39C6FD460}"/>
              </a:ext>
            </a:extLst>
          </p:cNvPr>
          <p:cNvSpPr txBox="1"/>
          <p:nvPr/>
        </p:nvSpPr>
        <p:spPr>
          <a:xfrm>
            <a:off x="7260284" y="2636980"/>
            <a:ext cx="47683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«Пельмени варились в большой кастрюле, булькали и поднимали аппетит. </a:t>
            </a:r>
            <a:endParaRPr lang="ru-RU" sz="20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Когда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все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сели за стол, то стали наслаждаться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плодами своего труда.»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198DCF8-0536-436D-9BD5-9E17E743F2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012" y="620549"/>
            <a:ext cx="4296662" cy="5728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89BAF2B-BC02-4681-B9D3-C66AE4C43D7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915" y="576288"/>
            <a:ext cx="4231759" cy="5742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" name="Группа 6"/>
          <p:cNvGrpSpPr/>
          <p:nvPr/>
        </p:nvGrpSpPr>
        <p:grpSpPr>
          <a:xfrm>
            <a:off x="10396534" y="6112796"/>
            <a:ext cx="948799" cy="441067"/>
            <a:chOff x="10396534" y="6112796"/>
            <a:chExt cx="948799" cy="441067"/>
          </a:xfrm>
        </p:grpSpPr>
        <p:pic>
          <p:nvPicPr>
            <p:cNvPr id="8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72" t="8885" r="29330" b="56862"/>
            <a:stretch/>
          </p:blipFill>
          <p:spPr bwMode="auto">
            <a:xfrm>
              <a:off x="10396534" y="6112796"/>
              <a:ext cx="948799" cy="441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Управляющая кнопка: настраиваемая 8">
              <a:hlinkClick r:id="" action="ppaction://hlinkshowjump?jump=nextslide" highlightClick="1"/>
            </p:cNvPr>
            <p:cNvSpPr/>
            <p:nvPr/>
          </p:nvSpPr>
          <p:spPr>
            <a:xfrm>
              <a:off x="10557666" y="6282266"/>
              <a:ext cx="626534" cy="185949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2016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62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E17C61C-48D7-43B5-B0E4-32534D10EBFA}"/>
              </a:ext>
            </a:extLst>
          </p:cNvPr>
          <p:cNvSpPr txBox="1"/>
          <p:nvPr/>
        </p:nvSpPr>
        <p:spPr>
          <a:xfrm>
            <a:off x="2801389" y="5684360"/>
            <a:ext cx="90436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«Когда мы выросли, мы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стали передавать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эту традицию нашим детям. Вместе с ними готовим, общаемся, вспоминаем смешные истории из жизни. Ведь пельмени - это не просто еда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-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это символ любви и традиций, в которых живёт душа 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каждого члена нашей семьи.»</a:t>
            </a:r>
            <a:endParaRPr lang="ru-RU" sz="20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0392325-6527-4686-9E4F-164EBB83B0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4409" l="9585" r="89617">
                        <a14:foregroundMark x1="31789" y1="28275" x2="46486" y2="12141"/>
                        <a14:foregroundMark x1="46486" y1="12141" x2="58786" y2="8307"/>
                        <a14:foregroundMark x1="58786" y1="8307" x2="67572" y2="8946"/>
                        <a14:foregroundMark x1="32907" y1="8147" x2="49521" y2="5911"/>
                        <a14:foregroundMark x1="49521" y1="5911" x2="58147" y2="6390"/>
                        <a14:foregroundMark x1="44409" y1="2716" x2="49681" y2="2077"/>
                        <a14:foregroundMark x1="59105" y1="17732" x2="64217" y2="25240"/>
                        <a14:foregroundMark x1="40895" y1="56550" x2="57348" y2="81310"/>
                        <a14:foregroundMark x1="57348" y1="81310" x2="59105" y2="85942"/>
                        <a14:foregroundMark x1="53994" y1="57029" x2="58307" y2="72524"/>
                        <a14:foregroundMark x1="57668" y1="52396" x2="73642" y2="45208"/>
                        <a14:foregroundMark x1="73642" y1="45208" x2="76518" y2="40895"/>
                        <a14:foregroundMark x1="67572" y1="53195" x2="58466" y2="60224"/>
                        <a14:foregroundMark x1="58466" y1="60224" x2="57827" y2="60543"/>
                        <a14:foregroundMark x1="42971" y1="76038" x2="39776" y2="90575"/>
                        <a14:foregroundMark x1="39776" y1="90575" x2="37220" y2="94409"/>
                        <a14:foregroundMark x1="58786" y1="23003" x2="41534" y2="21885"/>
                        <a14:foregroundMark x1="44409" y1="57029" x2="37220" y2="64058"/>
                        <a14:foregroundMark x1="37220" y1="64058" x2="39936" y2="65016"/>
                        <a14:foregroundMark x1="67252" y1="55272" x2="69649" y2="52236"/>
                        <a14:foregroundMark x1="68211" y1="50479" x2="62141" y2="53834"/>
                        <a14:foregroundMark x1="46326" y1="71406" x2="42971" y2="70607"/>
                        <a14:foregroundMark x1="45208" y1="35304" x2="42013" y2="38339"/>
                        <a14:foregroundMark x1="55911" y1="34345" x2="57668" y2="38978"/>
                        <a14:backgroundMark x1="76518" y1="39137" x2="76518" y2="39137"/>
                        <a14:backgroundMark x1="75879" y1="39776" x2="75879" y2="39776"/>
                        <a14:backgroundMark x1="77796" y1="41054" x2="77796" y2="41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0" y="562955"/>
            <a:ext cx="2320922" cy="23209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323EB55-C1C7-4FDA-9114-2A5DEE7EEA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00" b="94222" l="10000" r="90000">
                        <a14:foregroundMark x1="44000" y1="6444" x2="44000" y2="6444"/>
                        <a14:foregroundMark x1="44667" y1="3111" x2="44667" y2="3111"/>
                        <a14:foregroundMark x1="50889" y1="45556" x2="44889" y2="41000"/>
                        <a14:foregroundMark x1="46556" y1="40111" x2="50444" y2="42556"/>
                        <a14:foregroundMark x1="58667" y1="40778" x2="59556" y2="44889"/>
                        <a14:foregroundMark x1="68667" y1="58778" x2="73444" y2="59667"/>
                        <a14:foregroundMark x1="71000" y1="53333" x2="76222" y2="63333"/>
                        <a14:foregroundMark x1="80778" y1="61333" x2="74889" y2="55111"/>
                        <a14:foregroundMark x1="73444" y1="52667" x2="69667" y2="52444"/>
                        <a14:foregroundMark x1="76889" y1="65444" x2="82000" y2="63889"/>
                        <a14:foregroundMark x1="56111" y1="63111" x2="52000" y2="63333"/>
                        <a14:foregroundMark x1="44444" y1="90556" x2="45889" y2="93333"/>
                        <a14:foregroundMark x1="53111" y1="90556" x2="56333" y2="94222"/>
                        <a14:foregroundMark x1="58222" y1="39333" x2="59778" y2="4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0" y="3974123"/>
            <a:ext cx="2472966" cy="24729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6ECE2CE-5FFC-4C1A-BF22-EF5D5E885A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635" y="157977"/>
            <a:ext cx="7282086" cy="5466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узырек для мыслей: облако 6">
            <a:extLst>
              <a:ext uri="{FF2B5EF4-FFF2-40B4-BE49-F238E27FC236}">
                <a16:creationId xmlns="" xmlns:a16="http://schemas.microsoft.com/office/drawing/2014/main" id="{F218E8C8-812F-4969-B49C-2FCD5D4E68B4}"/>
              </a:ext>
            </a:extLst>
          </p:cNvPr>
          <p:cNvSpPr/>
          <p:nvPr/>
        </p:nvSpPr>
        <p:spPr>
          <a:xfrm>
            <a:off x="1863969" y="0"/>
            <a:ext cx="2221097" cy="1415561"/>
          </a:xfrm>
          <a:prstGeom prst="cloudCallout">
            <a:avLst>
              <a:gd name="adj1" fmla="val -54481"/>
              <a:gd name="adj2" fmla="val 6312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Как мама правильно сказала!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1173721" y="5015766"/>
            <a:ext cx="948799" cy="441067"/>
            <a:chOff x="10396534" y="6112796"/>
            <a:chExt cx="948799" cy="441067"/>
          </a:xfrm>
        </p:grpSpPr>
        <p:pic>
          <p:nvPicPr>
            <p:cNvPr id="9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72" t="8885" r="29330" b="56862"/>
            <a:stretch/>
          </p:blipFill>
          <p:spPr bwMode="auto">
            <a:xfrm>
              <a:off x="10396534" y="6112796"/>
              <a:ext cx="948799" cy="441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Управляющая кнопка: настраиваемая 9">
              <a:hlinkClick r:id="" action="ppaction://hlinkshowjump?jump=nextslide" highlightClick="1"/>
            </p:cNvPr>
            <p:cNvSpPr/>
            <p:nvPr/>
          </p:nvSpPr>
          <p:spPr>
            <a:xfrm>
              <a:off x="10557666" y="6282266"/>
              <a:ext cx="626534" cy="185949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925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62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CCD6877-7229-4D0F-8A08-04AEC4B7EB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4409" l="9585" r="89617">
                        <a14:foregroundMark x1="31789" y1="28275" x2="46486" y2="12141"/>
                        <a14:foregroundMark x1="46486" y1="12141" x2="58786" y2="8307"/>
                        <a14:foregroundMark x1="58786" y1="8307" x2="67572" y2="8946"/>
                        <a14:foregroundMark x1="32907" y1="8147" x2="49521" y2="5911"/>
                        <a14:foregroundMark x1="49521" y1="5911" x2="58147" y2="6390"/>
                        <a14:foregroundMark x1="44409" y1="2716" x2="49681" y2="2077"/>
                        <a14:foregroundMark x1="59105" y1="17732" x2="64217" y2="25240"/>
                        <a14:foregroundMark x1="40895" y1="56550" x2="57348" y2="81310"/>
                        <a14:foregroundMark x1="57348" y1="81310" x2="59105" y2="85942"/>
                        <a14:foregroundMark x1="53994" y1="57029" x2="58307" y2="72524"/>
                        <a14:foregroundMark x1="57668" y1="52396" x2="73642" y2="45208"/>
                        <a14:foregroundMark x1="73642" y1="45208" x2="76518" y2="40895"/>
                        <a14:foregroundMark x1="67572" y1="53195" x2="58466" y2="60224"/>
                        <a14:foregroundMark x1="58466" y1="60224" x2="57827" y2="60543"/>
                        <a14:foregroundMark x1="42971" y1="76038" x2="39776" y2="90575"/>
                        <a14:foregroundMark x1="39776" y1="90575" x2="37220" y2="94409"/>
                        <a14:foregroundMark x1="58786" y1="23003" x2="41534" y2="21885"/>
                        <a14:foregroundMark x1="44409" y1="57029" x2="37220" y2="64058"/>
                        <a14:foregroundMark x1="37220" y1="64058" x2="39936" y2="65016"/>
                        <a14:foregroundMark x1="67252" y1="55272" x2="69649" y2="52236"/>
                        <a14:foregroundMark x1="68211" y1="50479" x2="62141" y2="53834"/>
                        <a14:foregroundMark x1="46326" y1="71406" x2="42971" y2="70607"/>
                        <a14:foregroundMark x1="45208" y1="35304" x2="42013" y2="38339"/>
                        <a14:foregroundMark x1="55911" y1="34345" x2="57668" y2="38978"/>
                        <a14:backgroundMark x1="76518" y1="39137" x2="76518" y2="39137"/>
                        <a14:backgroundMark x1="75879" y1="39776" x2="75879" y2="39776"/>
                        <a14:backgroundMark x1="77796" y1="41054" x2="77796" y2="41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46" y="415471"/>
            <a:ext cx="2320922" cy="232092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303EDC3-F960-448B-8141-3FDA9B6683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00" b="94222" l="10000" r="90000">
                        <a14:foregroundMark x1="44000" y1="6444" x2="44000" y2="6444"/>
                        <a14:foregroundMark x1="44667" y1="3111" x2="44667" y2="3111"/>
                        <a14:foregroundMark x1="50889" y1="45556" x2="44889" y2="41000"/>
                        <a14:foregroundMark x1="46556" y1="40111" x2="50444" y2="42556"/>
                        <a14:foregroundMark x1="58667" y1="40778" x2="59556" y2="44889"/>
                        <a14:foregroundMark x1="68667" y1="58778" x2="73444" y2="59667"/>
                        <a14:foregroundMark x1="71000" y1="53333" x2="76222" y2="63333"/>
                        <a14:foregroundMark x1="80778" y1="61333" x2="74889" y2="55111"/>
                        <a14:foregroundMark x1="73444" y1="52667" x2="69667" y2="52444"/>
                        <a14:foregroundMark x1="76889" y1="65444" x2="82000" y2="63889"/>
                        <a14:foregroundMark x1="56111" y1="63111" x2="52000" y2="63333"/>
                        <a14:foregroundMark x1="44444" y1="90556" x2="45889" y2="93333"/>
                        <a14:foregroundMark x1="53111" y1="90556" x2="56333" y2="94222"/>
                        <a14:foregroundMark x1="58222" y1="39333" x2="59778" y2="4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591" y="3826639"/>
            <a:ext cx="2472966" cy="24729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CCC43D8-E50F-4877-B165-8322F95D4C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815" y="415470"/>
            <a:ext cx="6628455" cy="4971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C915907-2828-4086-9D64-DEF397988B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815" y="415470"/>
            <a:ext cx="6628454" cy="4971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5A352FE-4301-494D-AA12-904ECB9C2C97}"/>
              </a:ext>
            </a:extLst>
          </p:cNvPr>
          <p:cNvSpPr txBox="1"/>
          <p:nvPr/>
        </p:nvSpPr>
        <p:spPr>
          <a:xfrm>
            <a:off x="2823712" y="5591719"/>
            <a:ext cx="8573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Вот и пришло время снимать пробу! М-м-м, как вкусно!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Пельмешки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всегда получаются такие вкусные, потому что делаем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их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 любовью и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ВМЕСТЕ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!</a:t>
            </a:r>
          </a:p>
        </p:txBody>
      </p:sp>
      <p:sp>
        <p:nvSpPr>
          <p:cNvPr id="9" name="Пузырек для мыслей: облако 8">
            <a:extLst>
              <a:ext uri="{FF2B5EF4-FFF2-40B4-BE49-F238E27FC236}">
                <a16:creationId xmlns="" xmlns:a16="http://schemas.microsoft.com/office/drawing/2014/main" id="{10B76261-5F7F-4964-A5E3-0C432A1A3810}"/>
              </a:ext>
            </a:extLst>
          </p:cNvPr>
          <p:cNvSpPr/>
          <p:nvPr/>
        </p:nvSpPr>
        <p:spPr>
          <a:xfrm>
            <a:off x="1637638" y="3582926"/>
            <a:ext cx="2320922" cy="1077363"/>
          </a:xfrm>
          <a:prstGeom prst="cloudCallout">
            <a:avLst>
              <a:gd name="adj1" fmla="val -56835"/>
              <a:gd name="adj2" fmla="val 6502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Ой, горяченькие!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0396534" y="6112796"/>
            <a:ext cx="948799" cy="441067"/>
            <a:chOff x="10396534" y="6112796"/>
            <a:chExt cx="948799" cy="441067"/>
          </a:xfrm>
        </p:grpSpPr>
        <p:pic>
          <p:nvPicPr>
            <p:cNvPr id="11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72" t="8885" r="29330" b="56862"/>
            <a:stretch/>
          </p:blipFill>
          <p:spPr bwMode="auto">
            <a:xfrm>
              <a:off x="10396534" y="6112796"/>
              <a:ext cx="948799" cy="441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Управляющая кнопка: настраиваемая 11">
              <a:hlinkClick r:id="" action="ppaction://hlinkshowjump?jump=nextslide" highlightClick="1"/>
            </p:cNvPr>
            <p:cNvSpPr/>
            <p:nvPr/>
          </p:nvSpPr>
          <p:spPr>
            <a:xfrm>
              <a:off x="10557666" y="6282266"/>
              <a:ext cx="626534" cy="185949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1469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63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577B2E4-3F20-44B0-990D-C2A38C2B5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4409" l="9585" r="89617">
                        <a14:foregroundMark x1="31789" y1="28275" x2="46486" y2="12141"/>
                        <a14:foregroundMark x1="46486" y1="12141" x2="58786" y2="8307"/>
                        <a14:foregroundMark x1="58786" y1="8307" x2="67572" y2="8946"/>
                        <a14:foregroundMark x1="32907" y1="8147" x2="49521" y2="5911"/>
                        <a14:foregroundMark x1="49521" y1="5911" x2="58147" y2="6390"/>
                        <a14:foregroundMark x1="44409" y1="2716" x2="49681" y2="2077"/>
                        <a14:foregroundMark x1="59105" y1="17732" x2="64217" y2="25240"/>
                        <a14:foregroundMark x1="40895" y1="56550" x2="57348" y2="81310"/>
                        <a14:foregroundMark x1="57348" y1="81310" x2="59105" y2="85942"/>
                        <a14:foregroundMark x1="53994" y1="57029" x2="58307" y2="72524"/>
                        <a14:foregroundMark x1="57668" y1="52396" x2="73642" y2="45208"/>
                        <a14:foregroundMark x1="73642" y1="45208" x2="76518" y2="40895"/>
                        <a14:foregroundMark x1="67572" y1="53195" x2="58466" y2="60224"/>
                        <a14:foregroundMark x1="58466" y1="60224" x2="57827" y2="60543"/>
                        <a14:foregroundMark x1="42971" y1="76038" x2="39776" y2="90575"/>
                        <a14:foregroundMark x1="39776" y1="90575" x2="37220" y2="94409"/>
                        <a14:foregroundMark x1="58786" y1="23003" x2="41534" y2="21885"/>
                        <a14:foregroundMark x1="44409" y1="57029" x2="37220" y2="64058"/>
                        <a14:foregroundMark x1="37220" y1="64058" x2="39936" y2="65016"/>
                        <a14:foregroundMark x1="67252" y1="55272" x2="69649" y2="52236"/>
                        <a14:foregroundMark x1="68211" y1="50479" x2="62141" y2="53834"/>
                        <a14:foregroundMark x1="46326" y1="71406" x2="42971" y2="70607"/>
                        <a14:foregroundMark x1="45208" y1="35304" x2="42013" y2="38339"/>
                        <a14:foregroundMark x1="55911" y1="34345" x2="57668" y2="38978"/>
                        <a14:backgroundMark x1="76518" y1="39137" x2="76518" y2="39137"/>
                        <a14:backgroundMark x1="75879" y1="39776" x2="75879" y2="39776"/>
                        <a14:backgroundMark x1="77796" y1="41054" x2="77796" y2="41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183"/>
            <a:ext cx="2704616" cy="270461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9C27FDE-FF99-43F1-A6DB-723EF0C8A2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00" b="94222" l="10000" r="90000">
                        <a14:foregroundMark x1="44000" y1="6444" x2="44000" y2="6444"/>
                        <a14:foregroundMark x1="44667" y1="3111" x2="44667" y2="3111"/>
                        <a14:foregroundMark x1="50889" y1="45556" x2="44889" y2="41000"/>
                        <a14:foregroundMark x1="46556" y1="40111" x2="50444" y2="42556"/>
                        <a14:foregroundMark x1="58667" y1="40778" x2="59556" y2="44889"/>
                        <a14:foregroundMark x1="68667" y1="58778" x2="73444" y2="59667"/>
                        <a14:foregroundMark x1="71000" y1="53333" x2="76222" y2="63333"/>
                        <a14:foregroundMark x1="80778" y1="61333" x2="74889" y2="55111"/>
                        <a14:foregroundMark x1="73444" y1="52667" x2="69667" y2="52444"/>
                        <a14:foregroundMark x1="76889" y1="65444" x2="82000" y2="63889"/>
                        <a14:foregroundMark x1="56111" y1="63111" x2="52000" y2="63333"/>
                        <a14:foregroundMark x1="44444" y1="90556" x2="45889" y2="93333"/>
                        <a14:foregroundMark x1="53111" y1="90556" x2="56333" y2="94222"/>
                        <a14:foregroundMark x1="58222" y1="39333" x2="59778" y2="4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169" y="530375"/>
            <a:ext cx="2898625" cy="28986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F8A7329-745A-4FAA-AA35-2C3B926F131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43" r="4836" b="17199"/>
          <a:stretch/>
        </p:blipFill>
        <p:spPr>
          <a:xfrm>
            <a:off x="2549904" y="235229"/>
            <a:ext cx="6629445" cy="4641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FD2542C-79A6-46AC-B778-066B4D25357D}"/>
              </a:ext>
            </a:extLst>
          </p:cNvPr>
          <p:cNvSpPr txBox="1"/>
          <p:nvPr/>
        </p:nvSpPr>
        <p:spPr>
          <a:xfrm>
            <a:off x="1514168" y="5058484"/>
            <a:ext cx="103238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Вот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таким рецептом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нашего семейного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счастья мы с вами делимся сегодня.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 пусть сейчас за окном +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30, ярко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светит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солнце,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 нет снежинок, мы твердо соблюдаем наши традиции! В нашей семье их много! Но главная кулинарная традиция – это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приготовление пельменей «зимними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»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вечерами. Даже на Мадагаскаре!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0889240" y="6038279"/>
            <a:ext cx="948799" cy="441067"/>
            <a:chOff x="10396534" y="6112796"/>
            <a:chExt cx="948799" cy="441067"/>
          </a:xfrm>
        </p:grpSpPr>
        <p:pic>
          <p:nvPicPr>
            <p:cNvPr id="8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72" t="8885" r="29330" b="56862"/>
            <a:stretch/>
          </p:blipFill>
          <p:spPr bwMode="auto">
            <a:xfrm>
              <a:off x="10396534" y="6112796"/>
              <a:ext cx="948799" cy="441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Управляющая кнопка: настраиваемая 8">
              <a:hlinkClick r:id="" action="ppaction://hlinkshowjump?jump=nextslide" highlightClick="1"/>
            </p:cNvPr>
            <p:cNvSpPr/>
            <p:nvPr/>
          </p:nvSpPr>
          <p:spPr>
            <a:xfrm>
              <a:off x="10557666" y="6282266"/>
              <a:ext cx="626534" cy="185949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2289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63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433FAB0-42EA-4F85-A2F4-9C815FA2B5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593" y="164692"/>
            <a:ext cx="2114548" cy="2819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F434AE7-4395-44C7-B85E-248A1491CD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52" y="164692"/>
            <a:ext cx="2239911" cy="2986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C2E4158-79F9-4D09-A1BA-FF357A1E79ED}"/>
              </a:ext>
            </a:extLst>
          </p:cNvPr>
          <p:cNvSpPr txBox="1"/>
          <p:nvPr/>
        </p:nvSpPr>
        <p:spPr>
          <a:xfrm>
            <a:off x="1040860" y="3313490"/>
            <a:ext cx="98559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Я, Саша, а это моя сестра Лия. Мы поделились с Вами нашим рецептом семейного счастья! Мы знаем, что в каждой семье свои рецепты. И нам будет очень интересно познакомиться с ними!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А пока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всё.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Спасибо, что досмотрели нашу презентацию до конца! Счастья Вашим семьям! 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Всем приятного аппетита!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А мы побежали доедать пельмени! Вдруг еще успеем!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9239B1C-624E-4B59-8DE8-EDEF5EDF05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77" b="94409" l="9585" r="89617">
                        <a14:foregroundMark x1="31789" y1="28275" x2="46486" y2="12141"/>
                        <a14:foregroundMark x1="46486" y1="12141" x2="58786" y2="8307"/>
                        <a14:foregroundMark x1="58786" y1="8307" x2="67572" y2="8946"/>
                        <a14:foregroundMark x1="32907" y1="8147" x2="49521" y2="5911"/>
                        <a14:foregroundMark x1="49521" y1="5911" x2="58147" y2="6390"/>
                        <a14:foregroundMark x1="44409" y1="2716" x2="49681" y2="2077"/>
                        <a14:foregroundMark x1="59105" y1="17732" x2="64217" y2="25240"/>
                        <a14:foregroundMark x1="40895" y1="56550" x2="57348" y2="81310"/>
                        <a14:foregroundMark x1="57348" y1="81310" x2="59105" y2="85942"/>
                        <a14:foregroundMark x1="53994" y1="57029" x2="58307" y2="72524"/>
                        <a14:foregroundMark x1="57668" y1="52396" x2="73642" y2="45208"/>
                        <a14:foregroundMark x1="73642" y1="45208" x2="76518" y2="40895"/>
                        <a14:foregroundMark x1="67572" y1="53195" x2="58466" y2="60224"/>
                        <a14:foregroundMark x1="58466" y1="60224" x2="57827" y2="60543"/>
                        <a14:foregroundMark x1="42971" y1="76038" x2="39776" y2="90575"/>
                        <a14:foregroundMark x1="39776" y1="90575" x2="37220" y2="94409"/>
                        <a14:foregroundMark x1="58786" y1="23003" x2="41534" y2="21885"/>
                        <a14:foregroundMark x1="44409" y1="57029" x2="37220" y2="64058"/>
                        <a14:foregroundMark x1="37220" y1="64058" x2="39936" y2="65016"/>
                        <a14:foregroundMark x1="67252" y1="55272" x2="69649" y2="52236"/>
                        <a14:foregroundMark x1="68211" y1="50479" x2="62141" y2="53834"/>
                        <a14:foregroundMark x1="46326" y1="71406" x2="42971" y2="70607"/>
                        <a14:foregroundMark x1="45208" y1="35304" x2="42013" y2="38339"/>
                        <a14:foregroundMark x1="55911" y1="34345" x2="57668" y2="38978"/>
                        <a14:backgroundMark x1="76518" y1="39137" x2="76518" y2="39137"/>
                        <a14:backgroundMark x1="75879" y1="39776" x2="75879" y2="39776"/>
                        <a14:backgroundMark x1="77796" y1="41054" x2="77796" y2="41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229" y="531422"/>
            <a:ext cx="2095045" cy="20950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A56F8B5-7DD4-497F-8B0E-943AC9C727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00" b="94222" l="10000" r="90000">
                        <a14:foregroundMark x1="44000" y1="6444" x2="44000" y2="6444"/>
                        <a14:foregroundMark x1="44667" y1="3111" x2="44667" y2="3111"/>
                        <a14:foregroundMark x1="50889" y1="45556" x2="44889" y2="41000"/>
                        <a14:foregroundMark x1="46556" y1="40111" x2="50444" y2="42556"/>
                        <a14:foregroundMark x1="58667" y1="40778" x2="59556" y2="44889"/>
                        <a14:foregroundMark x1="68667" y1="58778" x2="73444" y2="59667"/>
                        <a14:foregroundMark x1="71000" y1="53333" x2="76222" y2="63333"/>
                        <a14:foregroundMark x1="80778" y1="61333" x2="74889" y2="55111"/>
                        <a14:foregroundMark x1="73444" y1="52667" x2="69667" y2="52444"/>
                        <a14:foregroundMark x1="76889" y1="65444" x2="82000" y2="63889"/>
                        <a14:foregroundMark x1="56111" y1="63111" x2="52000" y2="63333"/>
                        <a14:foregroundMark x1="44444" y1="90556" x2="45889" y2="93333"/>
                        <a14:foregroundMark x1="53111" y1="90556" x2="56333" y2="94222"/>
                        <a14:foregroundMark x1="58222" y1="39333" x2="59778" y2="4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840" y="411346"/>
            <a:ext cx="2326090" cy="232609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11033141" y="6139944"/>
            <a:ext cx="948799" cy="441067"/>
            <a:chOff x="11033141" y="6139944"/>
            <a:chExt cx="948799" cy="441067"/>
          </a:xfrm>
        </p:grpSpPr>
        <p:pic>
          <p:nvPicPr>
            <p:cNvPr id="10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72" t="8885" r="29330" b="56862"/>
            <a:stretch/>
          </p:blipFill>
          <p:spPr bwMode="auto">
            <a:xfrm>
              <a:off x="11033141" y="6139944"/>
              <a:ext cx="948799" cy="441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Управляющая кнопка: настраиваемая 10">
              <a:hlinkClick r:id="" action="ppaction://hlinkshowjump?jump=endshow" highlightClick="1"/>
            </p:cNvPr>
            <p:cNvSpPr/>
            <p:nvPr/>
          </p:nvSpPr>
          <p:spPr>
            <a:xfrm>
              <a:off x="11194274" y="6360478"/>
              <a:ext cx="626534" cy="185949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2900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1610</TotalTime>
  <Words>580</Words>
  <Application>Microsoft Office PowerPoint</Application>
  <PresentationFormat>Широкоэкранный</PresentationFormat>
  <Paragraphs>37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Bookman Old Style</vt:lpstr>
      <vt:lpstr>Calibri</vt:lpstr>
      <vt:lpstr>Calibri Light</vt:lpstr>
      <vt:lpstr>Monotype Corsiva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student</cp:lastModifiedBy>
  <cp:revision>34</cp:revision>
  <dcterms:created xsi:type="dcterms:W3CDTF">2025-02-01T21:24:33Z</dcterms:created>
  <dcterms:modified xsi:type="dcterms:W3CDTF">2025-02-03T13:48:01Z</dcterms:modified>
</cp:coreProperties>
</file>