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364" r:id="rId2"/>
    <p:sldId id="360" r:id="rId3"/>
    <p:sldId id="314" r:id="rId4"/>
    <p:sldId id="353" r:id="rId5"/>
    <p:sldId id="313" r:id="rId6"/>
    <p:sldId id="282" r:id="rId7"/>
    <p:sldId id="354" r:id="rId8"/>
    <p:sldId id="356" r:id="rId9"/>
    <p:sldId id="352" r:id="rId10"/>
    <p:sldId id="312" r:id="rId11"/>
    <p:sldId id="350" r:id="rId12"/>
    <p:sldId id="262" r:id="rId13"/>
    <p:sldId id="362" r:id="rId14"/>
    <p:sldId id="357" r:id="rId15"/>
    <p:sldId id="363" r:id="rId16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8C0E"/>
    <a:srgbClr val="E8D13B"/>
    <a:srgbClr val="E50F24"/>
    <a:srgbClr val="7A0001"/>
    <a:srgbClr val="A13C3F"/>
    <a:srgbClr val="F3B400"/>
    <a:srgbClr val="FFED4F"/>
    <a:srgbClr val="F0BA34"/>
    <a:srgbClr val="E2A810"/>
    <a:srgbClr val="F3B2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5" autoAdjust="0"/>
    <p:restoredTop sz="94660"/>
  </p:normalViewPr>
  <p:slideViewPr>
    <p:cSldViewPr snapToGrid="0">
      <p:cViewPr>
        <p:scale>
          <a:sx n="75" d="100"/>
          <a:sy n="75" d="100"/>
        </p:scale>
        <p:origin x="778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2673C-F9F7-4E50-8792-DC7A9D0353F3}" type="datetimeFigureOut">
              <a:rPr lang="zh-CN" altLang="en-US" smtClean="0"/>
              <a:t>2025/2/4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0A8F5-2C01-4F3A-A9F3-49B7312D40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664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http://www.58pic.com/newpic/33415312.html，http://www.58pic.com/newpic/32466207.html</a:t>
            </a:r>
          </a:p>
        </p:txBody>
      </p:sp>
    </p:spTree>
    <p:extLst>
      <p:ext uri="{BB962C8B-B14F-4D97-AF65-F5344CB8AC3E}">
        <p14:creationId xmlns:p14="http://schemas.microsoft.com/office/powerpoint/2010/main" val="1025251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http://www.58pic.com/newpic/33415312.html，http://www.58pic.com/newpic/32466207.html</a:t>
            </a:r>
          </a:p>
        </p:txBody>
      </p:sp>
    </p:spTree>
    <p:extLst>
      <p:ext uri="{BB962C8B-B14F-4D97-AF65-F5344CB8AC3E}">
        <p14:creationId xmlns:p14="http://schemas.microsoft.com/office/powerpoint/2010/main" val="185096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http://www.58pic.com/newpic/33415312.html，http://www.58pic.com/newpic/32466207.html</a:t>
            </a:r>
          </a:p>
        </p:txBody>
      </p:sp>
    </p:spTree>
    <p:extLst>
      <p:ext uri="{BB962C8B-B14F-4D97-AF65-F5344CB8AC3E}">
        <p14:creationId xmlns:p14="http://schemas.microsoft.com/office/powerpoint/2010/main" val="275542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http://www.58pic.com/newpic/33415312.html，http://www.58pic.com/newpic/32466207.html</a:t>
            </a:r>
          </a:p>
        </p:txBody>
      </p:sp>
    </p:spTree>
    <p:extLst>
      <p:ext uri="{BB962C8B-B14F-4D97-AF65-F5344CB8AC3E}">
        <p14:creationId xmlns:p14="http://schemas.microsoft.com/office/powerpoint/2010/main" val="4047002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942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http://www.58pic.com/newpic/33415312.html，http://www.58pic.com/newpic/32466207.html</a:t>
            </a:r>
          </a:p>
        </p:txBody>
      </p:sp>
    </p:spTree>
    <p:extLst>
      <p:ext uri="{BB962C8B-B14F-4D97-AF65-F5344CB8AC3E}">
        <p14:creationId xmlns:p14="http://schemas.microsoft.com/office/powerpoint/2010/main" val="2398890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http://www.58pic.com/newpic/33415312.html，http://www.58pic.com/newpic/32466207.html</a:t>
            </a:r>
          </a:p>
        </p:txBody>
      </p:sp>
    </p:spTree>
    <p:extLst>
      <p:ext uri="{BB962C8B-B14F-4D97-AF65-F5344CB8AC3E}">
        <p14:creationId xmlns:p14="http://schemas.microsoft.com/office/powerpoint/2010/main" val="121379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917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239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http://www.58pic.com/newpic/33415312.html，http://www.58pic.com/newpic/32466207.html</a:t>
            </a:r>
          </a:p>
        </p:txBody>
      </p:sp>
    </p:spTree>
    <p:extLst>
      <p:ext uri="{BB962C8B-B14F-4D97-AF65-F5344CB8AC3E}">
        <p14:creationId xmlns:p14="http://schemas.microsoft.com/office/powerpoint/2010/main" val="34069116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113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12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0A8F5-2C01-4F3A-A9F3-49B7312D405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1806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http://www.58pic.com/newpic/33415312.html，http://www.58pic.com/newpic/32466207.html</a:t>
            </a:r>
          </a:p>
        </p:txBody>
      </p:sp>
    </p:spTree>
    <p:extLst>
      <p:ext uri="{BB962C8B-B14F-4D97-AF65-F5344CB8AC3E}">
        <p14:creationId xmlns:p14="http://schemas.microsoft.com/office/powerpoint/2010/main" val="367541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2282-B575-43DE-8D1D-E582B22C2ECC}" type="datetimeFigureOut">
              <a:rPr lang="zh-CN" altLang="en-US" smtClean="0"/>
              <a:t>2025/2/4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644B-7CBD-41B9-8D2F-24D9307A45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2282-B575-43DE-8D1D-E582B22C2ECC}" type="datetimeFigureOut">
              <a:rPr lang="zh-CN" altLang="en-US" smtClean="0"/>
              <a:t>2025/2/4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B644B-7CBD-41B9-8D2F-24D9307A45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80A0E">
                <a:alpha val="85000"/>
              </a:srgbClr>
            </a:gs>
            <a:gs pos="50000">
              <a:srgbClr val="A60B10"/>
            </a:gs>
            <a:gs pos="100000">
              <a:srgbClr val="79090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6" Type="http://schemas.openxmlformats.org/officeDocument/2006/relationships/image" Target="../media/image10.png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12.png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28.png"/><Relationship Id="rId18" Type="http://schemas.microsoft.com/office/2007/relationships/hdphoto" Target="../media/hdphoto12.wdp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12" Type="http://schemas.microsoft.com/office/2007/relationships/hdphoto" Target="../media/hdphoto9.wdp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6" Type="http://schemas.microsoft.com/office/2007/relationships/hdphoto" Target="../media/hdphoto11.wdp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5" Type="http://schemas.openxmlformats.org/officeDocument/2006/relationships/image" Target="../media/image29.png"/><Relationship Id="rId10" Type="http://schemas.microsoft.com/office/2007/relationships/hdphoto" Target="../media/hdphoto8.wdp"/><Relationship Id="rId19" Type="http://schemas.openxmlformats.org/officeDocument/2006/relationships/image" Target="../media/image31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Relationship Id="rId14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7.png"/><Relationship Id="rId3" Type="http://schemas.openxmlformats.org/officeDocument/2006/relationships/image" Target="../media/image41.png"/><Relationship Id="rId7" Type="http://schemas.microsoft.com/office/2007/relationships/hdphoto" Target="../media/hdphoto14.wdp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microsoft.com/office/2007/relationships/hdphoto" Target="../media/hdphoto16.wdp"/><Relationship Id="rId5" Type="http://schemas.microsoft.com/office/2007/relationships/hdphoto" Target="../media/hdphoto13.wdp"/><Relationship Id="rId10" Type="http://schemas.openxmlformats.org/officeDocument/2006/relationships/image" Target="../media/image45.png"/><Relationship Id="rId4" Type="http://schemas.openxmlformats.org/officeDocument/2006/relationships/image" Target="../media/image42.png"/><Relationship Id="rId9" Type="http://schemas.microsoft.com/office/2007/relationships/hdphoto" Target="../media/hdphoto15.wdp"/><Relationship Id="rId1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3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1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openxmlformats.org/officeDocument/2006/relationships/image" Target="../media/image57.png"/><Relationship Id="rId7" Type="http://schemas.microsoft.com/office/2007/relationships/hdphoto" Target="../media/hdphoto19.wdp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2.png"/><Relationship Id="rId5" Type="http://schemas.microsoft.com/office/2007/relationships/hdphoto" Target="../media/hdphoto18.wdp"/><Relationship Id="rId10" Type="http://schemas.openxmlformats.org/officeDocument/2006/relationships/image" Target="../media/image61.png"/><Relationship Id="rId4" Type="http://schemas.openxmlformats.org/officeDocument/2006/relationships/image" Target="../media/image58.png"/><Relationship Id="rId9" Type="http://schemas.microsoft.com/office/2007/relationships/hdphoto" Target="../media/hdphoto20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2.png"/><Relationship Id="rId3" Type="http://schemas.openxmlformats.org/officeDocument/2006/relationships/image" Target="../media/image65.png"/><Relationship Id="rId7" Type="http://schemas.microsoft.com/office/2007/relationships/hdphoto" Target="../media/hdphoto22.wdp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png"/><Relationship Id="rId11" Type="http://schemas.openxmlformats.org/officeDocument/2006/relationships/image" Target="../media/image70.png"/><Relationship Id="rId5" Type="http://schemas.microsoft.com/office/2007/relationships/hdphoto" Target="../media/hdphoto21.wdp"/><Relationship Id="rId10" Type="http://schemas.openxmlformats.org/officeDocument/2006/relationships/image" Target="../media/image69.png"/><Relationship Id="rId4" Type="http://schemas.openxmlformats.org/officeDocument/2006/relationships/image" Target="../media/image66.png"/><Relationship Id="rId9" Type="http://schemas.microsoft.com/office/2007/relationships/hdphoto" Target="../media/hdphoto23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microsoft.com/office/2007/relationships/hdphoto" Target="../media/hdphoto28.wdp"/><Relationship Id="rId3" Type="http://schemas.openxmlformats.org/officeDocument/2006/relationships/image" Target="../media/image73.png"/><Relationship Id="rId7" Type="http://schemas.microsoft.com/office/2007/relationships/hdphoto" Target="../media/hdphoto25.wdp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11" Type="http://schemas.microsoft.com/office/2007/relationships/hdphoto" Target="../media/hdphoto27.wdp"/><Relationship Id="rId5" Type="http://schemas.microsoft.com/office/2007/relationships/hdphoto" Target="../media/hdphoto24.wdp"/><Relationship Id="rId15" Type="http://schemas.microsoft.com/office/2007/relationships/hdphoto" Target="../media/hdphoto29.wdp"/><Relationship Id="rId10" Type="http://schemas.openxmlformats.org/officeDocument/2006/relationships/image" Target="../media/image77.png"/><Relationship Id="rId4" Type="http://schemas.openxmlformats.org/officeDocument/2006/relationships/image" Target="../media/image74.png"/><Relationship Id="rId9" Type="http://schemas.microsoft.com/office/2007/relationships/hdphoto" Target="../media/hdphoto26.wdp"/><Relationship Id="rId1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65.png"/><Relationship Id="rId7" Type="http://schemas.microsoft.com/office/2007/relationships/hdphoto" Target="../media/hdphoto31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microsoft.com/office/2007/relationships/hdphoto" Target="../media/hdphoto30.wdp"/><Relationship Id="rId4" Type="http://schemas.openxmlformats.org/officeDocument/2006/relationships/image" Target="../media/image8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84" y="187795"/>
            <a:ext cx="11623432" cy="648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53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6956" flipH="1">
            <a:off x="6315293" y="1195358"/>
            <a:ext cx="2225340" cy="3341162"/>
          </a:xfrm>
          <a:prstGeom prst="rect">
            <a:avLst/>
          </a:prstGeom>
          <a:ln w="1270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</a:gsLst>
              <a:lin ang="5400000" scaled="1"/>
            </a:gradFill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4446">
            <a:off x="8382911" y="1071240"/>
            <a:ext cx="3940848" cy="3896179"/>
          </a:xfrm>
          <a:prstGeom prst="rect">
            <a:avLst/>
          </a:prstGeom>
          <a:ln w="1270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</a:gsLst>
              <a:lin ang="5400000" scaled="1"/>
            </a:gradFill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316" y="3494775"/>
            <a:ext cx="5739403" cy="1280329"/>
          </a:xfrm>
          <a:prstGeom prst="rect">
            <a:avLst/>
          </a:prstGeom>
          <a:ln w="127000">
            <a:noFill/>
          </a:ln>
          <a:effectLst>
            <a:glow rad="127000">
              <a:schemeClr val="bg1"/>
            </a:glow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452" y="3448883"/>
            <a:ext cx="5739403" cy="1280329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124"/>
            <a:ext cx="3205967" cy="2906206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5454">
            <a:off x="74600" y="3499966"/>
            <a:ext cx="3998567" cy="3167377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1015"/>
            <a:ext cx="3896129" cy="2476985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4" name="背景音乐01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0" y="-1008611"/>
            <a:ext cx="609600" cy="60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020" y="-68640"/>
            <a:ext cx="12352040" cy="704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32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0783">
            <a:off x="7475579" y="-217405"/>
            <a:ext cx="2827659" cy="4253346"/>
          </a:xfrm>
          <a:prstGeom prst="rect">
            <a:avLst/>
          </a:prstGeom>
          <a:ln w="1270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</a:gsLst>
              <a:lin ang="5400000" scaled="1"/>
            </a:gradFill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4387">
            <a:off x="9549873" y="319923"/>
            <a:ext cx="2687847" cy="4038645"/>
          </a:xfrm>
          <a:prstGeom prst="rect">
            <a:avLst/>
          </a:prstGeom>
          <a:ln w="1270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</a:gsLst>
              <a:lin ang="5400000" scaled="1"/>
            </a:gradFill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grpSp>
        <p:nvGrpSpPr>
          <p:cNvPr id="8" name="Группа 7"/>
          <p:cNvGrpSpPr/>
          <p:nvPr/>
        </p:nvGrpSpPr>
        <p:grpSpPr>
          <a:xfrm>
            <a:off x="-251941" y="6088889"/>
            <a:ext cx="9743182" cy="1744771"/>
            <a:chOff x="201356" y="5390112"/>
            <a:chExt cx="12868023" cy="2304356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10260" y="5390112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4181" y="5390112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8101" y="5390112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2021" y="5390112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25586" y="5935288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22202" y="5935288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8816" y="5935288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5430" y="5935288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2044" y="5935288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8658" y="5935288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5272" y="5935288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1886" y="5935288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3690" y="6421236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6212" y="6421236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8736" y="6421236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1260" y="6421236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3784" y="6421236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6308" y="6421236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832" y="6421236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356" y="6421236"/>
              <a:ext cx="1543793" cy="12732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13200000" sx="102000" sy="102000" algn="tl" rotWithShape="0">
                <a:prstClr val="black">
                  <a:alpha val="67000"/>
                </a:prstClr>
              </a:outerShdw>
            </a:effectLst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99" y="3530416"/>
            <a:ext cx="2720576" cy="3223539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39" y="158893"/>
            <a:ext cx="11948216" cy="622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1441" y="4306005"/>
            <a:ext cx="12451081" cy="2765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167" y="2548039"/>
            <a:ext cx="3429668" cy="3956267"/>
          </a:xfrm>
          <a:prstGeom prst="rect">
            <a:avLst/>
          </a:prstGeom>
          <a:ln w="1270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</a:gsLst>
              <a:lin ang="5400000" scaled="1"/>
            </a:gradFill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45" name="图片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351" y="-346819"/>
            <a:ext cx="3213088" cy="3213088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198" y="-96614"/>
            <a:ext cx="2663487" cy="2394448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7405324" y="1550914"/>
            <a:ext cx="1393270" cy="1393270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</a:gsLst>
              <a:lin ang="5400000" scaled="1"/>
            </a:gradFill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8516330" cy="69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1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4791" y="-45720"/>
            <a:ext cx="4499610" cy="694944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97" name="Рисунок 9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170" y="89415"/>
            <a:ext cx="3019259" cy="2305616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grpSp>
        <p:nvGrpSpPr>
          <p:cNvPr id="87" name="Группа 86"/>
          <p:cNvGrpSpPr/>
          <p:nvPr/>
        </p:nvGrpSpPr>
        <p:grpSpPr>
          <a:xfrm>
            <a:off x="-210386" y="5710309"/>
            <a:ext cx="7639698" cy="396000"/>
            <a:chOff x="-227588" y="996904"/>
            <a:chExt cx="7639698" cy="396000"/>
          </a:xfrm>
        </p:grpSpPr>
        <p:sp>
          <p:nvSpPr>
            <p:cNvPr id="88" name="Пятиугольник 87"/>
            <p:cNvSpPr/>
            <p:nvPr/>
          </p:nvSpPr>
          <p:spPr>
            <a:xfrm>
              <a:off x="-227588" y="996904"/>
              <a:ext cx="7639698" cy="396000"/>
            </a:xfrm>
            <a:prstGeom prst="homePlate">
              <a:avLst/>
            </a:prstGeom>
            <a:solidFill>
              <a:srgbClr val="BE8C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4" name="Группа 93"/>
            <p:cNvGrpSpPr/>
            <p:nvPr/>
          </p:nvGrpSpPr>
          <p:grpSpPr>
            <a:xfrm rot="18900000">
              <a:off x="6985210" y="1072246"/>
              <a:ext cx="252000" cy="252000"/>
              <a:chOff x="6908846" y="1046626"/>
              <a:chExt cx="288000" cy="288000"/>
            </a:xfrm>
          </p:grpSpPr>
          <p:sp>
            <p:nvSpPr>
              <p:cNvPr id="95" name="Прямоугольник 94"/>
              <p:cNvSpPr/>
              <p:nvPr/>
            </p:nvSpPr>
            <p:spPr>
              <a:xfrm rot="5400000">
                <a:off x="6908846" y="1046626"/>
                <a:ext cx="288000" cy="288000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6" name="Прямоугольник 95"/>
              <p:cNvSpPr/>
              <p:nvPr/>
            </p:nvSpPr>
            <p:spPr>
              <a:xfrm rot="5400000">
                <a:off x="6969040" y="1106820"/>
                <a:ext cx="167612" cy="167612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607" y="5786580"/>
            <a:ext cx="2011854" cy="1536325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grpSp>
        <p:nvGrpSpPr>
          <p:cNvPr id="65" name="Группа N01"/>
          <p:cNvGrpSpPr/>
          <p:nvPr/>
        </p:nvGrpSpPr>
        <p:grpSpPr>
          <a:xfrm>
            <a:off x="-227588" y="901550"/>
            <a:ext cx="11335205" cy="4248000"/>
            <a:chOff x="-227588" y="901550"/>
            <a:chExt cx="11335205" cy="4248000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8282679" y="901550"/>
              <a:ext cx="2824938" cy="4248000"/>
              <a:chOff x="8376463" y="901550"/>
              <a:chExt cx="2824938" cy="4248000"/>
            </a:xfrm>
          </p:grpSpPr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76463" y="901550"/>
                <a:ext cx="2824938" cy="4248000"/>
              </a:xfrm>
              <a:prstGeom prst="rect">
                <a:avLst/>
              </a:prstGeom>
            </p:spPr>
          </p:pic>
          <p:sp>
            <p:nvSpPr>
              <p:cNvPr id="8" name="Прямоугольник 7"/>
              <p:cNvSpPr/>
              <p:nvPr/>
            </p:nvSpPr>
            <p:spPr>
              <a:xfrm>
                <a:off x="10448219" y="4503219"/>
                <a:ext cx="75318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spc="300" dirty="0" smtClean="0">
                    <a:ln w="22225">
                      <a:noFill/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Condensed" panose="020B0502040204020203" pitchFamily="34" charset="0"/>
                  </a:rPr>
                  <a:t>1.</a:t>
                </a:r>
              </a:p>
            </p:txBody>
          </p:sp>
        </p:grpSp>
        <p:grpSp>
          <p:nvGrpSpPr>
            <p:cNvPr id="39" name="Группа 38"/>
            <p:cNvGrpSpPr/>
            <p:nvPr/>
          </p:nvGrpSpPr>
          <p:grpSpPr>
            <a:xfrm>
              <a:off x="-227588" y="996904"/>
              <a:ext cx="7639698" cy="396000"/>
              <a:chOff x="-227588" y="996904"/>
              <a:chExt cx="7639698" cy="396000"/>
            </a:xfrm>
          </p:grpSpPr>
          <p:sp>
            <p:nvSpPr>
              <p:cNvPr id="34" name="Пятиугольник 33"/>
              <p:cNvSpPr/>
              <p:nvPr/>
            </p:nvSpPr>
            <p:spPr>
              <a:xfrm>
                <a:off x="-227588" y="996904"/>
                <a:ext cx="7639698" cy="396000"/>
              </a:xfrm>
              <a:prstGeom prst="homePlate">
                <a:avLst/>
              </a:prstGeom>
              <a:solidFill>
                <a:srgbClr val="BE8C0E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8" name="Группа 37"/>
              <p:cNvGrpSpPr/>
              <p:nvPr/>
            </p:nvGrpSpPr>
            <p:grpSpPr>
              <a:xfrm rot="18900000">
                <a:off x="6985210" y="1072246"/>
                <a:ext cx="252000" cy="252000"/>
                <a:chOff x="6908846" y="1046626"/>
                <a:chExt cx="288000" cy="288000"/>
              </a:xfrm>
            </p:grpSpPr>
            <p:sp>
              <p:nvSpPr>
                <p:cNvPr id="35" name="Прямоугольник 34"/>
                <p:cNvSpPr/>
                <p:nvPr/>
              </p:nvSpPr>
              <p:spPr>
                <a:xfrm rot="5400000">
                  <a:off x="6908846" y="1046626"/>
                  <a:ext cx="288000" cy="288000"/>
                </a:xfrm>
                <a:prstGeom prst="rect">
                  <a:avLst/>
                </a:prstGeom>
                <a:solidFill>
                  <a:srgbClr val="E50F24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7" name="Прямоугольник 36"/>
                <p:cNvSpPr/>
                <p:nvPr/>
              </p:nvSpPr>
              <p:spPr>
                <a:xfrm rot="5400000">
                  <a:off x="6969040" y="1106820"/>
                  <a:ext cx="167612" cy="167612"/>
                </a:xfrm>
                <a:prstGeom prst="rect">
                  <a:avLst/>
                </a:prstGeom>
                <a:solidFill>
                  <a:srgbClr val="E8D13B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grpSp>
        <p:nvGrpSpPr>
          <p:cNvPr id="69" name="Группа N02"/>
          <p:cNvGrpSpPr/>
          <p:nvPr/>
        </p:nvGrpSpPr>
        <p:grpSpPr>
          <a:xfrm>
            <a:off x="-223697" y="901550"/>
            <a:ext cx="11331314" cy="4248000"/>
            <a:chOff x="-227588" y="901663"/>
            <a:chExt cx="11331314" cy="4248000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-227588" y="1431588"/>
              <a:ext cx="7639698" cy="396000"/>
              <a:chOff x="-227588" y="996904"/>
              <a:chExt cx="7639698" cy="396000"/>
            </a:xfrm>
          </p:grpSpPr>
          <p:sp>
            <p:nvSpPr>
              <p:cNvPr id="41" name="Пятиугольник 40"/>
              <p:cNvSpPr/>
              <p:nvPr/>
            </p:nvSpPr>
            <p:spPr>
              <a:xfrm>
                <a:off x="-227588" y="996904"/>
                <a:ext cx="7639698" cy="396000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2" name="Группа 41"/>
              <p:cNvGrpSpPr/>
              <p:nvPr/>
            </p:nvGrpSpPr>
            <p:grpSpPr>
              <a:xfrm rot="18900000">
                <a:off x="6985210" y="1072246"/>
                <a:ext cx="252000" cy="252000"/>
                <a:chOff x="6908846" y="1046626"/>
                <a:chExt cx="288000" cy="288000"/>
              </a:xfrm>
            </p:grpSpPr>
            <p:sp>
              <p:nvSpPr>
                <p:cNvPr id="43" name="Прямоугольник 42"/>
                <p:cNvSpPr/>
                <p:nvPr/>
              </p:nvSpPr>
              <p:spPr>
                <a:xfrm rot="5400000">
                  <a:off x="6908846" y="1046626"/>
                  <a:ext cx="288000" cy="288000"/>
                </a:xfrm>
                <a:prstGeom prst="rect">
                  <a:avLst/>
                </a:prstGeom>
                <a:solidFill>
                  <a:srgbClr val="E50F24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4" name="Прямоугольник 43"/>
                <p:cNvSpPr/>
                <p:nvPr/>
              </p:nvSpPr>
              <p:spPr>
                <a:xfrm rot="5400000">
                  <a:off x="6969040" y="1106820"/>
                  <a:ext cx="167612" cy="167612"/>
                </a:xfrm>
                <a:prstGeom prst="rect">
                  <a:avLst/>
                </a:prstGeom>
                <a:solidFill>
                  <a:srgbClr val="E8D13B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8278788" y="901663"/>
              <a:ext cx="2824938" cy="4248000"/>
              <a:chOff x="11341325" y="901550"/>
              <a:chExt cx="2824938" cy="4248000"/>
            </a:xfrm>
          </p:grpSpPr>
          <p:pic>
            <p:nvPicPr>
              <p:cNvPr id="67" name="Рисунок 6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41325" y="901550"/>
                <a:ext cx="2824938" cy="4248000"/>
              </a:xfrm>
              <a:prstGeom prst="rect">
                <a:avLst/>
              </a:prstGeom>
            </p:spPr>
          </p:pic>
          <p:sp>
            <p:nvSpPr>
              <p:cNvPr id="68" name="Прямоугольник 67"/>
              <p:cNvSpPr/>
              <p:nvPr/>
            </p:nvSpPr>
            <p:spPr>
              <a:xfrm>
                <a:off x="11341325" y="4503219"/>
                <a:ext cx="75318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spc="300" dirty="0">
                    <a:ln w="22225">
                      <a:noFill/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Condensed" panose="020B0502040204020203" pitchFamily="34" charset="0"/>
                  </a:rPr>
                  <a:t>2</a:t>
                </a:r>
                <a:r>
                  <a:rPr lang="ru-RU" sz="3600" b="1" spc="300" dirty="0" smtClean="0">
                    <a:ln w="22225">
                      <a:noFill/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Condensed" panose="020B0502040204020203" pitchFamily="34" charset="0"/>
                  </a:rPr>
                  <a:t>.</a:t>
                </a:r>
              </a:p>
            </p:txBody>
          </p:sp>
        </p:grpSp>
      </p:grpSp>
      <p:grpSp>
        <p:nvGrpSpPr>
          <p:cNvPr id="73" name="Группа N03"/>
          <p:cNvGrpSpPr/>
          <p:nvPr/>
        </p:nvGrpSpPr>
        <p:grpSpPr>
          <a:xfrm>
            <a:off x="-216941" y="901550"/>
            <a:ext cx="11324558" cy="4248000"/>
            <a:chOff x="-227588" y="905112"/>
            <a:chExt cx="11324558" cy="4248000"/>
          </a:xfrm>
        </p:grpSpPr>
        <p:grpSp>
          <p:nvGrpSpPr>
            <p:cNvPr id="45" name="Группа 44"/>
            <p:cNvGrpSpPr/>
            <p:nvPr/>
          </p:nvGrpSpPr>
          <p:grpSpPr>
            <a:xfrm>
              <a:off x="-227588" y="1866272"/>
              <a:ext cx="7639698" cy="396000"/>
              <a:chOff x="-227588" y="996904"/>
              <a:chExt cx="7639698" cy="396000"/>
            </a:xfrm>
          </p:grpSpPr>
          <p:sp>
            <p:nvSpPr>
              <p:cNvPr id="46" name="Пятиугольник 45"/>
              <p:cNvSpPr/>
              <p:nvPr/>
            </p:nvSpPr>
            <p:spPr>
              <a:xfrm>
                <a:off x="-227588" y="996904"/>
                <a:ext cx="7639698" cy="396000"/>
              </a:xfrm>
              <a:prstGeom prst="homePlate">
                <a:avLst/>
              </a:prstGeom>
              <a:solidFill>
                <a:srgbClr val="BE8C0E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7" name="Группа 46"/>
              <p:cNvGrpSpPr/>
              <p:nvPr/>
            </p:nvGrpSpPr>
            <p:grpSpPr>
              <a:xfrm rot="18900000">
                <a:off x="6985210" y="1072246"/>
                <a:ext cx="252000" cy="252000"/>
                <a:chOff x="6908846" y="1046626"/>
                <a:chExt cx="288000" cy="288000"/>
              </a:xfrm>
            </p:grpSpPr>
            <p:sp>
              <p:nvSpPr>
                <p:cNvPr id="48" name="Прямоугольник 47"/>
                <p:cNvSpPr/>
                <p:nvPr/>
              </p:nvSpPr>
              <p:spPr>
                <a:xfrm rot="5400000">
                  <a:off x="6908846" y="1046626"/>
                  <a:ext cx="288000" cy="288000"/>
                </a:xfrm>
                <a:prstGeom prst="rect">
                  <a:avLst/>
                </a:prstGeom>
                <a:solidFill>
                  <a:srgbClr val="E50F24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9" name="Прямоугольник 48"/>
                <p:cNvSpPr/>
                <p:nvPr/>
              </p:nvSpPr>
              <p:spPr>
                <a:xfrm rot="5400000">
                  <a:off x="6969040" y="1106820"/>
                  <a:ext cx="167612" cy="167612"/>
                </a:xfrm>
                <a:prstGeom prst="rect">
                  <a:avLst/>
                </a:prstGeom>
                <a:solidFill>
                  <a:srgbClr val="E8D13B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70" name="Группа 69"/>
            <p:cNvGrpSpPr/>
            <p:nvPr/>
          </p:nvGrpSpPr>
          <p:grpSpPr>
            <a:xfrm>
              <a:off x="8271612" y="905112"/>
              <a:ext cx="2825358" cy="4248000"/>
              <a:chOff x="14389841" y="901550"/>
              <a:chExt cx="2825358" cy="4248000"/>
            </a:xfrm>
          </p:grpSpPr>
          <p:pic>
            <p:nvPicPr>
              <p:cNvPr id="71" name="Рисунок 7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89841" y="901550"/>
                <a:ext cx="2825358" cy="4248000"/>
              </a:xfrm>
              <a:prstGeom prst="rect">
                <a:avLst/>
              </a:prstGeom>
            </p:spPr>
          </p:pic>
          <p:sp>
            <p:nvSpPr>
              <p:cNvPr id="72" name="Прямоугольник 71"/>
              <p:cNvSpPr/>
              <p:nvPr/>
            </p:nvSpPr>
            <p:spPr>
              <a:xfrm>
                <a:off x="16462017" y="4503219"/>
                <a:ext cx="75318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spc="300" dirty="0">
                    <a:ln w="22225">
                      <a:noFill/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Condensed" panose="020B0502040204020203" pitchFamily="34" charset="0"/>
                  </a:rPr>
                  <a:t>3</a:t>
                </a:r>
                <a:r>
                  <a:rPr lang="ru-RU" sz="3600" b="1" spc="300" dirty="0" smtClean="0">
                    <a:ln w="22225">
                      <a:noFill/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Condensed" panose="020B0502040204020203" pitchFamily="34" charset="0"/>
                  </a:rPr>
                  <a:t>.</a:t>
                </a:r>
              </a:p>
            </p:txBody>
          </p:sp>
        </p:grpSp>
      </p:grpSp>
      <p:grpSp>
        <p:nvGrpSpPr>
          <p:cNvPr id="77" name="Группа N04"/>
          <p:cNvGrpSpPr/>
          <p:nvPr/>
        </p:nvGrpSpPr>
        <p:grpSpPr>
          <a:xfrm>
            <a:off x="-215199" y="901550"/>
            <a:ext cx="11322816" cy="4248000"/>
            <a:chOff x="-227588" y="905112"/>
            <a:chExt cx="11322816" cy="4248000"/>
          </a:xfrm>
        </p:grpSpPr>
        <p:grpSp>
          <p:nvGrpSpPr>
            <p:cNvPr id="50" name="Группа 49"/>
            <p:cNvGrpSpPr/>
            <p:nvPr/>
          </p:nvGrpSpPr>
          <p:grpSpPr>
            <a:xfrm>
              <a:off x="-227588" y="2300956"/>
              <a:ext cx="7639698" cy="396000"/>
              <a:chOff x="-227588" y="996904"/>
              <a:chExt cx="7639698" cy="396000"/>
            </a:xfrm>
          </p:grpSpPr>
          <p:sp>
            <p:nvSpPr>
              <p:cNvPr id="51" name="Пятиугольник 50"/>
              <p:cNvSpPr/>
              <p:nvPr/>
            </p:nvSpPr>
            <p:spPr>
              <a:xfrm>
                <a:off x="-227588" y="996904"/>
                <a:ext cx="7639698" cy="396000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52" name="Группа 51"/>
              <p:cNvGrpSpPr/>
              <p:nvPr/>
            </p:nvGrpSpPr>
            <p:grpSpPr>
              <a:xfrm rot="18900000">
                <a:off x="6985210" y="1072246"/>
                <a:ext cx="252000" cy="252000"/>
                <a:chOff x="6908846" y="1046626"/>
                <a:chExt cx="288000" cy="288000"/>
              </a:xfrm>
            </p:grpSpPr>
            <p:sp>
              <p:nvSpPr>
                <p:cNvPr id="53" name="Прямоугольник 52"/>
                <p:cNvSpPr/>
                <p:nvPr/>
              </p:nvSpPr>
              <p:spPr>
                <a:xfrm rot="5400000">
                  <a:off x="6908846" y="1046626"/>
                  <a:ext cx="288000" cy="288000"/>
                </a:xfrm>
                <a:prstGeom prst="rect">
                  <a:avLst/>
                </a:prstGeom>
                <a:solidFill>
                  <a:srgbClr val="E50F24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4" name="Прямоугольник 53"/>
                <p:cNvSpPr/>
                <p:nvPr/>
              </p:nvSpPr>
              <p:spPr>
                <a:xfrm rot="5400000">
                  <a:off x="6969040" y="1106820"/>
                  <a:ext cx="167612" cy="167612"/>
                </a:xfrm>
                <a:prstGeom prst="rect">
                  <a:avLst/>
                </a:prstGeom>
                <a:solidFill>
                  <a:srgbClr val="E8D13B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74" name="Группа 73"/>
            <p:cNvGrpSpPr/>
            <p:nvPr/>
          </p:nvGrpSpPr>
          <p:grpSpPr>
            <a:xfrm>
              <a:off x="8270348" y="905112"/>
              <a:ext cx="2824880" cy="4248000"/>
              <a:chOff x="17464935" y="901550"/>
              <a:chExt cx="2824880" cy="4248000"/>
            </a:xfrm>
          </p:grpSpPr>
          <p:pic>
            <p:nvPicPr>
              <p:cNvPr id="75" name="Рисунок 74"/>
              <p:cNvPicPr>
                <a:picLocks noChangeAspect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64935" y="901550"/>
                <a:ext cx="2824880" cy="4248000"/>
              </a:xfrm>
              <a:prstGeom prst="rect">
                <a:avLst/>
              </a:prstGeom>
            </p:spPr>
          </p:pic>
          <p:sp>
            <p:nvSpPr>
              <p:cNvPr id="76" name="Прямоугольник 75"/>
              <p:cNvSpPr/>
              <p:nvPr/>
            </p:nvSpPr>
            <p:spPr>
              <a:xfrm>
                <a:off x="17464935" y="4503219"/>
                <a:ext cx="75318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spc="300" dirty="0" smtClean="0">
                    <a:ln w="22225">
                      <a:noFill/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Condensed" panose="020B0502040204020203" pitchFamily="34" charset="0"/>
                  </a:rPr>
                  <a:t>4.</a:t>
                </a:r>
              </a:p>
            </p:txBody>
          </p:sp>
        </p:grpSp>
      </p:grpSp>
      <p:grpSp>
        <p:nvGrpSpPr>
          <p:cNvPr id="81" name="Группа N05"/>
          <p:cNvGrpSpPr/>
          <p:nvPr/>
        </p:nvGrpSpPr>
        <p:grpSpPr>
          <a:xfrm>
            <a:off x="-228370" y="901550"/>
            <a:ext cx="11335987" cy="4248000"/>
            <a:chOff x="-227588" y="916687"/>
            <a:chExt cx="11335987" cy="4248000"/>
          </a:xfrm>
        </p:grpSpPr>
        <p:grpSp>
          <p:nvGrpSpPr>
            <p:cNvPr id="55" name="Группа 54"/>
            <p:cNvGrpSpPr/>
            <p:nvPr/>
          </p:nvGrpSpPr>
          <p:grpSpPr>
            <a:xfrm>
              <a:off x="-227588" y="2735639"/>
              <a:ext cx="7639698" cy="396000"/>
              <a:chOff x="-227588" y="996904"/>
              <a:chExt cx="7639698" cy="396000"/>
            </a:xfrm>
          </p:grpSpPr>
          <p:sp>
            <p:nvSpPr>
              <p:cNvPr id="56" name="Пятиугольник 55"/>
              <p:cNvSpPr/>
              <p:nvPr/>
            </p:nvSpPr>
            <p:spPr>
              <a:xfrm>
                <a:off x="-227588" y="996904"/>
                <a:ext cx="7639698" cy="396000"/>
              </a:xfrm>
              <a:prstGeom prst="homePlate">
                <a:avLst/>
              </a:prstGeom>
              <a:solidFill>
                <a:srgbClr val="BE8C0E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57" name="Группа 56"/>
              <p:cNvGrpSpPr/>
              <p:nvPr/>
            </p:nvGrpSpPr>
            <p:grpSpPr>
              <a:xfrm rot="18900000">
                <a:off x="6985210" y="1072246"/>
                <a:ext cx="252000" cy="252000"/>
                <a:chOff x="6908846" y="1046626"/>
                <a:chExt cx="288000" cy="288000"/>
              </a:xfrm>
            </p:grpSpPr>
            <p:sp>
              <p:nvSpPr>
                <p:cNvPr id="58" name="Прямоугольник 57"/>
                <p:cNvSpPr/>
                <p:nvPr/>
              </p:nvSpPr>
              <p:spPr>
                <a:xfrm rot="5400000">
                  <a:off x="6908846" y="1046626"/>
                  <a:ext cx="288000" cy="288000"/>
                </a:xfrm>
                <a:prstGeom prst="rect">
                  <a:avLst/>
                </a:prstGeom>
                <a:solidFill>
                  <a:srgbClr val="E50F24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" name="Прямоугольник 58"/>
                <p:cNvSpPr/>
                <p:nvPr/>
              </p:nvSpPr>
              <p:spPr>
                <a:xfrm rot="5400000">
                  <a:off x="6969040" y="1106820"/>
                  <a:ext cx="167612" cy="167612"/>
                </a:xfrm>
                <a:prstGeom prst="rect">
                  <a:avLst/>
                </a:prstGeom>
                <a:solidFill>
                  <a:srgbClr val="E8D13B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78" name="Группа 77"/>
            <p:cNvGrpSpPr/>
            <p:nvPr/>
          </p:nvGrpSpPr>
          <p:grpSpPr>
            <a:xfrm>
              <a:off x="8282679" y="916687"/>
              <a:ext cx="2825720" cy="4248000"/>
              <a:chOff x="20526472" y="901550"/>
              <a:chExt cx="2825720" cy="4248000"/>
            </a:xfrm>
          </p:grpSpPr>
          <p:pic>
            <p:nvPicPr>
              <p:cNvPr id="79" name="Рисунок 78"/>
              <p:cNvPicPr>
                <a:picLocks noChangeAspect="1"/>
              </p:cNvPicPr>
              <p:nvPr/>
            </p:nvPicPr>
            <p:blipFill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26472" y="901550"/>
                <a:ext cx="2825720" cy="4248000"/>
              </a:xfrm>
              <a:prstGeom prst="rect">
                <a:avLst/>
              </a:prstGeom>
            </p:spPr>
          </p:pic>
          <p:sp>
            <p:nvSpPr>
              <p:cNvPr id="80" name="Прямоугольник 79"/>
              <p:cNvSpPr/>
              <p:nvPr/>
            </p:nvSpPr>
            <p:spPr>
              <a:xfrm>
                <a:off x="22599010" y="4503219"/>
                <a:ext cx="75318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spc="300" dirty="0" smtClean="0">
                    <a:ln w="22225">
                      <a:noFill/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Condensed" panose="020B0502040204020203" pitchFamily="34" charset="0"/>
                  </a:rPr>
                  <a:t>5.</a:t>
                </a:r>
              </a:p>
            </p:txBody>
          </p:sp>
        </p:grpSp>
      </p:grpSp>
      <p:grpSp>
        <p:nvGrpSpPr>
          <p:cNvPr id="85" name="Группа N06"/>
          <p:cNvGrpSpPr/>
          <p:nvPr/>
        </p:nvGrpSpPr>
        <p:grpSpPr>
          <a:xfrm>
            <a:off x="-210386" y="899160"/>
            <a:ext cx="11320346" cy="4376817"/>
            <a:chOff x="-227588" y="916687"/>
            <a:chExt cx="11320346" cy="4376817"/>
          </a:xfrm>
        </p:grpSpPr>
        <p:grpSp>
          <p:nvGrpSpPr>
            <p:cNvPr id="60" name="Группа 59"/>
            <p:cNvGrpSpPr/>
            <p:nvPr/>
          </p:nvGrpSpPr>
          <p:grpSpPr>
            <a:xfrm>
              <a:off x="-227588" y="4897504"/>
              <a:ext cx="7639698" cy="396000"/>
              <a:chOff x="-227588" y="1068024"/>
              <a:chExt cx="7639698" cy="396000"/>
            </a:xfrm>
          </p:grpSpPr>
          <p:sp>
            <p:nvSpPr>
              <p:cNvPr id="61" name="Пятиугольник 60"/>
              <p:cNvSpPr/>
              <p:nvPr/>
            </p:nvSpPr>
            <p:spPr>
              <a:xfrm>
                <a:off x="-227588" y="1068024"/>
                <a:ext cx="7639698" cy="396000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62" name="Группа 61"/>
              <p:cNvGrpSpPr/>
              <p:nvPr/>
            </p:nvGrpSpPr>
            <p:grpSpPr>
              <a:xfrm rot="18900000">
                <a:off x="6985210" y="1072246"/>
                <a:ext cx="252000" cy="252000"/>
                <a:chOff x="6908846" y="1046626"/>
                <a:chExt cx="288000" cy="288000"/>
              </a:xfrm>
            </p:grpSpPr>
            <p:sp>
              <p:nvSpPr>
                <p:cNvPr id="63" name="Прямоугольник 62"/>
                <p:cNvSpPr/>
                <p:nvPr/>
              </p:nvSpPr>
              <p:spPr>
                <a:xfrm rot="5400000">
                  <a:off x="6908846" y="1046626"/>
                  <a:ext cx="288000" cy="288000"/>
                </a:xfrm>
                <a:prstGeom prst="rect">
                  <a:avLst/>
                </a:prstGeom>
                <a:solidFill>
                  <a:srgbClr val="E50F24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" name="Прямоугольник 63"/>
                <p:cNvSpPr/>
                <p:nvPr/>
              </p:nvSpPr>
              <p:spPr>
                <a:xfrm rot="5400000">
                  <a:off x="6969040" y="1106820"/>
                  <a:ext cx="167612" cy="167612"/>
                </a:xfrm>
                <a:prstGeom prst="rect">
                  <a:avLst/>
                </a:prstGeom>
                <a:solidFill>
                  <a:srgbClr val="E8D13B"/>
                </a:solidFill>
                <a:ln w="127000">
                  <a:noFill/>
                </a:ln>
                <a:effectLst>
                  <a:outerShdw blurRad="152400" dist="38100" dir="2700000" sx="102000" sy="102000" algn="tl" rotWithShape="0">
                    <a:prstClr val="black">
                      <a:alpha val="6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82" name="Группа 81"/>
            <p:cNvGrpSpPr/>
            <p:nvPr/>
          </p:nvGrpSpPr>
          <p:grpSpPr>
            <a:xfrm>
              <a:off x="8265675" y="916687"/>
              <a:ext cx="2827083" cy="4248000"/>
              <a:chOff x="23588849" y="901550"/>
              <a:chExt cx="2827083" cy="4248000"/>
            </a:xfrm>
          </p:grpSpPr>
          <p:pic>
            <p:nvPicPr>
              <p:cNvPr id="83" name="Рисунок 82"/>
              <p:cNvPicPr>
                <a:picLocks noChangeAspect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588849" y="901550"/>
                <a:ext cx="2827083" cy="4248000"/>
              </a:xfrm>
              <a:prstGeom prst="rect">
                <a:avLst/>
              </a:prstGeom>
            </p:spPr>
          </p:pic>
          <p:sp>
            <p:nvSpPr>
              <p:cNvPr id="84" name="Прямоугольник 83"/>
              <p:cNvSpPr/>
              <p:nvPr/>
            </p:nvSpPr>
            <p:spPr>
              <a:xfrm>
                <a:off x="23596533" y="4503219"/>
                <a:ext cx="75318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spc="300" dirty="0">
                    <a:ln w="22225">
                      <a:noFill/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Condensed" panose="020B0502040204020203" pitchFamily="34" charset="0"/>
                  </a:rPr>
                  <a:t>6</a:t>
                </a:r>
                <a:r>
                  <a:rPr lang="ru-RU" sz="3600" b="1" spc="300" dirty="0" smtClean="0">
                    <a:ln w="22225">
                      <a:noFill/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Condensed" panose="020B0502040204020203" pitchFamily="34" charset="0"/>
                  </a:rPr>
                  <a:t>.</a:t>
                </a:r>
              </a:p>
            </p:txBody>
          </p:sp>
        </p:grpSp>
      </p:grpSp>
      <p:grpSp>
        <p:nvGrpSpPr>
          <p:cNvPr id="91" name="Группа N07"/>
          <p:cNvGrpSpPr/>
          <p:nvPr/>
        </p:nvGrpSpPr>
        <p:grpSpPr>
          <a:xfrm>
            <a:off x="8271256" y="893537"/>
            <a:ext cx="2825505" cy="4248000"/>
            <a:chOff x="26653905" y="901550"/>
            <a:chExt cx="2825505" cy="4248000"/>
          </a:xfrm>
        </p:grpSpPr>
        <p:pic>
          <p:nvPicPr>
            <p:cNvPr id="92" name="Рисунок 91"/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53905" y="901550"/>
              <a:ext cx="2825505" cy="4248000"/>
            </a:xfrm>
            <a:prstGeom prst="rect">
              <a:avLst/>
            </a:prstGeom>
          </p:spPr>
        </p:pic>
        <p:sp>
          <p:nvSpPr>
            <p:cNvPr id="93" name="Прямоугольник 92"/>
            <p:cNvSpPr/>
            <p:nvPr/>
          </p:nvSpPr>
          <p:spPr>
            <a:xfrm>
              <a:off x="26653905" y="4503219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Condensed" panose="020B0502040204020203" pitchFamily="34" charset="0"/>
                </a:rPr>
                <a:t>7.</a:t>
              </a: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40" y="-10746"/>
            <a:ext cx="8821677" cy="68464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20040" y="-121920"/>
            <a:ext cx="3050430" cy="707136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90" y="5422473"/>
            <a:ext cx="2061330" cy="1574107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6" y="899838"/>
            <a:ext cx="2975368" cy="2272099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7" y="1005096"/>
            <a:ext cx="2370615" cy="234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27" y="4054206"/>
            <a:ext cx="2314455" cy="234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51"/>
          <a:stretch/>
        </p:blipFill>
        <p:spPr>
          <a:xfrm>
            <a:off x="2659270" y="40640"/>
            <a:ext cx="9620540" cy="6766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2282">
            <a:off x="349528" y="5127881"/>
            <a:ext cx="3950298" cy="2222043"/>
          </a:xfrm>
          <a:prstGeom prst="rect">
            <a:avLst/>
          </a:prstGeom>
          <a:ln w="1270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</a:gsLst>
              <a:lin ang="5400000" scaled="1"/>
            </a:gradFill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8508">
            <a:off x="-945716" y="2994056"/>
            <a:ext cx="3934501" cy="2213157"/>
          </a:xfrm>
          <a:prstGeom prst="rect">
            <a:avLst/>
          </a:prstGeom>
          <a:ln w="1270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</a:gsLst>
              <a:lin ang="5400000" scaled="1"/>
            </a:gradFill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9003">
            <a:off x="7043255" y="54362"/>
            <a:ext cx="4952999" cy="1844506"/>
          </a:xfrm>
          <a:prstGeom prst="rect">
            <a:avLst/>
          </a:prstGeom>
          <a:ln w="1270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</a:gsLst>
              <a:lin ang="5400000" scaled="1"/>
            </a:gradFill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316" y="4140021"/>
            <a:ext cx="2775720" cy="2608021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562" y="0"/>
            <a:ext cx="11577562" cy="698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6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4453" y="4226560"/>
            <a:ext cx="8734355" cy="2664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687"/>
          <a:stretch/>
        </p:blipFill>
        <p:spPr>
          <a:xfrm>
            <a:off x="-15241" y="-152400"/>
            <a:ext cx="3652451" cy="712800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grpSp>
        <p:nvGrpSpPr>
          <p:cNvPr id="29" name="Группа 28"/>
          <p:cNvGrpSpPr/>
          <p:nvPr/>
        </p:nvGrpSpPr>
        <p:grpSpPr>
          <a:xfrm>
            <a:off x="373991" y="797626"/>
            <a:ext cx="2825720" cy="4248000"/>
            <a:chOff x="-488540" y="2772553"/>
            <a:chExt cx="2825720" cy="424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8540" y="2772553"/>
              <a:ext cx="2825720" cy="4248000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21" name="Прямоугольник 20"/>
            <p:cNvSpPr/>
            <p:nvPr/>
          </p:nvSpPr>
          <p:spPr>
            <a:xfrm>
              <a:off x="1583998" y="6374222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1</a:t>
              </a:r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.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 flipH="1">
            <a:off x="3853047" y="847381"/>
            <a:ext cx="8725032" cy="396000"/>
            <a:chOff x="-1312920" y="996904"/>
            <a:chExt cx="8725032" cy="396000"/>
          </a:xfrm>
        </p:grpSpPr>
        <p:sp>
          <p:nvSpPr>
            <p:cNvPr id="34" name="Пятиугольник 33"/>
            <p:cNvSpPr/>
            <p:nvPr/>
          </p:nvSpPr>
          <p:spPr>
            <a:xfrm>
              <a:off x="-1312920" y="996904"/>
              <a:ext cx="8725032" cy="396000"/>
            </a:xfrm>
            <a:prstGeom prst="homePlate">
              <a:avLst/>
            </a:prstGeom>
            <a:solidFill>
              <a:srgbClr val="BE8C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 Narrow" panose="020B0606020202030204" pitchFamily="34" charset="0"/>
              </a:endParaRPr>
            </a:p>
          </p:txBody>
        </p:sp>
        <p:grpSp>
          <p:nvGrpSpPr>
            <p:cNvPr id="35" name="Группа 34"/>
            <p:cNvGrpSpPr/>
            <p:nvPr/>
          </p:nvGrpSpPr>
          <p:grpSpPr>
            <a:xfrm rot="18900000">
              <a:off x="6985210" y="1072246"/>
              <a:ext cx="252000" cy="252000"/>
              <a:chOff x="6908846" y="1046626"/>
              <a:chExt cx="288000" cy="288000"/>
            </a:xfrm>
          </p:grpSpPr>
          <p:sp>
            <p:nvSpPr>
              <p:cNvPr id="36" name="Прямоугольник 35"/>
              <p:cNvSpPr/>
              <p:nvPr/>
            </p:nvSpPr>
            <p:spPr>
              <a:xfrm rot="5400000">
                <a:off x="6908846" y="1046626"/>
                <a:ext cx="288000" cy="288000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 Narrow" panose="020B0606020202030204" pitchFamily="34" charset="0"/>
                </a:endParaRPr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 rot="5400000">
                <a:off x="6969040" y="1106820"/>
                <a:ext cx="167612" cy="167612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 Narrow" panose="020B0606020202030204" pitchFamily="34" charset="0"/>
                </a:endParaRPr>
              </a:p>
            </p:txBody>
          </p:sp>
        </p:grpSp>
      </p:grpSp>
      <p:grpSp>
        <p:nvGrpSpPr>
          <p:cNvPr id="38" name="Группа 37"/>
          <p:cNvGrpSpPr/>
          <p:nvPr/>
        </p:nvGrpSpPr>
        <p:grpSpPr>
          <a:xfrm flipH="1">
            <a:off x="3852421" y="1284234"/>
            <a:ext cx="8725032" cy="396000"/>
            <a:chOff x="-1312920" y="996904"/>
            <a:chExt cx="8725032" cy="396000"/>
          </a:xfrm>
        </p:grpSpPr>
        <p:sp>
          <p:nvSpPr>
            <p:cNvPr id="39" name="Пятиугольник 38"/>
            <p:cNvSpPr/>
            <p:nvPr/>
          </p:nvSpPr>
          <p:spPr>
            <a:xfrm>
              <a:off x="-1312920" y="996904"/>
              <a:ext cx="8725032" cy="39600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 Narrow" panose="020B0606020202030204" pitchFamily="34" charset="0"/>
              </a:endParaRPr>
            </a:p>
          </p:txBody>
        </p:sp>
        <p:grpSp>
          <p:nvGrpSpPr>
            <p:cNvPr id="40" name="Группа 39"/>
            <p:cNvGrpSpPr/>
            <p:nvPr/>
          </p:nvGrpSpPr>
          <p:grpSpPr>
            <a:xfrm rot="18900000">
              <a:off x="6985210" y="1072246"/>
              <a:ext cx="252000" cy="252000"/>
              <a:chOff x="6908846" y="1046626"/>
              <a:chExt cx="288000" cy="288000"/>
            </a:xfrm>
          </p:grpSpPr>
          <p:sp>
            <p:nvSpPr>
              <p:cNvPr id="41" name="Прямоугольник 40"/>
              <p:cNvSpPr/>
              <p:nvPr/>
            </p:nvSpPr>
            <p:spPr>
              <a:xfrm rot="5400000">
                <a:off x="6908846" y="1046626"/>
                <a:ext cx="288000" cy="288000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 Narrow" panose="020B0606020202030204" pitchFamily="34" charset="0"/>
                </a:endParaRPr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 rot="5400000">
                <a:off x="6969040" y="1106820"/>
                <a:ext cx="167612" cy="167612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 Narrow" panose="020B0606020202030204" pitchFamily="34" charset="0"/>
                </a:endParaRPr>
              </a:p>
            </p:txBody>
          </p:sp>
        </p:grpSp>
      </p:grpSp>
      <p:grpSp>
        <p:nvGrpSpPr>
          <p:cNvPr id="5" name="Группа 4"/>
          <p:cNvGrpSpPr/>
          <p:nvPr/>
        </p:nvGrpSpPr>
        <p:grpSpPr>
          <a:xfrm>
            <a:off x="368005" y="797626"/>
            <a:ext cx="2831706" cy="4248000"/>
            <a:chOff x="389231" y="767146"/>
            <a:chExt cx="2831706" cy="4248000"/>
          </a:xfrm>
        </p:grpSpPr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231" y="767146"/>
              <a:ext cx="2824468" cy="4248000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51" name="Прямоугольник 50"/>
            <p:cNvSpPr/>
            <p:nvPr/>
          </p:nvSpPr>
          <p:spPr>
            <a:xfrm>
              <a:off x="2467755" y="4357240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2.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 flipH="1">
            <a:off x="3853047" y="1727744"/>
            <a:ext cx="8725032" cy="396000"/>
            <a:chOff x="-1312920" y="996904"/>
            <a:chExt cx="8725032" cy="396000"/>
          </a:xfrm>
        </p:grpSpPr>
        <p:sp>
          <p:nvSpPr>
            <p:cNvPr id="44" name="Пятиугольник 43"/>
            <p:cNvSpPr/>
            <p:nvPr/>
          </p:nvSpPr>
          <p:spPr>
            <a:xfrm>
              <a:off x="-1312920" y="996904"/>
              <a:ext cx="8725032" cy="396000"/>
            </a:xfrm>
            <a:prstGeom prst="homePlate">
              <a:avLst/>
            </a:prstGeom>
            <a:solidFill>
              <a:srgbClr val="BE8C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 Narrow" panose="020B0606020202030204" pitchFamily="34" charset="0"/>
              </a:endParaRPr>
            </a:p>
          </p:txBody>
        </p:sp>
        <p:grpSp>
          <p:nvGrpSpPr>
            <p:cNvPr id="45" name="Группа 44"/>
            <p:cNvGrpSpPr/>
            <p:nvPr/>
          </p:nvGrpSpPr>
          <p:grpSpPr>
            <a:xfrm rot="18900000">
              <a:off x="6985210" y="1072246"/>
              <a:ext cx="252000" cy="252000"/>
              <a:chOff x="6908846" y="1046626"/>
              <a:chExt cx="288000" cy="288000"/>
            </a:xfrm>
          </p:grpSpPr>
          <p:sp>
            <p:nvSpPr>
              <p:cNvPr id="46" name="Прямоугольник 45"/>
              <p:cNvSpPr/>
              <p:nvPr/>
            </p:nvSpPr>
            <p:spPr>
              <a:xfrm rot="5400000">
                <a:off x="6908846" y="1046626"/>
                <a:ext cx="288000" cy="288000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 Narrow" panose="020B0606020202030204" pitchFamily="34" charset="0"/>
                </a:endParaRP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 rot="5400000">
                <a:off x="6969040" y="1106820"/>
                <a:ext cx="167612" cy="167612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 Narrow" panose="020B0606020202030204" pitchFamily="34" charset="0"/>
                </a:endParaRPr>
              </a:p>
            </p:txBody>
          </p:sp>
        </p:grpSp>
      </p:grpSp>
      <p:grpSp>
        <p:nvGrpSpPr>
          <p:cNvPr id="53" name="Группа 52"/>
          <p:cNvGrpSpPr/>
          <p:nvPr/>
        </p:nvGrpSpPr>
        <p:grpSpPr>
          <a:xfrm>
            <a:off x="373991" y="797626"/>
            <a:ext cx="2825720" cy="4248000"/>
            <a:chOff x="-10370299" y="2817468"/>
            <a:chExt cx="2825720" cy="4248000"/>
          </a:xfrm>
        </p:grpSpPr>
        <p:pic>
          <p:nvPicPr>
            <p:cNvPr id="54" name="Рисунок 53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370299" y="2817468"/>
              <a:ext cx="2825720" cy="4248000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55" name="Прямоугольник 54"/>
            <p:cNvSpPr/>
            <p:nvPr/>
          </p:nvSpPr>
          <p:spPr>
            <a:xfrm>
              <a:off x="-8297761" y="6419137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3.</a:t>
              </a:r>
            </a:p>
          </p:txBody>
        </p:sp>
      </p:grpSp>
      <p:grpSp>
        <p:nvGrpSpPr>
          <p:cNvPr id="66" name="Группа 65"/>
          <p:cNvGrpSpPr/>
          <p:nvPr/>
        </p:nvGrpSpPr>
        <p:grpSpPr>
          <a:xfrm rot="21002791">
            <a:off x="9960089" y="1878730"/>
            <a:ext cx="1955972" cy="1514718"/>
            <a:chOff x="9932566" y="1821982"/>
            <a:chExt cx="1955972" cy="1514718"/>
          </a:xfrm>
        </p:grpSpPr>
        <p:pic>
          <p:nvPicPr>
            <p:cNvPr id="67" name="Рисунок 6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2566" y="1821982"/>
              <a:ext cx="1145336" cy="1116432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pic>
          <p:nvPicPr>
            <p:cNvPr id="68" name="Рисунок 6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64424">
              <a:off x="10417766" y="2331527"/>
              <a:ext cx="1470772" cy="1005173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16" y="-71121"/>
            <a:ext cx="8870824" cy="703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4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7427"/>
            <a:ext cx="2858126" cy="21825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1"/>
          <a:stretch/>
        </p:blipFill>
        <p:spPr>
          <a:xfrm>
            <a:off x="1221062" y="91440"/>
            <a:ext cx="3548008" cy="6741179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200" y="337199"/>
            <a:ext cx="3216834" cy="498202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942" y="3803472"/>
            <a:ext cx="2026253" cy="97923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31" y="-773067"/>
            <a:ext cx="2858126" cy="2182569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27" y="963863"/>
            <a:ext cx="1579783" cy="763464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716"/>
            <a:ext cx="5966977" cy="609653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" r="10854"/>
          <a:stretch/>
        </p:blipFill>
        <p:spPr>
          <a:xfrm>
            <a:off x="4683760" y="624377"/>
            <a:ext cx="7487920" cy="599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973" y="-138226"/>
            <a:ext cx="2858126" cy="2182569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011" y="9964"/>
            <a:ext cx="4165924" cy="316048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849" y="3668387"/>
            <a:ext cx="2858126" cy="2182569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550" y="1880638"/>
            <a:ext cx="1579783" cy="763464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747" y="4644912"/>
            <a:ext cx="2026253" cy="97923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20" name="图片 2" descr="预览图_千图网_编号3246620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550" y="2262370"/>
            <a:ext cx="4958715" cy="4958715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99"/>
          <a:stretch/>
        </p:blipFill>
        <p:spPr>
          <a:xfrm>
            <a:off x="-39171" y="368262"/>
            <a:ext cx="7913172" cy="63474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36795" y="1"/>
            <a:ext cx="3647805" cy="693420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grpSp>
        <p:nvGrpSpPr>
          <p:cNvPr id="64" name="Группа 63"/>
          <p:cNvGrpSpPr/>
          <p:nvPr/>
        </p:nvGrpSpPr>
        <p:grpSpPr>
          <a:xfrm>
            <a:off x="-526682" y="3587962"/>
            <a:ext cx="9108000" cy="396000"/>
            <a:chOff x="-227588" y="996904"/>
            <a:chExt cx="7639698" cy="396000"/>
          </a:xfrm>
        </p:grpSpPr>
        <p:sp>
          <p:nvSpPr>
            <p:cNvPr id="65" name="Пятиугольник 64"/>
            <p:cNvSpPr/>
            <p:nvPr/>
          </p:nvSpPr>
          <p:spPr>
            <a:xfrm>
              <a:off x="-227588" y="996904"/>
              <a:ext cx="7639698" cy="396000"/>
            </a:xfrm>
            <a:prstGeom prst="homePlate">
              <a:avLst/>
            </a:prstGeom>
            <a:solidFill>
              <a:srgbClr val="BE8C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6" name="Группа 65"/>
            <p:cNvGrpSpPr/>
            <p:nvPr/>
          </p:nvGrpSpPr>
          <p:grpSpPr>
            <a:xfrm rot="18900000">
              <a:off x="7013826" y="1060048"/>
              <a:ext cx="211375" cy="252001"/>
              <a:chOff x="6948617" y="1043465"/>
              <a:chExt cx="241571" cy="288001"/>
            </a:xfrm>
          </p:grpSpPr>
          <p:sp>
            <p:nvSpPr>
              <p:cNvPr id="67" name="Прямоугольник 66"/>
              <p:cNvSpPr/>
              <p:nvPr/>
            </p:nvSpPr>
            <p:spPr>
              <a:xfrm rot="5400000">
                <a:off x="6925402" y="1066680"/>
                <a:ext cx="288001" cy="241571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 rot="5400000">
                <a:off x="6989303" y="1118851"/>
                <a:ext cx="164572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4" name="Группа 73"/>
          <p:cNvGrpSpPr/>
          <p:nvPr/>
        </p:nvGrpSpPr>
        <p:grpSpPr>
          <a:xfrm>
            <a:off x="-526682" y="5714065"/>
            <a:ext cx="9108000" cy="396000"/>
            <a:chOff x="-227588" y="996904"/>
            <a:chExt cx="7639698" cy="396000"/>
          </a:xfrm>
        </p:grpSpPr>
        <p:sp>
          <p:nvSpPr>
            <p:cNvPr id="75" name="Пятиугольник 74"/>
            <p:cNvSpPr/>
            <p:nvPr/>
          </p:nvSpPr>
          <p:spPr>
            <a:xfrm>
              <a:off x="-227588" y="996904"/>
              <a:ext cx="7639698" cy="396000"/>
            </a:xfrm>
            <a:prstGeom prst="homePlate">
              <a:avLst/>
            </a:prstGeom>
            <a:solidFill>
              <a:srgbClr val="BE8C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6" name="Группа 75"/>
            <p:cNvGrpSpPr/>
            <p:nvPr/>
          </p:nvGrpSpPr>
          <p:grpSpPr>
            <a:xfrm rot="18900000">
              <a:off x="7020782" y="1068016"/>
              <a:ext cx="211375" cy="252000"/>
              <a:chOff x="6947798" y="1055539"/>
              <a:chExt cx="241571" cy="288000"/>
            </a:xfrm>
          </p:grpSpPr>
          <p:sp>
            <p:nvSpPr>
              <p:cNvPr id="77" name="Прямоугольник 76"/>
              <p:cNvSpPr/>
              <p:nvPr/>
            </p:nvSpPr>
            <p:spPr>
              <a:xfrm rot="5400000">
                <a:off x="6924584" y="1078753"/>
                <a:ext cx="288000" cy="241571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8" name="Прямоугольник 77"/>
              <p:cNvSpPr/>
              <p:nvPr/>
            </p:nvSpPr>
            <p:spPr>
              <a:xfrm rot="5400000">
                <a:off x="6985696" y="1131236"/>
                <a:ext cx="164571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79" name="Группа 78"/>
          <p:cNvGrpSpPr/>
          <p:nvPr/>
        </p:nvGrpSpPr>
        <p:grpSpPr>
          <a:xfrm>
            <a:off x="-526682" y="4871936"/>
            <a:ext cx="9108000" cy="396000"/>
            <a:chOff x="-227588" y="996904"/>
            <a:chExt cx="7639698" cy="396000"/>
          </a:xfrm>
        </p:grpSpPr>
        <p:sp>
          <p:nvSpPr>
            <p:cNvPr id="80" name="Пятиугольник 79"/>
            <p:cNvSpPr/>
            <p:nvPr/>
          </p:nvSpPr>
          <p:spPr>
            <a:xfrm>
              <a:off x="-227588" y="996904"/>
              <a:ext cx="7639698" cy="39600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1" name="Группа 80"/>
            <p:cNvGrpSpPr/>
            <p:nvPr/>
          </p:nvGrpSpPr>
          <p:grpSpPr>
            <a:xfrm rot="18900000">
              <a:off x="7020782" y="1068016"/>
              <a:ext cx="211375" cy="252000"/>
              <a:chOff x="6947798" y="1055539"/>
              <a:chExt cx="241571" cy="288000"/>
            </a:xfrm>
          </p:grpSpPr>
          <p:sp>
            <p:nvSpPr>
              <p:cNvPr id="82" name="Прямоугольник 81"/>
              <p:cNvSpPr/>
              <p:nvPr/>
            </p:nvSpPr>
            <p:spPr>
              <a:xfrm rot="5400000">
                <a:off x="6924584" y="1078753"/>
                <a:ext cx="288000" cy="241571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3" name="Прямоугольник 82"/>
              <p:cNvSpPr/>
              <p:nvPr/>
            </p:nvSpPr>
            <p:spPr>
              <a:xfrm rot="5400000">
                <a:off x="6985696" y="1131236"/>
                <a:ext cx="164571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8" name="Группа 7"/>
          <p:cNvGrpSpPr/>
          <p:nvPr/>
        </p:nvGrpSpPr>
        <p:grpSpPr>
          <a:xfrm>
            <a:off x="-526682" y="1004254"/>
            <a:ext cx="9108000" cy="396000"/>
            <a:chOff x="-227588" y="1004254"/>
            <a:chExt cx="7639698" cy="396000"/>
          </a:xfrm>
        </p:grpSpPr>
        <p:sp>
          <p:nvSpPr>
            <p:cNvPr id="9" name="Пятиугольник 8"/>
            <p:cNvSpPr/>
            <p:nvPr/>
          </p:nvSpPr>
          <p:spPr>
            <a:xfrm>
              <a:off x="-227588" y="1004254"/>
              <a:ext cx="7639698" cy="39600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10"/>
            <p:cNvGrpSpPr/>
            <p:nvPr/>
          </p:nvGrpSpPr>
          <p:grpSpPr>
            <a:xfrm rot="18900000">
              <a:off x="7021356" y="1074524"/>
              <a:ext cx="211376" cy="252000"/>
              <a:chOff x="6942999" y="1061262"/>
              <a:chExt cx="241572" cy="288000"/>
            </a:xfrm>
          </p:grpSpPr>
          <p:sp>
            <p:nvSpPr>
              <p:cNvPr id="12" name="Прямоугольник 11"/>
              <p:cNvSpPr/>
              <p:nvPr/>
            </p:nvSpPr>
            <p:spPr>
              <a:xfrm rot="5400000">
                <a:off x="6919785" y="1084476"/>
                <a:ext cx="288000" cy="241572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 rot="5400000">
                <a:off x="6980326" y="1137640"/>
                <a:ext cx="164573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40" name="Группа 39"/>
          <p:cNvGrpSpPr/>
          <p:nvPr/>
        </p:nvGrpSpPr>
        <p:grpSpPr>
          <a:xfrm>
            <a:off x="8833716" y="1392904"/>
            <a:ext cx="2822591" cy="4248000"/>
            <a:chOff x="7480597" y="734133"/>
            <a:chExt cx="2822591" cy="4248000"/>
          </a:xfrm>
        </p:grpSpPr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0597" y="734133"/>
              <a:ext cx="2822591" cy="4248000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42" name="Прямоугольник 41"/>
            <p:cNvSpPr/>
            <p:nvPr/>
          </p:nvSpPr>
          <p:spPr>
            <a:xfrm>
              <a:off x="9550006" y="4335802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1.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-526682" y="1421219"/>
            <a:ext cx="9108000" cy="396000"/>
            <a:chOff x="-227588" y="996904"/>
            <a:chExt cx="7639698" cy="396000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-227588" y="996904"/>
              <a:ext cx="7639698" cy="396000"/>
            </a:xfrm>
            <a:prstGeom prst="homePlate">
              <a:avLst/>
            </a:prstGeom>
            <a:solidFill>
              <a:srgbClr val="BE8C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8" name="Группа 27"/>
            <p:cNvGrpSpPr/>
            <p:nvPr/>
          </p:nvGrpSpPr>
          <p:grpSpPr>
            <a:xfrm rot="18900000">
              <a:off x="7020782" y="1068016"/>
              <a:ext cx="211375" cy="252000"/>
              <a:chOff x="6947798" y="1055539"/>
              <a:chExt cx="241571" cy="288000"/>
            </a:xfrm>
          </p:grpSpPr>
          <p:sp>
            <p:nvSpPr>
              <p:cNvPr id="29" name="Прямоугольник 28"/>
              <p:cNvSpPr/>
              <p:nvPr/>
            </p:nvSpPr>
            <p:spPr>
              <a:xfrm rot="5400000">
                <a:off x="6924584" y="1078753"/>
                <a:ext cx="288000" cy="241571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 rot="5400000">
                <a:off x="6985696" y="1131236"/>
                <a:ext cx="164571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43" name="Группа 42"/>
          <p:cNvGrpSpPr/>
          <p:nvPr/>
        </p:nvGrpSpPr>
        <p:grpSpPr>
          <a:xfrm>
            <a:off x="8833716" y="1392904"/>
            <a:ext cx="3048264" cy="4587638"/>
            <a:chOff x="10280330" y="-738111"/>
            <a:chExt cx="3048264" cy="4587638"/>
          </a:xfrm>
        </p:grpSpPr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0330" y="-738111"/>
              <a:ext cx="3048264" cy="4587638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45" name="Прямоугольник 44"/>
            <p:cNvSpPr/>
            <p:nvPr/>
          </p:nvSpPr>
          <p:spPr>
            <a:xfrm>
              <a:off x="12575412" y="3203196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2.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-526682" y="1848535"/>
            <a:ext cx="9108000" cy="396000"/>
            <a:chOff x="-227588" y="996904"/>
            <a:chExt cx="7639698" cy="396000"/>
          </a:xfrm>
        </p:grpSpPr>
        <p:sp>
          <p:nvSpPr>
            <p:cNvPr id="70" name="Пятиугольник 69"/>
            <p:cNvSpPr/>
            <p:nvPr/>
          </p:nvSpPr>
          <p:spPr>
            <a:xfrm>
              <a:off x="-227588" y="996904"/>
              <a:ext cx="7639698" cy="39600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1" name="Группа 70"/>
            <p:cNvGrpSpPr/>
            <p:nvPr/>
          </p:nvGrpSpPr>
          <p:grpSpPr>
            <a:xfrm rot="18900000">
              <a:off x="7020782" y="1068016"/>
              <a:ext cx="211375" cy="252000"/>
              <a:chOff x="6947798" y="1055539"/>
              <a:chExt cx="241571" cy="288000"/>
            </a:xfrm>
          </p:grpSpPr>
          <p:sp>
            <p:nvSpPr>
              <p:cNvPr id="72" name="Прямоугольник 71"/>
              <p:cNvSpPr/>
              <p:nvPr/>
            </p:nvSpPr>
            <p:spPr>
              <a:xfrm rot="5400000">
                <a:off x="6924584" y="1078753"/>
                <a:ext cx="288000" cy="241571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 rot="5400000">
                <a:off x="6986299" y="1130519"/>
                <a:ext cx="164571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46" name="Группа 45"/>
          <p:cNvGrpSpPr/>
          <p:nvPr/>
        </p:nvGrpSpPr>
        <p:grpSpPr>
          <a:xfrm>
            <a:off x="8833716" y="1392904"/>
            <a:ext cx="3048264" cy="4587638"/>
            <a:chOff x="13718951" y="-714960"/>
            <a:chExt cx="3048264" cy="4587638"/>
          </a:xfrm>
        </p:grpSpPr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8951" y="-714960"/>
              <a:ext cx="3048264" cy="4587638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48" name="Прямоугольник 47"/>
            <p:cNvSpPr/>
            <p:nvPr/>
          </p:nvSpPr>
          <p:spPr>
            <a:xfrm>
              <a:off x="16014033" y="3226347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3.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8833716" y="1392904"/>
            <a:ext cx="3048264" cy="4587638"/>
            <a:chOff x="17163323" y="-738111"/>
            <a:chExt cx="3048264" cy="4587638"/>
          </a:xfrm>
        </p:grpSpPr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63323" y="-738111"/>
              <a:ext cx="3048264" cy="4587638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51" name="Прямоугольник 50"/>
            <p:cNvSpPr/>
            <p:nvPr/>
          </p:nvSpPr>
          <p:spPr>
            <a:xfrm>
              <a:off x="19458405" y="3203196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4.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8833716" y="1392904"/>
            <a:ext cx="3048264" cy="4587638"/>
            <a:chOff x="10323784" y="4380531"/>
            <a:chExt cx="3048264" cy="4587638"/>
          </a:xfrm>
        </p:grpSpPr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3784" y="4380531"/>
              <a:ext cx="3048264" cy="4587638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54" name="Прямоугольник 53"/>
            <p:cNvSpPr/>
            <p:nvPr/>
          </p:nvSpPr>
          <p:spPr>
            <a:xfrm>
              <a:off x="12618866" y="8321838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5.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8833716" y="1392904"/>
            <a:ext cx="3048264" cy="4587638"/>
            <a:chOff x="13717872" y="4380200"/>
            <a:chExt cx="3048264" cy="4587638"/>
          </a:xfrm>
        </p:grpSpPr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7872" y="4380200"/>
              <a:ext cx="3048264" cy="4587638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57" name="Прямоугольник 56"/>
            <p:cNvSpPr/>
            <p:nvPr/>
          </p:nvSpPr>
          <p:spPr>
            <a:xfrm>
              <a:off x="16012954" y="8321507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6.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pic>
        <p:nvPicPr>
          <p:cNvPr id="94" name="Рисунок 9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0160"/>
            <a:ext cx="8935974" cy="70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4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97"/>
          <a:stretch/>
        </p:blipFill>
        <p:spPr>
          <a:xfrm>
            <a:off x="-35612" y="821765"/>
            <a:ext cx="12263225" cy="4253155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975" y="1130204"/>
            <a:ext cx="5410166" cy="360000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7" y="1130204"/>
            <a:ext cx="2392029" cy="360000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336" y="1130204"/>
            <a:ext cx="2392029" cy="360000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126" y="662806"/>
            <a:ext cx="1034357" cy="1038679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451" y="662806"/>
            <a:ext cx="1034357" cy="1038679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53718" y="-115750"/>
            <a:ext cx="875499" cy="2057992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64" b="2546"/>
          <a:stretch/>
        </p:blipFill>
        <p:spPr>
          <a:xfrm>
            <a:off x="0" y="5702"/>
            <a:ext cx="11419840" cy="69335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15240" y="-15240"/>
            <a:ext cx="3232549" cy="759600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grpSp>
        <p:nvGrpSpPr>
          <p:cNvPr id="4" name="Группа 3"/>
          <p:cNvGrpSpPr/>
          <p:nvPr/>
        </p:nvGrpSpPr>
        <p:grpSpPr>
          <a:xfrm>
            <a:off x="197263" y="1182071"/>
            <a:ext cx="2824644" cy="4248000"/>
            <a:chOff x="931816" y="1129264"/>
            <a:chExt cx="2824644" cy="424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816" y="1129264"/>
              <a:ext cx="2824644" cy="4248000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17" name="Прямоугольник 16"/>
            <p:cNvSpPr/>
            <p:nvPr/>
          </p:nvSpPr>
          <p:spPr>
            <a:xfrm>
              <a:off x="3003278" y="4730933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1</a:t>
              </a:r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195019" y="1182071"/>
            <a:ext cx="2826888" cy="4248000"/>
            <a:chOff x="4161061" y="1129264"/>
            <a:chExt cx="2826888" cy="424800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1061" y="1129264"/>
              <a:ext cx="2826888" cy="4248000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28" name="Прямоугольник 27"/>
            <p:cNvSpPr/>
            <p:nvPr/>
          </p:nvSpPr>
          <p:spPr>
            <a:xfrm>
              <a:off x="6234767" y="4730933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2</a:t>
              </a:r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98057" y="1182071"/>
            <a:ext cx="2823850" cy="4248000"/>
            <a:chOff x="7466132" y="1129264"/>
            <a:chExt cx="2823850" cy="4248000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132" y="1129264"/>
              <a:ext cx="2823850" cy="4248000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31" name="Прямоугольник 30"/>
            <p:cNvSpPr/>
            <p:nvPr/>
          </p:nvSpPr>
          <p:spPr>
            <a:xfrm>
              <a:off x="9536800" y="4730933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3</a:t>
              </a:r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199316" y="1182071"/>
            <a:ext cx="2822591" cy="4248000"/>
            <a:chOff x="933869" y="5716902"/>
            <a:chExt cx="2822591" cy="4248000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869" y="5716902"/>
              <a:ext cx="2822591" cy="4248000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37" name="Прямоугольник 36"/>
            <p:cNvSpPr/>
            <p:nvPr/>
          </p:nvSpPr>
          <p:spPr>
            <a:xfrm>
              <a:off x="3003278" y="9318571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4.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197752" y="1182071"/>
            <a:ext cx="2824155" cy="4248000"/>
            <a:chOff x="4161063" y="5716902"/>
            <a:chExt cx="2824155" cy="4248000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1063" y="5716902"/>
              <a:ext cx="2824155" cy="4248000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40" name="Прямоугольник 39"/>
            <p:cNvSpPr/>
            <p:nvPr/>
          </p:nvSpPr>
          <p:spPr>
            <a:xfrm>
              <a:off x="6232036" y="9318571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5</a:t>
              </a:r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197122" y="1182071"/>
            <a:ext cx="2824785" cy="4248000"/>
            <a:chOff x="7466132" y="5803075"/>
            <a:chExt cx="2824785" cy="424800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6132" y="5803075"/>
              <a:ext cx="2824785" cy="4248000"/>
            </a:xfrm>
            <a:prstGeom prst="rect">
              <a:avLst/>
            </a:prstGeom>
            <a:ln w="127000">
              <a:noFill/>
            </a:ln>
            <a:effectLst>
              <a:outerShdw blurRad="152400" dist="38100" dir="2700000" sx="102000" sy="102000" algn="tl" rotWithShape="0">
                <a:prstClr val="black">
                  <a:alpha val="67000"/>
                </a:prstClr>
              </a:outerShdw>
            </a:effectLst>
          </p:spPr>
        </p:pic>
        <p:sp>
          <p:nvSpPr>
            <p:cNvPr id="43" name="Прямоугольник 42"/>
            <p:cNvSpPr/>
            <p:nvPr/>
          </p:nvSpPr>
          <p:spPr>
            <a:xfrm>
              <a:off x="9537735" y="9404744"/>
              <a:ext cx="753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spc="300" dirty="0" smtClean="0">
                  <a:ln w="22225">
                    <a:noFill/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</a:rPr>
                <a:t>6.</a:t>
              </a:r>
              <a:endParaRPr lang="ru-RU" sz="3600" b="1" spc="300" dirty="0" smtClean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75" name="Группа 74"/>
          <p:cNvGrpSpPr/>
          <p:nvPr/>
        </p:nvGrpSpPr>
        <p:grpSpPr>
          <a:xfrm flipH="1">
            <a:off x="3237598" y="3542242"/>
            <a:ext cx="9108000" cy="396000"/>
            <a:chOff x="-227588" y="996904"/>
            <a:chExt cx="7639698" cy="396000"/>
          </a:xfrm>
        </p:grpSpPr>
        <p:sp>
          <p:nvSpPr>
            <p:cNvPr id="76" name="Пятиугольник 75"/>
            <p:cNvSpPr/>
            <p:nvPr/>
          </p:nvSpPr>
          <p:spPr>
            <a:xfrm>
              <a:off x="-227588" y="996904"/>
              <a:ext cx="7639698" cy="396000"/>
            </a:xfrm>
            <a:prstGeom prst="homePlate">
              <a:avLst/>
            </a:prstGeom>
            <a:solidFill>
              <a:srgbClr val="BE8C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7" name="Группа 76"/>
            <p:cNvGrpSpPr/>
            <p:nvPr/>
          </p:nvGrpSpPr>
          <p:grpSpPr>
            <a:xfrm rot="18900000">
              <a:off x="7013826" y="1060048"/>
              <a:ext cx="211375" cy="252001"/>
              <a:chOff x="6948617" y="1043465"/>
              <a:chExt cx="241571" cy="288001"/>
            </a:xfrm>
          </p:grpSpPr>
          <p:sp>
            <p:nvSpPr>
              <p:cNvPr id="78" name="Прямоугольник 77"/>
              <p:cNvSpPr/>
              <p:nvPr/>
            </p:nvSpPr>
            <p:spPr>
              <a:xfrm rot="5400000">
                <a:off x="6925402" y="1066680"/>
                <a:ext cx="288001" cy="241571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Прямоугольник 78"/>
              <p:cNvSpPr/>
              <p:nvPr/>
            </p:nvSpPr>
            <p:spPr>
              <a:xfrm rot="5400000">
                <a:off x="6989303" y="1118851"/>
                <a:ext cx="164572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80" name="Группа 79"/>
          <p:cNvGrpSpPr/>
          <p:nvPr/>
        </p:nvGrpSpPr>
        <p:grpSpPr>
          <a:xfrm flipH="1">
            <a:off x="3237598" y="5261945"/>
            <a:ext cx="9108000" cy="396000"/>
            <a:chOff x="-227588" y="996904"/>
            <a:chExt cx="7639698" cy="396000"/>
          </a:xfrm>
        </p:grpSpPr>
        <p:sp>
          <p:nvSpPr>
            <p:cNvPr id="81" name="Пятиугольник 80"/>
            <p:cNvSpPr/>
            <p:nvPr/>
          </p:nvSpPr>
          <p:spPr>
            <a:xfrm>
              <a:off x="-227588" y="996904"/>
              <a:ext cx="7639698" cy="396000"/>
            </a:xfrm>
            <a:prstGeom prst="homePlate">
              <a:avLst/>
            </a:prstGeom>
            <a:solidFill>
              <a:srgbClr val="BE8C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2" name="Группа 81"/>
            <p:cNvGrpSpPr/>
            <p:nvPr/>
          </p:nvGrpSpPr>
          <p:grpSpPr>
            <a:xfrm rot="18900000">
              <a:off x="7020782" y="1068016"/>
              <a:ext cx="211375" cy="252000"/>
              <a:chOff x="6947798" y="1055539"/>
              <a:chExt cx="241571" cy="288000"/>
            </a:xfrm>
          </p:grpSpPr>
          <p:sp>
            <p:nvSpPr>
              <p:cNvPr id="83" name="Прямоугольник 82"/>
              <p:cNvSpPr/>
              <p:nvPr/>
            </p:nvSpPr>
            <p:spPr>
              <a:xfrm rot="5400000">
                <a:off x="6924584" y="1078753"/>
                <a:ext cx="288000" cy="241571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4" name="Прямоугольник 83"/>
              <p:cNvSpPr/>
              <p:nvPr/>
            </p:nvSpPr>
            <p:spPr>
              <a:xfrm rot="5400000">
                <a:off x="6985696" y="1131236"/>
                <a:ext cx="164571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85" name="Группа 84"/>
          <p:cNvGrpSpPr/>
          <p:nvPr/>
        </p:nvGrpSpPr>
        <p:grpSpPr>
          <a:xfrm flipH="1">
            <a:off x="3237598" y="4546816"/>
            <a:ext cx="9108000" cy="396000"/>
            <a:chOff x="-227588" y="996904"/>
            <a:chExt cx="7639698" cy="396000"/>
          </a:xfrm>
        </p:grpSpPr>
        <p:sp>
          <p:nvSpPr>
            <p:cNvPr id="86" name="Пятиугольник 85"/>
            <p:cNvSpPr/>
            <p:nvPr/>
          </p:nvSpPr>
          <p:spPr>
            <a:xfrm>
              <a:off x="-227588" y="996904"/>
              <a:ext cx="7639698" cy="39600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7" name="Группа 86"/>
            <p:cNvGrpSpPr/>
            <p:nvPr/>
          </p:nvGrpSpPr>
          <p:grpSpPr>
            <a:xfrm rot="18900000">
              <a:off x="7020782" y="1068016"/>
              <a:ext cx="211375" cy="252000"/>
              <a:chOff x="6947798" y="1055539"/>
              <a:chExt cx="241571" cy="288000"/>
            </a:xfrm>
          </p:grpSpPr>
          <p:sp>
            <p:nvSpPr>
              <p:cNvPr id="88" name="Прямоугольник 87"/>
              <p:cNvSpPr/>
              <p:nvPr/>
            </p:nvSpPr>
            <p:spPr>
              <a:xfrm rot="5400000">
                <a:off x="6924584" y="1078753"/>
                <a:ext cx="288000" cy="241571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9" name="Прямоугольник 88"/>
              <p:cNvSpPr/>
              <p:nvPr/>
            </p:nvSpPr>
            <p:spPr>
              <a:xfrm rot="5400000">
                <a:off x="6985696" y="1131236"/>
                <a:ext cx="164571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90" name="Группа 89"/>
          <p:cNvGrpSpPr/>
          <p:nvPr/>
        </p:nvGrpSpPr>
        <p:grpSpPr>
          <a:xfrm flipH="1">
            <a:off x="3237598" y="963614"/>
            <a:ext cx="9108000" cy="396000"/>
            <a:chOff x="-227588" y="1004254"/>
            <a:chExt cx="7639698" cy="396000"/>
          </a:xfrm>
        </p:grpSpPr>
        <p:sp>
          <p:nvSpPr>
            <p:cNvPr id="91" name="Пятиугольник 90"/>
            <p:cNvSpPr/>
            <p:nvPr/>
          </p:nvSpPr>
          <p:spPr>
            <a:xfrm>
              <a:off x="-227588" y="1004254"/>
              <a:ext cx="7639698" cy="39600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2" name="Группа 91"/>
            <p:cNvGrpSpPr/>
            <p:nvPr/>
          </p:nvGrpSpPr>
          <p:grpSpPr>
            <a:xfrm rot="18900000">
              <a:off x="7021356" y="1074524"/>
              <a:ext cx="211376" cy="252000"/>
              <a:chOff x="6942999" y="1061262"/>
              <a:chExt cx="241572" cy="288000"/>
            </a:xfrm>
          </p:grpSpPr>
          <p:sp>
            <p:nvSpPr>
              <p:cNvPr id="93" name="Прямоугольник 92"/>
              <p:cNvSpPr/>
              <p:nvPr/>
            </p:nvSpPr>
            <p:spPr>
              <a:xfrm rot="5400000">
                <a:off x="6919785" y="1084476"/>
                <a:ext cx="288000" cy="241572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4" name="Прямоугольник 93"/>
              <p:cNvSpPr/>
              <p:nvPr/>
            </p:nvSpPr>
            <p:spPr>
              <a:xfrm rot="5400000">
                <a:off x="6980326" y="1137640"/>
                <a:ext cx="164573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95" name="Группа 94"/>
          <p:cNvGrpSpPr/>
          <p:nvPr/>
        </p:nvGrpSpPr>
        <p:grpSpPr>
          <a:xfrm flipH="1">
            <a:off x="3237598" y="2406739"/>
            <a:ext cx="9108000" cy="396000"/>
            <a:chOff x="-227588" y="996904"/>
            <a:chExt cx="7639698" cy="396000"/>
          </a:xfrm>
        </p:grpSpPr>
        <p:sp>
          <p:nvSpPr>
            <p:cNvPr id="96" name="Пятиугольник 95"/>
            <p:cNvSpPr/>
            <p:nvPr/>
          </p:nvSpPr>
          <p:spPr>
            <a:xfrm>
              <a:off x="-227588" y="996904"/>
              <a:ext cx="7639698" cy="396000"/>
            </a:xfrm>
            <a:prstGeom prst="homePlate">
              <a:avLst/>
            </a:prstGeom>
            <a:solidFill>
              <a:srgbClr val="BE8C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7" name="Группа 96"/>
            <p:cNvGrpSpPr/>
            <p:nvPr/>
          </p:nvGrpSpPr>
          <p:grpSpPr>
            <a:xfrm rot="18900000">
              <a:off x="7020782" y="1068016"/>
              <a:ext cx="211375" cy="252000"/>
              <a:chOff x="6947798" y="1055539"/>
              <a:chExt cx="241571" cy="288000"/>
            </a:xfrm>
          </p:grpSpPr>
          <p:sp>
            <p:nvSpPr>
              <p:cNvPr id="98" name="Прямоугольник 97"/>
              <p:cNvSpPr/>
              <p:nvPr/>
            </p:nvSpPr>
            <p:spPr>
              <a:xfrm rot="5400000">
                <a:off x="6924584" y="1078753"/>
                <a:ext cx="288000" cy="241571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9" name="Прямоугольник 98"/>
              <p:cNvSpPr/>
              <p:nvPr/>
            </p:nvSpPr>
            <p:spPr>
              <a:xfrm rot="5400000">
                <a:off x="6985696" y="1131236"/>
                <a:ext cx="164571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00" name="Группа 99"/>
          <p:cNvGrpSpPr/>
          <p:nvPr/>
        </p:nvGrpSpPr>
        <p:grpSpPr>
          <a:xfrm flipH="1">
            <a:off x="3237598" y="3052495"/>
            <a:ext cx="9108000" cy="396000"/>
            <a:chOff x="-227588" y="996904"/>
            <a:chExt cx="7639698" cy="396000"/>
          </a:xfrm>
        </p:grpSpPr>
        <p:sp>
          <p:nvSpPr>
            <p:cNvPr id="101" name="Пятиугольник 100"/>
            <p:cNvSpPr/>
            <p:nvPr/>
          </p:nvSpPr>
          <p:spPr>
            <a:xfrm>
              <a:off x="-227588" y="996904"/>
              <a:ext cx="7639698" cy="39600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02" name="Группа 101"/>
            <p:cNvGrpSpPr/>
            <p:nvPr/>
          </p:nvGrpSpPr>
          <p:grpSpPr>
            <a:xfrm rot="18900000">
              <a:off x="7020782" y="1068016"/>
              <a:ext cx="211375" cy="252000"/>
              <a:chOff x="6947798" y="1055539"/>
              <a:chExt cx="241571" cy="288000"/>
            </a:xfrm>
          </p:grpSpPr>
          <p:sp>
            <p:nvSpPr>
              <p:cNvPr id="103" name="Прямоугольник 102"/>
              <p:cNvSpPr/>
              <p:nvPr/>
            </p:nvSpPr>
            <p:spPr>
              <a:xfrm rot="5400000">
                <a:off x="6924584" y="1078753"/>
                <a:ext cx="288000" cy="241571"/>
              </a:xfrm>
              <a:prstGeom prst="rect">
                <a:avLst/>
              </a:prstGeom>
              <a:solidFill>
                <a:srgbClr val="E50F24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4" name="Прямоугольник 103"/>
              <p:cNvSpPr/>
              <p:nvPr/>
            </p:nvSpPr>
            <p:spPr>
              <a:xfrm rot="5400000">
                <a:off x="6986299" y="1130519"/>
                <a:ext cx="164571" cy="138041"/>
              </a:xfrm>
              <a:prstGeom prst="rect">
                <a:avLst/>
              </a:prstGeom>
              <a:solidFill>
                <a:srgbClr val="E8D13B"/>
              </a:solidFill>
              <a:ln w="127000">
                <a:noFill/>
              </a:ln>
              <a:effectLst>
                <a:outerShdw blurRad="152400" dist="38100" dir="2700000" sx="102000" sy="102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9"/>
          <a:stretch/>
        </p:blipFill>
        <p:spPr>
          <a:xfrm>
            <a:off x="3584566" y="-21171"/>
            <a:ext cx="8648074" cy="612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86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97"/>
          <a:stretch/>
        </p:blipFill>
        <p:spPr>
          <a:xfrm>
            <a:off x="-35612" y="821765"/>
            <a:ext cx="12263225" cy="4253155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96" y="1132564"/>
            <a:ext cx="5419643" cy="360000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93" y="1132564"/>
            <a:ext cx="5416950" cy="3600000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59383" cy="69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45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316" y="3494775"/>
            <a:ext cx="5739403" cy="1280329"/>
          </a:xfrm>
          <a:prstGeom prst="rect">
            <a:avLst/>
          </a:prstGeom>
          <a:ln w="127000">
            <a:noFill/>
          </a:ln>
          <a:effectLst>
            <a:glow rad="127000">
              <a:schemeClr val="bg1"/>
            </a:glow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452" y="3448883"/>
            <a:ext cx="5739403" cy="1280329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5454">
            <a:off x="74600" y="3499966"/>
            <a:ext cx="3998567" cy="3167377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1015"/>
            <a:ext cx="3896129" cy="2476985"/>
          </a:xfrm>
          <a:prstGeom prst="rect">
            <a:avLst/>
          </a:prstGeom>
          <a:ln w="127000">
            <a:noFill/>
          </a:ln>
          <a:effectLst>
            <a:outerShdw blurRad="152400" dist="38100" dir="27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108" y="-49132"/>
            <a:ext cx="12856697" cy="713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160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"/>
</p:tagLst>
</file>

<file path=ppt/theme/theme1.xml><?xml version="1.0" encoding="utf-8"?>
<a:theme xmlns:a="http://schemas.openxmlformats.org/drawingml/2006/main" name="Office Theme">
  <a:themeElements>
    <a:clrScheme name="自定义 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8D13B"/>
      </a:accent1>
      <a:accent2>
        <a:srgbClr val="E8D13B"/>
      </a:accent2>
      <a:accent3>
        <a:srgbClr val="E8D13B"/>
      </a:accent3>
      <a:accent4>
        <a:srgbClr val="E8D13B"/>
      </a:accent4>
      <a:accent5>
        <a:srgbClr val="E8D13B"/>
      </a:accent5>
      <a:accent6>
        <a:srgbClr val="E8D13B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1739</TotalTime>
  <Words>90</Words>
  <Application>Microsoft Office PowerPoint</Application>
  <PresentationFormat>Широкоэкранный</PresentationFormat>
  <Paragraphs>36</Paragraphs>
  <Slides>15</Slides>
  <Notes>14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Narrow</vt:lpstr>
      <vt:lpstr>Bahnschrift Condensed</vt:lpstr>
      <vt:lpstr>Calibri</vt:lpstr>
      <vt:lpstr>Calibri Light</vt:lpstr>
      <vt:lpstr>等线</vt:lpstr>
      <vt:lpstr>等线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</dc:title>
  <dc:creator>Антон</dc:creator>
  <cp:lastModifiedBy>Anthony Spivak</cp:lastModifiedBy>
  <cp:revision>162</cp:revision>
  <dcterms:created xsi:type="dcterms:W3CDTF">2017-08-18T03:02:00Z</dcterms:created>
  <dcterms:modified xsi:type="dcterms:W3CDTF">2025-02-04T18:15:53Z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2052-11.1.0.8412</vt:lpwstr>
  </property>
</Properties>
</file>