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58" r:id="rId4"/>
    <p:sldId id="257" r:id="rId5"/>
    <p:sldId id="268" r:id="rId6"/>
    <p:sldId id="269" r:id="rId7"/>
    <p:sldId id="262" r:id="rId8"/>
    <p:sldId id="263" r:id="rId9"/>
    <p:sldId id="264" r:id="rId10"/>
    <p:sldId id="265" r:id="rId11"/>
    <p:sldId id="275" r:id="rId12"/>
    <p:sldId id="274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Propisi" panose="02000508030000020003" pitchFamily="2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8E6E"/>
    <a:srgbClr val="C0B9A4"/>
    <a:srgbClr val="E3E0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3222F-D5EC-4C62-A03C-E0443371D792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B864D-6F54-406C-86E1-E1269AB440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88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B864D-6F54-406C-86E1-E1269AB440F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8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21B2E-7D41-4787-AA04-A6906B662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6E8C31-CA8B-4333-AA4C-552BB7025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2F5FD6-64C5-4979-AC2B-3B924B9E7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BD1913-7AD9-4465-8CFC-EE6622C4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8A94FB-CBE8-4807-A793-26CE1FC3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15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A3EA6-61B8-4F51-B9DE-7C42344DF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579B0F-BB70-4EE3-B8B9-1BC50FBDC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C7D758-ACB7-47AE-9B21-9DEACF23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AFB957-9723-48BD-9E73-6B1D249FF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442419-FE9C-4000-9321-0F0F2248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1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21BE5-6245-4174-A03D-DA5FEED7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EBE111-0132-431D-A2F3-CA29267D7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0D3AF1-671C-49A6-855F-4D86DF70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83239D-E5E6-4204-A732-C9608C2A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680C21-3C1B-46CA-9FDE-996B7AA5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15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72074-AE45-4AB0-9C4A-9FE5114E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CD058A-B7D2-46F0-9986-4797FF554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16ED63-46B1-41AA-873E-E8A26AEC8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024AC5-B977-4AA4-9844-715836F9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3D5CFA-FD8F-4AAB-A611-A694AB811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C51034-4481-4FC6-A273-EF0FDBB43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33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20DFF-FEF3-45F2-A556-BB8ECA31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F4E708-7799-4884-B7B0-CC98CB7F3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44BA0B-E9C2-4C0D-B38A-3FD294780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66FA09-5298-4BA8-B825-BA2848161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A12594-BB78-4ABA-B440-09AC32E846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8C2CBCA-4D68-41E9-8872-62D89EFE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9A8AFEA-C576-4ED3-80C5-7088EDEE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1620A8-CC7B-4BF4-AFB0-72981EA7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1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5B4AB-C5D7-47AE-A485-D83C02E5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4753EDD-26DA-4C1B-969E-7C5C5C1F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B03E99-2417-4BB1-A9BA-DC9AE4E6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5BA853-F341-411D-B60B-630AFEDEB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93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3854F2-0BD3-4752-A53A-884A38667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76192D-2BD2-47AD-911A-467B29A0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6AC9CA-6AA4-4BE7-9227-87E163D61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55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609A3-7457-4E72-8B1D-55191993D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7D5D10-849F-4C7F-A6B7-E2504AED4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7A56C5-7E65-4958-9A1F-01F2E8745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F08533-2294-4417-9796-6353BCEC3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938FE3-509E-45BB-8DA4-069EC482A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359374-A90C-4847-A693-5600CFF7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10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66380-1279-4083-B939-9BE49D350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DC1340-79BF-4A9B-9375-FDE75E0F4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E85567-8BA1-40BE-9D79-7D3601D7D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07B490-2B3E-4C74-82F0-8CD662E0A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C181CC-044B-429B-8202-2AF443E0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C4CF16-A262-4BB3-BC3D-E4092669B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37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B1FA0-B843-4C03-8554-B166A552A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0F0E4C-922E-40DF-A55E-1FC193C5D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29C88-C5CC-493B-9660-0EBFFC28A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21F8D0-A786-4895-B0ED-69CE36A9D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78D295-B7DD-4A68-9C92-C5B097B2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16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AC677B-C219-4F84-A86C-22A7D1EABE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08E1A7-244C-4481-9568-D53FEC2A3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D202F9-2062-4185-82BE-40F458F6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B26D19-7AB8-4232-8FA3-9CCAE0071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B0B5E0-AD12-48B6-BA3F-289128DD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3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91272-A533-49C2-B05C-2A24D31E3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BE0F62-8B79-40F3-B041-C0F03D919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8AFD0-0F63-4E7C-B9FC-F997B121A1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2BB89-1025-43DA-B313-D601E7EA9909}" type="datetimeFigureOut">
              <a:rPr lang="ru-RU" smtClean="0"/>
              <a:t>04.02.2025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A9A780-192B-4D4D-8D6A-FF1293C62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1AD77A-C4F8-4388-B337-8C750278F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29222-2CD9-4CC4-A9BB-7D7B6186B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6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D14DDD4-3E09-40C6-8645-3170312953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DDC5A4-81D3-428B-8702-FF2DCB95E122}"/>
              </a:ext>
            </a:extLst>
          </p:cNvPr>
          <p:cNvSpPr txBox="1"/>
          <p:nvPr/>
        </p:nvSpPr>
        <p:spPr>
          <a:xfrm>
            <a:off x="959668" y="243668"/>
            <a:ext cx="4865137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Propisi" panose="02000508030000020003" pitchFamily="2" charset="0"/>
              </a:rPr>
              <a:t>Номинация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 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solidFill>
                  <a:srgbClr val="C00000"/>
                </a:solidFill>
                <a:latin typeface="Propisi" panose="02000508030000020003" pitchFamily="2" charset="0"/>
              </a:rPr>
              <a:t>И опыт, сын ошибок трудных…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endParaRPr lang="ru-RU" sz="10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Propisi" panose="02000508030000020003" pitchFamily="2" charset="0"/>
              </a:rPr>
              <a:t>Проект</a:t>
            </a:r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 </a:t>
            </a:r>
          </a:p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solidFill>
                  <a:srgbClr val="C00000"/>
                </a:solidFill>
                <a:latin typeface="Propisi" panose="02000508030000020003" pitchFamily="2" charset="0"/>
              </a:rPr>
              <a:t>Я, ты, он, она – вместе целая семья!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endParaRPr lang="ru-RU" sz="10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Propisi" panose="02000508030000020003" pitchFamily="2" charset="0"/>
              </a:rPr>
              <a:t>Тема</a:t>
            </a:r>
          </a:p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solidFill>
                  <a:srgbClr val="C00000"/>
                </a:solidFill>
                <a:latin typeface="Propisi" panose="02000508030000020003" pitchFamily="2" charset="0"/>
              </a:rPr>
              <a:t>Рецепт семейного счастья: блюдо нашей семьи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solidFill>
                <a:srgbClr val="C00000"/>
              </a:solidFill>
              <a:latin typeface="Propisi" panose="020005080300000200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B44AD8-B1A1-445A-BFFA-2D348D0D3F4C}"/>
              </a:ext>
            </a:extLst>
          </p:cNvPr>
          <p:cNvSpPr txBox="1"/>
          <p:nvPr/>
        </p:nvSpPr>
        <p:spPr>
          <a:xfrm>
            <a:off x="6550109" y="357427"/>
            <a:ext cx="4772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Propisi" panose="02000508030000020003" pitchFamily="2" charset="0"/>
              </a:rPr>
              <a:t>Общеобразовательная школа 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Propisi" panose="02000508030000020003" pitchFamily="2" charset="0"/>
              </a:rPr>
              <a:t>при Посольстве России в Норвегии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B1E65A-695F-4FE8-83C9-CED73725EA88}"/>
              </a:ext>
            </a:extLst>
          </p:cNvPr>
          <p:cNvSpPr txBox="1"/>
          <p:nvPr/>
        </p:nvSpPr>
        <p:spPr>
          <a:xfrm>
            <a:off x="6550109" y="5977353"/>
            <a:ext cx="477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2025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524D48-5395-4DCF-91D6-0536E398C4AD}"/>
              </a:ext>
            </a:extLst>
          </p:cNvPr>
          <p:cNvSpPr txBox="1"/>
          <p:nvPr/>
        </p:nvSpPr>
        <p:spPr>
          <a:xfrm>
            <a:off x="6550108" y="1828820"/>
            <a:ext cx="47720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Propisi" panose="02000508030000020003" pitchFamily="2" charset="0"/>
              </a:rPr>
              <a:t>Конкурсная работа</a:t>
            </a:r>
          </a:p>
          <a:p>
            <a:pPr algn="ctr"/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Дом там, </a:t>
            </a:r>
          </a:p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где готовят вместе!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pisi" panose="0200050803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6CAB34-6E29-49CA-A824-08AC087ABB24}"/>
              </a:ext>
            </a:extLst>
          </p:cNvPr>
          <p:cNvSpPr txBox="1"/>
          <p:nvPr/>
        </p:nvSpPr>
        <p:spPr>
          <a:xfrm>
            <a:off x="6550109" y="4408210"/>
            <a:ext cx="4772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Propisi" panose="02000508030000020003" pitchFamily="2" charset="0"/>
              </a:rPr>
              <a:t>Участники проекта:</a:t>
            </a:r>
          </a:p>
          <a:p>
            <a:pPr algn="ctr"/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Николай </a:t>
            </a:r>
            <a:r>
              <a:rPr lang="ru-RU" sz="3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Борген</a:t>
            </a: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, ученик 4 класса</a:t>
            </a:r>
          </a:p>
          <a:p>
            <a:pPr algn="ctr"/>
            <a:r>
              <a:rPr lang="ru-RU" sz="3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Одд</a:t>
            </a: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 </a:t>
            </a:r>
            <a:r>
              <a:rPr lang="ru-RU" sz="3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Борген</a:t>
            </a: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, Елена </a:t>
            </a:r>
            <a:r>
              <a:rPr lang="ru-RU" sz="3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Борген</a:t>
            </a:r>
            <a:endParaRPr lang="ru-RU" sz="3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67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EC991F-90FB-4E96-A21C-231FB78B5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2FFCA1-11FE-4ADF-8A72-41720C7B2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02" y="458956"/>
            <a:ext cx="4406027" cy="5874702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DDC5A4-81D3-428B-8702-FF2DCB95E122}"/>
              </a:ext>
            </a:extLst>
          </p:cNvPr>
          <p:cNvSpPr txBox="1"/>
          <p:nvPr/>
        </p:nvSpPr>
        <p:spPr>
          <a:xfrm>
            <a:off x="1160369" y="458956"/>
            <a:ext cx="45376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>
                <a:solidFill>
                  <a:srgbClr val="C00000"/>
                </a:solidFill>
                <a:latin typeface="Propisi" panose="02000508030000020003" pitchFamily="2" charset="0"/>
              </a:rPr>
              <a:t>Дорогие друзья,</a:t>
            </a:r>
          </a:p>
          <a:p>
            <a:pPr algn="ctr"/>
            <a:r>
              <a:rPr lang="ru-RU" sz="3800" b="1" dirty="0">
                <a:solidFill>
                  <a:srgbClr val="C00000"/>
                </a:solidFill>
                <a:latin typeface="Propisi" panose="02000508030000020003" pitchFamily="2" charset="0"/>
              </a:rPr>
              <a:t>давайте знакомиться!</a:t>
            </a:r>
          </a:p>
          <a:p>
            <a:pPr algn="ctr"/>
            <a:r>
              <a:rPr lang="ru-RU" sz="3800" b="1" dirty="0">
                <a:solidFill>
                  <a:srgbClr val="C00000"/>
                </a:solidFill>
                <a:latin typeface="Propisi" panose="02000508030000020003" pitchFamily="2" charset="0"/>
              </a:rPr>
              <a:t>Меня зовут </a:t>
            </a:r>
          </a:p>
          <a:p>
            <a:pPr algn="ctr"/>
            <a:r>
              <a:rPr lang="ru-RU" sz="3800" b="1" dirty="0" err="1">
                <a:solidFill>
                  <a:srgbClr val="C00000"/>
                </a:solidFill>
                <a:latin typeface="Propisi" panose="02000508030000020003" pitchFamily="2" charset="0"/>
              </a:rPr>
              <a:t>Борген</a:t>
            </a:r>
            <a:r>
              <a:rPr lang="ru-RU" sz="3800" b="1" dirty="0">
                <a:solidFill>
                  <a:srgbClr val="C00000"/>
                </a:solidFill>
                <a:latin typeface="Propisi" panose="02000508030000020003" pitchFamily="2" charset="0"/>
              </a:rPr>
              <a:t> Коля. </a:t>
            </a:r>
          </a:p>
          <a:p>
            <a:pPr algn="ctr"/>
            <a:r>
              <a:rPr lang="ru-RU" sz="3800" b="1" dirty="0">
                <a:solidFill>
                  <a:srgbClr val="C00000"/>
                </a:solidFill>
                <a:latin typeface="Propisi" panose="02000508030000020003" pitchFamily="2" charset="0"/>
              </a:rPr>
              <a:t>Я не только расскажу вам о самом любимом блюде нашей семьи, истории его появления, но и покажу, как мы готовим его всей семьёй.</a:t>
            </a:r>
          </a:p>
        </p:txBody>
      </p:sp>
    </p:spTree>
    <p:extLst>
      <p:ext uri="{BB962C8B-B14F-4D97-AF65-F5344CB8AC3E}">
        <p14:creationId xmlns:p14="http://schemas.microsoft.com/office/powerpoint/2010/main" val="3109271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5370C4-8DF8-418F-AAEB-B30E0A4A71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4F71C9-A0AE-469D-8362-BBF45CFCFC67}"/>
              </a:ext>
            </a:extLst>
          </p:cNvPr>
          <p:cNvSpPr txBox="1"/>
          <p:nvPr/>
        </p:nvSpPr>
        <p:spPr>
          <a:xfrm>
            <a:off x="9126237" y="5338340"/>
            <a:ext cx="21827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Мама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Елена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Борген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pisi" panose="020005080300000200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1112888" y="698924"/>
            <a:ext cx="453767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C00000"/>
                </a:solidFill>
                <a:latin typeface="Propisi" panose="02000508030000020003" pitchFamily="2" charset="0"/>
              </a:rPr>
              <a:t>Это мои родители – самые близкие и любимые люди.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E8E1C9-F50F-4F56-84D7-5B3E7DF1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705" y="449821"/>
            <a:ext cx="2875077" cy="3596656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B3358C-3097-4466-9CCB-5E22B4150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58" y="1277525"/>
            <a:ext cx="2381394" cy="4053436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0327D0-1162-4F04-B02B-D0014FC2F2BC}"/>
              </a:ext>
            </a:extLst>
          </p:cNvPr>
          <p:cNvSpPr txBox="1"/>
          <p:nvPr/>
        </p:nvSpPr>
        <p:spPr>
          <a:xfrm>
            <a:off x="6664155" y="4150110"/>
            <a:ext cx="2263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Папа </a:t>
            </a:r>
          </a:p>
          <a:p>
            <a:pPr algn="ctr"/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Одд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Борген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3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7EA114-5001-4F9E-8831-088C847B34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39979-783F-4554-890F-2793AAC65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738" y="436603"/>
            <a:ext cx="4416566" cy="5171599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4F71C9-A0AE-469D-8362-BBF45CFCFC67}"/>
              </a:ext>
            </a:extLst>
          </p:cNvPr>
          <p:cNvSpPr txBox="1"/>
          <p:nvPr/>
        </p:nvSpPr>
        <p:spPr>
          <a:xfrm>
            <a:off x="6832738" y="5610138"/>
            <a:ext cx="4537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Моя семья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998376" y="436603"/>
            <a:ext cx="48359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Самое важное в жизни – это семья и её традиции, которые передаются из поколения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в поколение. </a:t>
            </a:r>
          </a:p>
          <a:p>
            <a:pPr algn="ctr"/>
            <a:endParaRPr lang="ru-RU" sz="12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В нашей семье одной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из таких традиций стало приготовление пельменей.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Propisi" panose="02000508030000020003" pitchFamily="2" charset="0"/>
              </a:rPr>
              <a:t>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Почему именно приготовление пельменей? Сейчас расскажу.</a:t>
            </a:r>
          </a:p>
        </p:txBody>
      </p:sp>
    </p:spTree>
    <p:extLst>
      <p:ext uri="{BB962C8B-B14F-4D97-AF65-F5344CB8AC3E}">
        <p14:creationId xmlns:p14="http://schemas.microsoft.com/office/powerpoint/2010/main" val="17043799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EAC638-B56F-4D6D-ABDE-D0944346CD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4F71C9-A0AE-469D-8362-BBF45CFCFC67}"/>
              </a:ext>
            </a:extLst>
          </p:cNvPr>
          <p:cNvSpPr txBox="1"/>
          <p:nvPr/>
        </p:nvSpPr>
        <p:spPr>
          <a:xfrm>
            <a:off x="6578081" y="533192"/>
            <a:ext cx="477727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но, когда моя мама впервые приготовила ему пельмени, он влюбился в них сразу. Однако лепить их сам папа не умел.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Однажды зимой, когда я был ещё малышом, семья отправилась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к бабушке в Россию. Там как раз пришло время лепить пельмени.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Все сели за стол, и бабушка вручила моему папе кусочек теста и ложку начинки.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— Ну, раз ты любишь есть пельмени, научись и делать их! — с улыбкой сказала она.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Propisi" panose="02000508030000020003" pitchFamily="2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958224" y="319423"/>
            <a:ext cx="4842588" cy="715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Когда я был совсем маленьким,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моя мама часто рассказывала мне про своё детство в России.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Одним из самых ярких её воспоминаний были зимние вечера, когда вся семья собиралась за столом и лепила пельмени.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Это было не просто приготовление еды, а настоящее волшебство: маленькие снежные комочки теста превращались во вкусные </a:t>
            </a:r>
            <a:r>
              <a:rPr lang="ru-RU" sz="27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сюрпризы</a:t>
            </a:r>
            <a:r>
              <a:rPr lang="ru-RU" sz="27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 с мясной начинкой.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Мой папа родился и вырос в Норвегии. Он привык к рыбе, </a:t>
            </a:r>
            <a:r>
              <a:rPr lang="ru-RU" sz="2700" b="1" dirty="0" err="1">
                <a:solidFill>
                  <a:srgbClr val="C00000"/>
                </a:solidFill>
                <a:latin typeface="Propisi" panose="02000508030000020003" pitchFamily="2" charset="0"/>
              </a:rPr>
              <a:t>лютефиску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 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и коричневому сыру, </a:t>
            </a:r>
          </a:p>
          <a:p>
            <a:pPr algn="ctr"/>
            <a:endParaRPr lang="ru-RU" sz="27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endParaRPr lang="ru-RU" sz="2700" b="1" dirty="0">
              <a:solidFill>
                <a:srgbClr val="C00000"/>
              </a:solidFill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12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839798-F76D-49DB-831C-91B1FC5879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4F71C9-A0AE-469D-8362-BBF45CFCFC67}"/>
              </a:ext>
            </a:extLst>
          </p:cNvPr>
          <p:cNvSpPr txBox="1"/>
          <p:nvPr/>
        </p:nvSpPr>
        <p:spPr>
          <a:xfrm>
            <a:off x="1011584" y="403142"/>
            <a:ext cx="467634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Папа взял тесто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: </a:t>
            </a: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оно липло к рукам, начинка выпадала, а готовые пельмени больше напоминали странных морских существ. Я смеялся, бабушка подбадривала, а мама показывала, как правильно защипывать края.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В тот вечер все ели пельмени и даже те, что папа слепил неровно.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И вдруг он сказал: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— Теперь приготовление пельменей – это наша семейная традиция!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Когда Коля вырастет, он тоже будет лепить пельмени со своими детьми.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Propisi" panose="02000508030000020003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Propisi" panose="02000508030000020003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E68CBE-95B0-4978-A871-98990D3E7717}"/>
              </a:ext>
            </a:extLst>
          </p:cNvPr>
          <p:cNvSpPr txBox="1"/>
          <p:nvPr/>
        </p:nvSpPr>
        <p:spPr>
          <a:xfrm>
            <a:off x="6699515" y="403142"/>
            <a:ext cx="467634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Так и повелось: каждую зиму мы собираемся всей семьёй, раскатываем тесто, кладём начинку и обязательно делаем несколько </a:t>
            </a:r>
            <a:r>
              <a:rPr lang="ru-RU" sz="27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особенных</a:t>
            </a:r>
            <a:r>
              <a:rPr lang="ru-RU" sz="27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 пельменей – один смешной, один с сюрпризом, а один самый аккуратный, чтобы определить, кто в семье лучший кулинар в этом году.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Propisi" panose="02000508030000020003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Теперь, когда я рассказываю друзьям про эту традицию, я с гордостью говорю:</a:t>
            </a:r>
          </a:p>
          <a:p>
            <a:pPr algn="ctr"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— Мой папа — самый лучший норвежский мастер </a:t>
            </a:r>
          </a:p>
          <a:p>
            <a:pPr algn="ctr">
              <a:defRPr/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opisi" panose="02000508030000020003" pitchFamily="2" charset="0"/>
                <a:ea typeface="+mn-ea"/>
                <a:cs typeface="+mn-cs"/>
              </a:rPr>
              <a:t>по приготовлению пельменей</a:t>
            </a:r>
            <a:r>
              <a:rPr lang="ru-RU" sz="2700" b="1" dirty="0">
                <a:solidFill>
                  <a:srgbClr val="C00000"/>
                </a:solidFill>
                <a:latin typeface="Propisi" panose="02000508030000020003" pitchFamily="2" charset="0"/>
              </a:rPr>
              <a:t>! 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Propisi" panose="02000508030000020003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2839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6C50E1-7F3A-41B3-A236-F3C9657521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951722" y="980445"/>
            <a:ext cx="48965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Процесс приготовления пельменей в нашей семье – это целый ритуал. </a:t>
            </a:r>
          </a:p>
          <a:p>
            <a:pPr algn="ctr"/>
            <a:endParaRPr lang="ru-RU" sz="36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Тесто всегда замешивает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и раскатывает мама или бабушка, а теперь они учат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и меня этому искусству.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8AE598-7A63-41BF-A2EF-E0003E139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2712" y="383468"/>
            <a:ext cx="2206639" cy="2942185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9C99CA-4182-4082-A208-634C77831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532" y="383468"/>
            <a:ext cx="2206639" cy="2942186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86DEA3-0A40-4577-BE23-A05BE2BBB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429" y="3532346"/>
            <a:ext cx="2166741" cy="2942183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003883-8630-4812-95AE-8520BAA2B4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712" y="3532345"/>
            <a:ext cx="2206638" cy="2942184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76977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A0E482-D98B-4966-815E-5F3B9BB949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1187273" y="1834935"/>
            <a:ext cx="45376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За приготовление фарша отвечаем мы с папой. </a:t>
            </a:r>
          </a:p>
          <a:p>
            <a:pPr algn="ctr"/>
            <a:endParaRPr lang="ru-RU" sz="36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В этот раз фарш делал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я сам.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93A8CC-3934-435F-818A-BDACD92C0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130" y="472191"/>
            <a:ext cx="4371951" cy="5829268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9257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8F9F2D-8617-4300-A1E7-8F94E13737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1031006" y="434626"/>
            <a:ext cx="480995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Когда всё подготовлено,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мы все собираемся за большим столом и начинаем лепить пельмешки. </a:t>
            </a:r>
          </a:p>
          <a:p>
            <a:pPr algn="ctr"/>
            <a:endParaRPr lang="ru-RU" sz="8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Казалось бы, обычное занятие, но именно оно сближает нас, создавая особую атмосферу уюта и единения. Такие встречи на кухне бесценны, ведь они делают семью крепче.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7024E0-BD60-47C1-A044-7269A775E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118" y="356186"/>
            <a:ext cx="2215033" cy="2953377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DAED16-D36A-4E6E-963B-4CD470032F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976" y="356186"/>
            <a:ext cx="2215033" cy="2953377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91F9A6-2426-47E7-9B65-46E64AFA15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119" y="3515916"/>
            <a:ext cx="2215033" cy="2953377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953297-9DD8-45EE-949C-54653CD09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976" y="3515915"/>
            <a:ext cx="2215033" cy="2953377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6078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6A0267-0735-4F13-83CB-9BAECD6800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966551" y="251207"/>
            <a:ext cx="4753452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50" b="1" dirty="0">
                <a:solidFill>
                  <a:srgbClr val="C00000"/>
                </a:solidFill>
                <a:latin typeface="Propisi" panose="02000508030000020003" pitchFamily="2" charset="0"/>
              </a:rPr>
              <a:t>Пельмени – это не просто блюдо, это символ семейного тепла. Они не только вкусны, но и обладают удивительным свойством – объединять близких. </a:t>
            </a:r>
          </a:p>
          <a:p>
            <a:pPr algn="ctr"/>
            <a:r>
              <a:rPr lang="ru-RU" sz="3650" b="1" dirty="0">
                <a:solidFill>
                  <a:srgbClr val="C00000"/>
                </a:solidFill>
                <a:latin typeface="Propisi" panose="02000508030000020003" pitchFamily="2" charset="0"/>
              </a:rPr>
              <a:t>Эта традиция передаётся </a:t>
            </a:r>
          </a:p>
          <a:p>
            <a:pPr algn="ctr"/>
            <a:r>
              <a:rPr lang="ru-RU" sz="3650" b="1" dirty="0">
                <a:solidFill>
                  <a:srgbClr val="C00000"/>
                </a:solidFill>
                <a:latin typeface="Propisi" panose="02000508030000020003" pitchFamily="2" charset="0"/>
              </a:rPr>
              <a:t>в нашей семье от прабабушки к бабушке, </a:t>
            </a:r>
          </a:p>
          <a:p>
            <a:pPr algn="ctr"/>
            <a:r>
              <a:rPr lang="ru-RU" sz="3650" b="1" dirty="0">
                <a:solidFill>
                  <a:srgbClr val="C00000"/>
                </a:solidFill>
                <a:latin typeface="Propisi" panose="02000508030000020003" pitchFamily="2" charset="0"/>
              </a:rPr>
              <a:t>от бабушки к маме, </a:t>
            </a:r>
          </a:p>
          <a:p>
            <a:pPr algn="ctr"/>
            <a:r>
              <a:rPr lang="ru-RU" sz="3650" b="1" dirty="0">
                <a:solidFill>
                  <a:srgbClr val="C00000"/>
                </a:solidFill>
                <a:latin typeface="Propisi" panose="02000508030000020003" pitchFamily="2" charset="0"/>
              </a:rPr>
              <a:t>а теперь и ко мне.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CC1C02-AFC2-42ED-A9ED-972497616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3" y="407957"/>
            <a:ext cx="4660320" cy="3495241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230A74-10D3-4E8E-AB8E-CAC022222DE0}"/>
              </a:ext>
            </a:extLst>
          </p:cNvPr>
          <p:cNvSpPr txBox="1"/>
          <p:nvPr/>
        </p:nvSpPr>
        <p:spPr>
          <a:xfrm>
            <a:off x="6583629" y="4018327"/>
            <a:ext cx="486503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C00000"/>
                </a:solidFill>
                <a:effectLst/>
                <a:latin typeface="Propisi" panose="02000508030000020003" pitchFamily="2" charset="0"/>
                <a:ea typeface="Times New Roman" panose="02020603050405020304" pitchFamily="18" charset="0"/>
              </a:rPr>
              <a:t>Будь то праздник или обычный день, пельмени на нашем столе – всегда повод для радости. Мы готовим их </a:t>
            </a:r>
          </a:p>
          <a:p>
            <a:pPr algn="ctr"/>
            <a:r>
              <a:rPr lang="ru-RU" sz="2900" b="1" dirty="0">
                <a:solidFill>
                  <a:srgbClr val="C00000"/>
                </a:solidFill>
                <a:effectLst/>
                <a:latin typeface="Propisi" panose="02000508030000020003" pitchFamily="2" charset="0"/>
                <a:ea typeface="Times New Roman" panose="02020603050405020304" pitchFamily="18" charset="0"/>
              </a:rPr>
              <a:t>с любовью, превращая весь процесс </a:t>
            </a:r>
          </a:p>
          <a:p>
            <a:pPr algn="ctr"/>
            <a:r>
              <a:rPr lang="ru-RU" sz="2900" b="1" dirty="0">
                <a:solidFill>
                  <a:srgbClr val="C00000"/>
                </a:solidFill>
                <a:effectLst/>
                <a:latin typeface="Propisi" panose="02000508030000020003" pitchFamily="2" charset="0"/>
                <a:ea typeface="Times New Roman" panose="02020603050405020304" pitchFamily="18" charset="0"/>
              </a:rPr>
              <a:t>в настоящее семейное событие.</a:t>
            </a:r>
            <a:endParaRPr lang="ru-RU" sz="2900" b="1" dirty="0">
              <a:solidFill>
                <a:srgbClr val="C00000"/>
              </a:solidFill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93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D41D21-A4A5-4DC1-A2FF-DAFD2C3C4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1095078" y="384176"/>
            <a:ext cx="453019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Рецепт пельменей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Тесто: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Мука – 500 г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Вода – 1 стакан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Яйцо – 1 шт.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Соль – 1 ч. л.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Масло оливковое – 1 ч. л.</a:t>
            </a:r>
          </a:p>
          <a:p>
            <a:pPr algn="ctr"/>
            <a:endParaRPr lang="ru-RU" sz="1400" b="1" dirty="0">
              <a:solidFill>
                <a:srgbClr val="C00000"/>
              </a:solidFill>
              <a:latin typeface="Propisi" panose="02000508030000020003" pitchFamily="2" charset="0"/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Propisi" panose="02000508030000020003" pitchFamily="2" charset="0"/>
              </a:rPr>
              <a:t>Фарш: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Мясо – 1 кг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Картофель – 1 шт.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Сливочное масло – 2 ст. л.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Propisi" panose="02000508030000020003" pitchFamily="2" charset="0"/>
              </a:rPr>
              <a:t>Соль и перец по вкусу.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230A74-10D3-4E8E-AB8E-CAC022222DE0}"/>
              </a:ext>
            </a:extLst>
          </p:cNvPr>
          <p:cNvSpPr txBox="1"/>
          <p:nvPr/>
        </p:nvSpPr>
        <p:spPr>
          <a:xfrm>
            <a:off x="6691267" y="3994492"/>
            <a:ext cx="4737644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C00000"/>
                </a:solidFill>
                <a:effectLst/>
                <a:latin typeface="Propisi" panose="02000508030000020003" pitchFamily="2" charset="0"/>
                <a:ea typeface="Times New Roman" panose="02020603050405020304" pitchFamily="18" charset="0"/>
              </a:rPr>
              <a:t>Приготовив пельмени по этому рецепту, вы не только насладитесь вкусом, но и ощутите всю его душевность, особенно если соберётесь за столом в кругу семьи.</a:t>
            </a:r>
            <a:endParaRPr lang="ru-RU" sz="2900" b="1" dirty="0">
              <a:solidFill>
                <a:srgbClr val="C00000"/>
              </a:solidFill>
              <a:latin typeface="Propisi" panose="02000508030000020003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FDB837-0783-4416-9A23-C0A25D15C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170" y="384176"/>
            <a:ext cx="4505838" cy="3379379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9588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610C0C-8526-45CE-84BD-92945118FB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3448" r="-4052" b="12341"/>
          <a:stretch/>
        </p:blipFill>
        <p:spPr>
          <a:xfrm>
            <a:off x="0" y="0"/>
            <a:ext cx="12760036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39979-783F-4554-890F-2793AAC65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42" y="430634"/>
            <a:ext cx="3739257" cy="4378501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63E46-1C00-4E11-AD91-6D5CA136DFCC}"/>
              </a:ext>
            </a:extLst>
          </p:cNvPr>
          <p:cNvSpPr txBox="1"/>
          <p:nvPr/>
        </p:nvSpPr>
        <p:spPr>
          <a:xfrm>
            <a:off x="965254" y="230423"/>
            <a:ext cx="478616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Propisi" panose="02000508030000020003" pitchFamily="2" charset="0"/>
              </a:rPr>
              <a:t>Семейные традиции — это не просто обычаи, это нити, которые связывают поколения. Вкус знакомых с детства блюд хранит тепло родного дома, голоса близких, смех за общим столом.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Propisi" panose="02000508030000020003" pitchFamily="2" charset="0"/>
              </a:rPr>
              <a:t>Когда я вырасту, возможно, буду жить в другом городе или даже в другой стране. Но однажды зимой я раскатаю тесто, положу начинку и, улыбнувшись, слеплю  пельмень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rgbClr val="C00000"/>
                </a:solidFill>
                <a:latin typeface="Propisi" panose="02000508030000020003" pitchFamily="2" charset="0"/>
              </a:rPr>
              <a:t>как у папы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dirty="0">
                <a:solidFill>
                  <a:srgbClr val="C00000"/>
                </a:solidFill>
                <a:latin typeface="Propisi" panose="02000508030000020003" pitchFamily="2" charset="0"/>
              </a:rPr>
              <a:t> — смешной, кривоватый, но особенный.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Propisi" panose="02000508030000020003" pitchFamily="2" charset="0"/>
              </a:rPr>
              <a:t>И в этот момент я снова почувствую себя дома. Потому что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семейные рецепты — это не только о еде.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Это о любви, которая передаётся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из рук в руки, из сердца в сердце.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CE9AB-1297-4495-8E04-36996948590E}"/>
              </a:ext>
            </a:extLst>
          </p:cNvPr>
          <p:cNvSpPr txBox="1"/>
          <p:nvPr/>
        </p:nvSpPr>
        <p:spPr>
          <a:xfrm>
            <a:off x="6716671" y="5219536"/>
            <a:ext cx="4537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pisi" panose="02000508030000020003" pitchFamily="2" charset="0"/>
              </a:rPr>
              <a:t>Дом там, где готовят вместе!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1221FF-0637-4C08-A2D9-00E213523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77" y="3594162"/>
            <a:ext cx="2663848" cy="1561015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1545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858</Words>
  <Application>Microsoft Office PowerPoint</Application>
  <PresentationFormat>Широкоэкранный</PresentationFormat>
  <Paragraphs>98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Times New Roman</vt:lpstr>
      <vt:lpstr>Calibri Light</vt:lpstr>
      <vt:lpstr>Calibri</vt:lpstr>
      <vt:lpstr>Propisi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Director</dc:creator>
  <cp:lastModifiedBy>Director</cp:lastModifiedBy>
  <cp:revision>25</cp:revision>
  <dcterms:created xsi:type="dcterms:W3CDTF">2025-01-31T10:57:27Z</dcterms:created>
  <dcterms:modified xsi:type="dcterms:W3CDTF">2025-02-04T08:59:42Z</dcterms:modified>
</cp:coreProperties>
</file>