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-28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7T18:18:37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24575,'0'5'-8191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7T18:19:44.0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245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102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159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345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865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9510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06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872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8073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96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4045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03623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532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3215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3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458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140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5D964-DA70-45C5-BDD1-B652EF5D2B0F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58D08-EE54-49E7-AF08-8CB3F14852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4962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ustomXml" Target="../ink/ink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35" y="397164"/>
            <a:ext cx="935643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Roboto Flex"/>
              </a:rPr>
              <a:t>«Рецепт семейного счастья: блюдо нашей семьи»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Roboto Flex"/>
              </a:rPr>
              <a:t>«Осетинские пироги»</a:t>
            </a:r>
          </a:p>
          <a:p>
            <a:pPr algn="ctr"/>
            <a:endParaRPr lang="ru-RU" sz="3600" dirty="0">
              <a:solidFill>
                <a:schemeClr val="bg1"/>
              </a:solidFill>
              <a:latin typeface="Roboto Flex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Roboto Flex"/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Roboto Flex"/>
              </a:rPr>
              <a:t>Выполнил ученик 3 класса общеобразовательной школы при Посольстве России в Нигерии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Roboto Flex"/>
              </a:rPr>
              <a:t>Орлов Дамир</a:t>
            </a:r>
          </a:p>
          <a:p>
            <a:pPr algn="ctr"/>
            <a:endParaRPr lang="ru-RU" sz="3600" dirty="0">
              <a:solidFill>
                <a:schemeClr val="bg1"/>
              </a:solidFill>
              <a:latin typeface="Roboto Flex"/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Roboto Flex"/>
              </a:rPr>
              <a:t>Абуджа, 2025  </a:t>
            </a:r>
          </a:p>
          <a:p>
            <a:endParaRPr lang="ru-RU" sz="3600" dirty="0">
              <a:solidFill>
                <a:schemeClr val="bg1"/>
              </a:solidFill>
              <a:latin typeface="Roboto Flex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648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0373546-AF65-1D09-5005-471037F2B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0" y="1453417"/>
            <a:ext cx="5462936" cy="5236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4F5F9D-74AE-7242-FAAC-5013689D1FC6}"/>
              </a:ext>
            </a:extLst>
          </p:cNvPr>
          <p:cNvSpPr txBox="1"/>
          <p:nvPr/>
        </p:nvSpPr>
        <p:spPr>
          <a:xfrm>
            <a:off x="2733368" y="370762"/>
            <a:ext cx="5549031" cy="7860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ru-RU" sz="59500" b="1" i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Осетинские пироги</a:t>
            </a:r>
            <a:endParaRPr lang="en-US" sz="59500" b="1" i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CA74D5-750A-9F6D-2984-A5F696C7D4E6}"/>
              </a:ext>
            </a:extLst>
          </p:cNvPr>
          <p:cNvSpPr txBox="1"/>
          <p:nvPr/>
        </p:nvSpPr>
        <p:spPr>
          <a:xfrm>
            <a:off x="5464835" y="1255663"/>
            <a:ext cx="6725265" cy="56323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/>
            <a:r>
              <a:rPr lang="ru-RU" sz="2400" b="1" i="1" dirty="0" smtClean="0">
                <a:ln/>
                <a:solidFill>
                  <a:schemeClr val="accent2">
                    <a:lumMod val="50000"/>
                  </a:schemeClr>
                </a:solidFill>
                <a:latin typeface="Roboto Flex"/>
              </a:rPr>
              <a:t>	С </a:t>
            </a:r>
            <a:r>
              <a:rPr lang="ru-RU" sz="2400" b="1" i="1" dirty="0">
                <a:ln/>
                <a:solidFill>
                  <a:schemeClr val="accent2">
                    <a:lumMod val="50000"/>
                  </a:schemeClr>
                </a:solidFill>
                <a:latin typeface="Roboto Flex"/>
              </a:rPr>
              <a:t>осетинскими пирогами </a:t>
            </a:r>
            <a:r>
              <a:rPr lang="ru-RU" sz="2400" b="1" i="1" dirty="0" smtClean="0">
                <a:ln/>
                <a:solidFill>
                  <a:schemeClr val="accent2">
                    <a:lumMod val="50000"/>
                  </a:schemeClr>
                </a:solidFill>
                <a:latin typeface="Roboto Flex"/>
              </a:rPr>
              <a:t>связано </a:t>
            </a:r>
            <a:r>
              <a:rPr lang="ru-RU" sz="2400" b="1" i="1" dirty="0">
                <a:ln/>
                <a:solidFill>
                  <a:schemeClr val="accent2">
                    <a:lumMod val="50000"/>
                  </a:schemeClr>
                </a:solidFill>
                <a:latin typeface="Roboto Flex"/>
              </a:rPr>
              <a:t>много интересного. Выпечка с сыром считается основным участником старинного обряда Осетии «3 пирога». Блюдо подается на широкой плоской тарелке одно за другим. Каждый из пирогов является своеобразным символом: один – Солнца, второй – Земли, а третий – Воды. Перед началом застолья выпечку разрезают на 8 частей.</a:t>
            </a:r>
          </a:p>
          <a:p>
            <a:pPr algn="just"/>
            <a:r>
              <a:rPr lang="ru-RU" sz="2400" b="1" i="1" dirty="0" smtClean="0">
                <a:ln/>
                <a:solidFill>
                  <a:schemeClr val="accent2">
                    <a:lumMod val="50000"/>
                  </a:schemeClr>
                </a:solidFill>
                <a:latin typeface="Roboto Flex"/>
              </a:rPr>
              <a:t>	Примечательно</a:t>
            </a:r>
            <a:r>
              <a:rPr lang="ru-RU" sz="2400" b="1" i="1" dirty="0">
                <a:ln/>
                <a:solidFill>
                  <a:schemeClr val="accent2">
                    <a:lumMod val="50000"/>
                  </a:schemeClr>
                </a:solidFill>
                <a:latin typeface="Roboto Flex"/>
              </a:rPr>
              <a:t>, что всего на столе может быть и больше трех пирогов. Главное, чтоб количество было нечетным: 5, 7 и т. д.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="" xmlns:a16="http://schemas.microsoft.com/office/drawing/2014/main" id="{D42D9AFE-119A-6909-BF0A-4956A1CDFAB6}"/>
                  </a:ext>
                </a:extLst>
              </p14:cNvPr>
              <p14:cNvContentPartPr/>
              <p14:nvPr/>
            </p14:nvContentPartPr>
            <p14:xfrm>
              <a:off x="-2228106" y="2743225"/>
              <a:ext cx="360" cy="216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42D9AFE-119A-6909-BF0A-4956A1CDFAB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2237106" y="2734225"/>
                <a:ext cx="1800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11" name="Рукописный ввод 10">
                <a:extLst>
                  <a:ext uri="{FF2B5EF4-FFF2-40B4-BE49-F238E27FC236}">
                    <a16:creationId xmlns="" xmlns:a16="http://schemas.microsoft.com/office/drawing/2014/main" id="{43F99414-D5D0-ABCA-9EA7-0D6F456EC0B1}"/>
                  </a:ext>
                </a:extLst>
              </p14:cNvPr>
              <p14:cNvContentPartPr/>
              <p14:nvPr/>
            </p14:nvContentPartPr>
            <p14:xfrm>
              <a:off x="4970963" y="1387105"/>
              <a:ext cx="360" cy="36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3F99414-D5D0-ABCA-9EA7-0D6F456EC0B1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962323" y="1378105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1006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E94B92-17A3-F0B2-4F26-7DFECD9093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7848"/>
            <a:ext cx="1849821" cy="6818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33F6B1-2EC4-DD5C-E3BE-37D52356E2B3}"/>
              </a:ext>
            </a:extLst>
          </p:cNvPr>
          <p:cNvSpPr txBox="1"/>
          <p:nvPr/>
        </p:nvSpPr>
        <p:spPr>
          <a:xfrm>
            <a:off x="3520431" y="131987"/>
            <a:ext cx="712654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Подготовим  ингредиенты на 3 пирога.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У нас будет 2 сырных и 1 мясной.</a:t>
            </a:r>
          </a:p>
          <a:p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i="1" dirty="0">
                <a:solidFill>
                  <a:srgbClr val="00B050"/>
                </a:solidFill>
              </a:rPr>
              <a:t>Для начинки : 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картофель- 600гр. (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очищенного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Сыр-300гр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Фарш-200гр 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Лук-1шт средняя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Соль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Перец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Вода-50мл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Масло подсолнечное-50мл</a:t>
            </a:r>
          </a:p>
          <a:p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i="1" dirty="0">
                <a:solidFill>
                  <a:srgbClr val="00B050"/>
                </a:solidFill>
              </a:rPr>
              <a:t>Для теста:         для смазывания пирогов: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Мука-700гр           масло сливочное-100гр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Молоко-600мл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Соль- 12гр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Сахар -15гр</a:t>
            </a:r>
          </a:p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Дрожжи -18гр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375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9363480-2D5B-C121-5BCA-4ADC71E70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1976285" cy="69665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B4F9D9-5DEA-68D4-BDDB-501FCE1CBCC7}"/>
              </a:ext>
            </a:extLst>
          </p:cNvPr>
          <p:cNvSpPr txBox="1"/>
          <p:nvPr/>
        </p:nvSpPr>
        <p:spPr>
          <a:xfrm>
            <a:off x="4297713" y="751344"/>
            <a:ext cx="584476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Картошку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ставим отвариваться и начинаем готовить тесто: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В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теплое молоко всыпаем сахар, соль и дрожжи, даем постоять 5 минут, вливаем эту смесь в просеянную муку,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перемешиваем, добавляем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подсолнечное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масло и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вымешиваем тесто.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Перекладываем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в чистую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миску, смазанную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масло и накрываем пленкой. Оставляем подходить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на 1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час.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184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7E3734-C47D-983B-57B8-6DAA6538B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789471" cy="6844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D9EA5B-C17A-3683-960D-98E77A7DD015}"/>
              </a:ext>
            </a:extLst>
          </p:cNvPr>
          <p:cNvSpPr txBox="1"/>
          <p:nvPr/>
        </p:nvSpPr>
        <p:spPr>
          <a:xfrm>
            <a:off x="2583393" y="671691"/>
            <a:ext cx="583302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Подошедшее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тесто разделить на 3 равные части и оставить отдохнуть на 10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минут.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В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отварной картофель добавить молоко, сыр, соль, перец. Сформировать шарики.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В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фарш добавим мелко нарезанный лук, соль , перец и воду для сочности.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Берем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один шарик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теста, немного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его разминаем и выкладываем начинку.</a:t>
            </a:r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44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F6F1AF2-7B0D-4489-623D-BA9EA2E292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730476" cy="69196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BF29597-50A5-B340-5C2E-1AB74EAAA616}"/>
              </a:ext>
            </a:extLst>
          </p:cNvPr>
          <p:cNvSpPr txBox="1"/>
          <p:nvPr/>
        </p:nvSpPr>
        <p:spPr>
          <a:xfrm>
            <a:off x="2861218" y="458986"/>
            <a:ext cx="578580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Защипываем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края теста и распределяем тесто с начинкой в лепешку.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Переворачиваем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и выкладываем на противень, продолжаем формировать пирог так, чтоб он получился как можно тоньше.</a:t>
            </a:r>
          </a:p>
          <a:p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Посредине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проделываем небольшую дырочку ,чтоб выходил воздух и наш пирог не надулся и не порвался. Ставим в заранее прогретую духовку на максимальную температуру. У нас было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250 градусов - 15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минут. </a:t>
            </a:r>
            <a:endParaRPr lang="en-US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74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3AAC13-26C7-78E4-AEC6-C4F5D8411087}"/>
              </a:ext>
            </a:extLst>
          </p:cNvPr>
          <p:cNvSpPr txBox="1"/>
          <p:nvPr/>
        </p:nvSpPr>
        <p:spPr>
          <a:xfrm>
            <a:off x="3232663" y="292324"/>
            <a:ext cx="6174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Готовый пирог смазываем сливочным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маслом. Ждем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пока испекутся все наши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пироги и наслаждаемся!</a:t>
            </a:r>
            <a:endParaRPr lang="en-US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365EB6-2FD2-94DE-2DA9-13BE47F9D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49855" y="303184"/>
            <a:ext cx="3447435" cy="311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193F9A4-B161-5BB6-0DA3-BD4EB5F528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304133" y="1606441"/>
            <a:ext cx="5630573" cy="4572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Below"/>
            <a:lightRig rig="threePt" dir="t"/>
          </a:scene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1D29D43-D510-CF7A-C906-31368F1CF4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7144" y="2759382"/>
            <a:ext cx="2548244" cy="339765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892244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224</TotalTime>
  <Words>98</Words>
  <Application>Microsoft Office PowerPoint</Application>
  <PresentationFormat>Произвольный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Damask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Орлова Катя</dc:creator>
  <cp:lastModifiedBy>HP</cp:lastModifiedBy>
  <cp:revision>7</cp:revision>
  <cp:lastPrinted>2025-01-26T15:19:09Z</cp:lastPrinted>
  <dcterms:created xsi:type="dcterms:W3CDTF">2025-01-26T12:35:23Z</dcterms:created>
  <dcterms:modified xsi:type="dcterms:W3CDTF">2025-01-30T13:26:32Z</dcterms:modified>
</cp:coreProperties>
</file>