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1" r:id="rId10"/>
    <p:sldId id="256" r:id="rId11"/>
    <p:sldId id="257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18" autoAdjust="0"/>
  </p:normalViewPr>
  <p:slideViewPr>
    <p:cSldViewPr snapToGrid="0">
      <p:cViewPr varScale="1">
        <p:scale>
          <a:sx n="98" d="100"/>
          <a:sy n="98" d="100"/>
        </p:scale>
        <p:origin x="954" y="-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3A628-AD4A-4C63-89C4-7D55BFBBFBE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1D769-794F-41DE-B093-1C4CD15A5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21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Музыка: Чайковский – Танец Феи Драже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1D769-794F-41DE-B093-1C4CD15A501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191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1D769-794F-41DE-B093-1C4CD15A501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62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1D769-794F-41DE-B093-1C4CD15A501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836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82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40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23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05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24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6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19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00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32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8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55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96918-F6EE-4BAA-93CE-9B45855A649D}" type="datetimeFigureOut">
              <a:rPr lang="ru-RU" smtClean="0"/>
              <a:t>03.02.2025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E497-1E4E-4FD4-9F1B-79BDDE51F6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19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4852"/>
            <a:ext cx="12192000" cy="93126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92826" y="-333168"/>
            <a:ext cx="937067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Проект «Я, ты, он, она – вместе целая семья!»</a:t>
            </a:r>
          </a:p>
          <a:p>
            <a:pPr algn="ctr"/>
            <a:endParaRPr lang="ru-RU" sz="36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Тема «Рецепт семейного счастья</a:t>
            </a:r>
            <a:r>
              <a:rPr lang="ru-RU" sz="3600" b="1" smtClean="0">
                <a:solidFill>
                  <a:schemeClr val="bg1"/>
                </a:solidFill>
              </a:rPr>
              <a:t>: </a:t>
            </a:r>
          </a:p>
          <a:p>
            <a:pPr algn="ctr"/>
            <a:r>
              <a:rPr lang="ru-RU" sz="3600" b="1" smtClean="0">
                <a:solidFill>
                  <a:schemeClr val="bg1"/>
                </a:solidFill>
              </a:rPr>
              <a:t>блюдо </a:t>
            </a:r>
            <a:r>
              <a:rPr lang="ru-RU" sz="3600" b="1" dirty="0" smtClean="0">
                <a:solidFill>
                  <a:schemeClr val="bg1"/>
                </a:solidFill>
              </a:rPr>
              <a:t>нашей семьи»</a:t>
            </a:r>
          </a:p>
          <a:p>
            <a:pPr algn="ctr"/>
            <a:endParaRPr lang="ru-RU" sz="3600" dirty="0" smtClean="0">
              <a:solidFill>
                <a:schemeClr val="bg1"/>
              </a:solidFill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Школа при Посольстве России в Марокко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В выполнении проекта принимали участие: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Андрюшкин Константин, 2 класс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Андрюшкина Ирина Борисовна (мама)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Андрюшкин Леонид Дмитриевич (папа)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2025 г.</a:t>
            </a:r>
          </a:p>
        </p:txBody>
      </p:sp>
      <p:pic>
        <p:nvPicPr>
          <p:cNvPr id="16" name="chajjkovskijj-tanec-fei-drazh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1613" y="177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5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3459"/>
            <a:ext cx="12192000" cy="79731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02595" y="1627992"/>
            <a:ext cx="3901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Рождественский </a:t>
            </a:r>
            <a:r>
              <a:rPr lang="ru-RU" sz="2000" b="1" dirty="0">
                <a:solidFill>
                  <a:schemeClr val="bg1"/>
                </a:solidFill>
              </a:rPr>
              <a:t>ф</a:t>
            </a:r>
            <a:r>
              <a:rPr lang="ru-RU" sz="2000" b="1" dirty="0" smtClean="0">
                <a:solidFill>
                  <a:schemeClr val="bg1"/>
                </a:solidFill>
              </a:rPr>
              <a:t>руктовый </a:t>
            </a:r>
            <a:r>
              <a:rPr lang="ru-RU" sz="2000" b="1" dirty="0">
                <a:solidFill>
                  <a:schemeClr val="bg1"/>
                </a:solidFill>
              </a:rPr>
              <a:t>к</a:t>
            </a:r>
            <a:r>
              <a:rPr lang="ru-RU" sz="2000" b="1" dirty="0" smtClean="0">
                <a:solidFill>
                  <a:schemeClr val="bg1"/>
                </a:solidFill>
              </a:rPr>
              <a:t>екс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222" y="2250350"/>
            <a:ext cx="3089022" cy="308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3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77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9841" y="2221980"/>
            <a:ext cx="849231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bg1"/>
                </a:solidFill>
              </a:rPr>
              <a:t>Наш дом накануне Рождества всегда наполнен теплом, смехом и ароматами выпечки. Одна из наших самых любимых семейных традиций – Рождественский фруктовый кекс, который мы печём каждый год уже много лет подряд. Этот кекс — не просто угощение, а символ нашего семейного единства и любви. Один кекс – для Новогоднего стола, второй – для Рождественского ужина, и обязательно несколько кексов в подарок для наших близких и дорогих.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259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4968"/>
            <a:ext cx="12192000" cy="73944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9304" y="1093931"/>
            <a:ext cx="336263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Мы начинаем готовиться к этому ещё в ноябре. На кухонном столе появляются миски с засахаренными фруктами, орехами, изюмом и пряностями, а также старая кулинарная книга, страницы которой исписаны аккуратным почерком </a:t>
            </a:r>
            <a:r>
              <a:rPr lang="ru-RU" sz="2000" dirty="0" smtClean="0">
                <a:solidFill>
                  <a:schemeClr val="bg1"/>
                </a:solidFill>
              </a:rPr>
              <a:t>прабабушки. </a:t>
            </a:r>
            <a:r>
              <a:rPr lang="ru-RU" sz="2000" dirty="0">
                <a:solidFill>
                  <a:schemeClr val="bg1"/>
                </a:solidFill>
              </a:rPr>
              <a:t>Но, как гласит семейная легенда, главная часть рецепта – это время и забота, которые мы вкладываем в этот кекс.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586" y="1369701"/>
            <a:ext cx="3744653" cy="40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4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754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69142" y="1460857"/>
            <a:ext cx="230777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Каждая горсть фруктов — это наше воспоминание о том, что мы пережили вместе. А орехи символизируют наши надежды на будущее. Кекс — это не просто сладость, это история нашей семьи.</a:t>
            </a:r>
          </a:p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44" y="792718"/>
            <a:ext cx="4196150" cy="300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6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652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63894" y="1464346"/>
            <a:ext cx="446421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Мы режем цукаты, добавляем мёд, смешиваем тесто и смеёмся над забавными семейными историями, которые вспоминаем вместе. Особенно нам нравится тот момент, когда тесто готово, и мы по очереди добавляем своё "пожелание". Каждый кладёт щепотку специй или орех, говоря вслух, чего мы желаем семье в Новом году — счастья, здоровья, дружбы или новых приключений.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34" y="1549110"/>
            <a:ext cx="2960914" cy="37861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106" y="1549110"/>
            <a:ext cx="3071360" cy="396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3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062" y="0"/>
            <a:ext cx="12526027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06391" y="1350811"/>
            <a:ext cx="6096000" cy="20536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Когда кекс выпекается в духовке, дом наполняется волшебным ароматом корицы, гвоздики и ванили. Но самое интересное начинается потом: кекс оборачивается в ткань и убирается в шкаф на целый месяц.</a:t>
            </a:r>
            <a:b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080" y="346811"/>
            <a:ext cx="2936761" cy="38753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722" y="3429000"/>
            <a:ext cx="3143885" cy="32457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01400" y="3566227"/>
            <a:ext cx="422911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Почему мы не можем съесть его сразу? — спросите вы.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Потому что лучшие вещи требуют терпения, — ответим мы вам. — Кекс должен "созреть", как наша семья становится сильнее с каждым годом.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24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0322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2971" y="1678441"/>
            <a:ext cx="2191657" cy="29661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/>
              <a:t>Наступает Новогодняя ночь, и кекс наконец подаётся на стол. Его разрезает старший в семье, и каждый кусочек пропитан не только ароматами, но и семейными воспоминаниями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596" y="1513114"/>
            <a:ext cx="5339758" cy="38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7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919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128" y="754742"/>
            <a:ext cx="4271271" cy="569502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27200" y="2053221"/>
            <a:ext cx="223520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Рождественский кекс всегда напоминает нам о самом главном — о тепле семьи, о любви и о том, что самые сладкие моменты в жизни мы создаём вместе.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29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114" y="0"/>
            <a:ext cx="12308114" cy="6984925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333515"/>
              </p:ext>
            </p:extLst>
          </p:nvPr>
        </p:nvGraphicFramePr>
        <p:xfrm>
          <a:off x="2753432" y="2719275"/>
          <a:ext cx="737516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7580">
                  <a:extLst>
                    <a:ext uri="{9D8B030D-6E8A-4147-A177-3AD203B41FA5}">
                      <a16:colId xmlns:a16="http://schemas.microsoft.com/office/drawing/2014/main" val="3050709529"/>
                    </a:ext>
                  </a:extLst>
                </a:gridCol>
                <a:gridCol w="3687580">
                  <a:extLst>
                    <a:ext uri="{9D8B030D-6E8A-4147-A177-3AD203B41FA5}">
                      <a16:colId xmlns:a16="http://schemas.microsoft.com/office/drawing/2014/main" val="3633911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300 г смешанных сухофруктов (изюм, курага, чернослив, финики)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100 г цукатов (по желанию)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200 г орехов (грецкие или миндаль)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250 г муки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200 г мёда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150 г сливочного масла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4 яйца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1 ч. ложка корицы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1 ч. ложка ванильного сахара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1/2 ч. ложки соли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1 ч. ложка разрыхлителя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50 мл апельсинового сока (или другого сока по вкусу)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1 ч. ложка натертой цедры апельсина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· 2 ст. ложки сахара</a:t>
                      </a:r>
                    </a:p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3799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14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8384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002877"/>
            <a:ext cx="12067082" cy="621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1.</a:t>
            </a:r>
            <a:r>
              <a:rPr kumimoji="0" lang="ru-RU" alt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Подготовка фруктов и орехов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В миске замочите сухофрукты и цукаты в соке на 1-2 часа, чтобы они немного размягчились.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Орехи (грецкие или миндаль) порубите ножом на крупные кусочки.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2. Приготовление теста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В большой миске взбейте мягкое сливочное масло с медом до пышной консистенции.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По одному добавляйте яйца, каждый раз хорошо взбивая смесь.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В отдельной миске смешайте муку, корицу, ванильный сахар, соль и разрыхлитель.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Постепенно добавляйте сухие ингредиенты в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масляно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-яичную смесь, чередуя с апельсиновым соком.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3. Соединение теста с фруктами и орехами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В тесто аккуратно вмешайте замоченные сухофрукты, орехи и цедру апельсина.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Смешивайте до тех пор, пока фрукты и орехи не распределятся равномерно по тесту.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4. Выпекание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Разогрейте духовку до 170°C.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Выложите тесто в смазанную форму для кекса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Выпекайте в течение 1-1,5 часа, проверяя готовность деревянной палочкой. Она должна выйти сухой.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5. Настаивание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После выпекания дайте кексу остыть. Затем оберните его в ткань или пергаментную бумагу.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Уберите кекс в прохладное темное место на 3-4 недели. В процессе настаивания кекс становится еще вкуснее, пропитываясь ароматами пряностей, фруктов и меда.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4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717536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658" y="1379095"/>
            <a:ext cx="5056683" cy="37925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32748" y="5171607"/>
            <a:ext cx="5008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Приятного аппетита!</a:t>
            </a:r>
            <a:endParaRPr lang="ru-RU" sz="32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32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718</Words>
  <Application>Microsoft Office PowerPoint</Application>
  <PresentationFormat>Широкоэкранный</PresentationFormat>
  <Paragraphs>60</Paragraphs>
  <Slides>12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Bookman Old Style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Пользователь</cp:lastModifiedBy>
  <cp:revision>46</cp:revision>
  <dcterms:created xsi:type="dcterms:W3CDTF">2025-01-25T23:44:43Z</dcterms:created>
  <dcterms:modified xsi:type="dcterms:W3CDTF">2025-02-03T18:26:07Z</dcterms:modified>
</cp:coreProperties>
</file>