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0160000" cy="5715000"/>
  <p:notesSz cx="6858000" cy="9144000"/>
  <p:defaultTextStyle>
    <a:defPPr>
      <a:defRPr lang="ru-RU"/>
    </a:defPPr>
    <a:lvl1pPr marL="0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5216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0433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15649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20865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26082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31298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36515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41731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2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>
        <p:scale>
          <a:sx n="84" d="100"/>
          <a:sy n="84" d="100"/>
        </p:scale>
        <p:origin x="2106" y="1086"/>
      </p:cViewPr>
      <p:guideLst>
        <p:guide orient="horz" pos="1800"/>
        <p:guide pos="32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1775356"/>
            <a:ext cx="86360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238500"/>
            <a:ext cx="71120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0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0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50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00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51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01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51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01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570" y="3672419"/>
            <a:ext cx="8636000" cy="1135063"/>
          </a:xfrm>
        </p:spPr>
        <p:txBody>
          <a:bodyPr anchor="t"/>
          <a:lstStyle>
            <a:lvl1pPr algn="l">
              <a:defRPr sz="3889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2570" y="2422261"/>
            <a:ext cx="86360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0235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2pPr>
            <a:lvl3pPr marL="900472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3pPr>
            <a:lvl4pPr marL="135070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80094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225118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701415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3151652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601887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8000" y="1333501"/>
            <a:ext cx="4487333" cy="3771636"/>
          </a:xfrm>
        </p:spPr>
        <p:txBody>
          <a:bodyPr/>
          <a:lstStyle>
            <a:lvl1pPr>
              <a:defRPr sz="2778"/>
            </a:lvl1pPr>
            <a:lvl2pPr>
              <a:defRPr sz="2333"/>
            </a:lvl2pPr>
            <a:lvl3pPr>
              <a:defRPr sz="2000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64667" y="1333501"/>
            <a:ext cx="4487333" cy="3771636"/>
          </a:xfrm>
        </p:spPr>
        <p:txBody>
          <a:bodyPr/>
          <a:lstStyle>
            <a:lvl1pPr>
              <a:defRPr sz="2778"/>
            </a:lvl1pPr>
            <a:lvl2pPr>
              <a:defRPr sz="2333"/>
            </a:lvl2pPr>
            <a:lvl3pPr>
              <a:defRPr sz="2000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0" y="1279262"/>
            <a:ext cx="4489098" cy="533135"/>
          </a:xfrm>
        </p:spPr>
        <p:txBody>
          <a:bodyPr anchor="b"/>
          <a:lstStyle>
            <a:lvl1pPr marL="0" indent="0">
              <a:buNone/>
              <a:defRPr sz="2333" b="1"/>
            </a:lvl1pPr>
            <a:lvl2pPr marL="450235" indent="0">
              <a:buNone/>
              <a:defRPr sz="2000" b="1"/>
            </a:lvl2pPr>
            <a:lvl3pPr marL="900472" indent="0">
              <a:buNone/>
              <a:defRPr sz="1778" b="1"/>
            </a:lvl3pPr>
            <a:lvl4pPr marL="1350708" indent="0">
              <a:buNone/>
              <a:defRPr sz="1556" b="1"/>
            </a:lvl4pPr>
            <a:lvl5pPr marL="1800943" indent="0">
              <a:buNone/>
              <a:defRPr sz="1556" b="1"/>
            </a:lvl5pPr>
            <a:lvl6pPr marL="2251180" indent="0">
              <a:buNone/>
              <a:defRPr sz="1556" b="1"/>
            </a:lvl6pPr>
            <a:lvl7pPr marL="2701415" indent="0">
              <a:buNone/>
              <a:defRPr sz="1556" b="1"/>
            </a:lvl7pPr>
            <a:lvl8pPr marL="3151652" indent="0">
              <a:buNone/>
              <a:defRPr sz="1556" b="1"/>
            </a:lvl8pPr>
            <a:lvl9pPr marL="3601887" indent="0">
              <a:buNone/>
              <a:defRPr sz="155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8000" y="1812396"/>
            <a:ext cx="4489098" cy="3292740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778"/>
            </a:lvl3pPr>
            <a:lvl4pPr>
              <a:defRPr sz="1556"/>
            </a:lvl4pPr>
            <a:lvl5pPr>
              <a:defRPr sz="1556"/>
            </a:lvl5pPr>
            <a:lvl6pPr>
              <a:defRPr sz="1556"/>
            </a:lvl6pPr>
            <a:lvl7pPr>
              <a:defRPr sz="1556"/>
            </a:lvl7pPr>
            <a:lvl8pPr>
              <a:defRPr sz="1556"/>
            </a:lvl8pPr>
            <a:lvl9pPr>
              <a:defRPr sz="155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61141" y="1279262"/>
            <a:ext cx="4490861" cy="533135"/>
          </a:xfrm>
        </p:spPr>
        <p:txBody>
          <a:bodyPr anchor="b"/>
          <a:lstStyle>
            <a:lvl1pPr marL="0" indent="0">
              <a:buNone/>
              <a:defRPr sz="2333" b="1"/>
            </a:lvl1pPr>
            <a:lvl2pPr marL="450235" indent="0">
              <a:buNone/>
              <a:defRPr sz="2000" b="1"/>
            </a:lvl2pPr>
            <a:lvl3pPr marL="900472" indent="0">
              <a:buNone/>
              <a:defRPr sz="1778" b="1"/>
            </a:lvl3pPr>
            <a:lvl4pPr marL="1350708" indent="0">
              <a:buNone/>
              <a:defRPr sz="1556" b="1"/>
            </a:lvl4pPr>
            <a:lvl5pPr marL="1800943" indent="0">
              <a:buNone/>
              <a:defRPr sz="1556" b="1"/>
            </a:lvl5pPr>
            <a:lvl6pPr marL="2251180" indent="0">
              <a:buNone/>
              <a:defRPr sz="1556" b="1"/>
            </a:lvl6pPr>
            <a:lvl7pPr marL="2701415" indent="0">
              <a:buNone/>
              <a:defRPr sz="1556" b="1"/>
            </a:lvl7pPr>
            <a:lvl8pPr marL="3151652" indent="0">
              <a:buNone/>
              <a:defRPr sz="1556" b="1"/>
            </a:lvl8pPr>
            <a:lvl9pPr marL="3601887" indent="0">
              <a:buNone/>
              <a:defRPr sz="155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61141" y="1812396"/>
            <a:ext cx="4490861" cy="3292740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778"/>
            </a:lvl3pPr>
            <a:lvl4pPr>
              <a:defRPr sz="1556"/>
            </a:lvl4pPr>
            <a:lvl5pPr>
              <a:defRPr sz="1556"/>
            </a:lvl5pPr>
            <a:lvl6pPr>
              <a:defRPr sz="1556"/>
            </a:lvl6pPr>
            <a:lvl7pPr>
              <a:defRPr sz="1556"/>
            </a:lvl7pPr>
            <a:lvl8pPr>
              <a:defRPr sz="1556"/>
            </a:lvl8pPr>
            <a:lvl9pPr>
              <a:defRPr sz="155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1" y="227543"/>
            <a:ext cx="3342570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72279" y="227543"/>
            <a:ext cx="5679722" cy="4877594"/>
          </a:xfrm>
        </p:spPr>
        <p:txBody>
          <a:bodyPr/>
          <a:lstStyle>
            <a:lvl1pPr>
              <a:defRPr sz="3111"/>
            </a:lvl1pPr>
            <a:lvl2pPr>
              <a:defRPr sz="2778"/>
            </a:lvl2pPr>
            <a:lvl3pPr>
              <a:defRPr sz="2333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8001" y="1195919"/>
            <a:ext cx="3342570" cy="3909219"/>
          </a:xfrm>
        </p:spPr>
        <p:txBody>
          <a:bodyPr/>
          <a:lstStyle>
            <a:lvl1pPr marL="0" indent="0">
              <a:buNone/>
              <a:defRPr sz="1333"/>
            </a:lvl1pPr>
            <a:lvl2pPr marL="450235" indent="0">
              <a:buNone/>
              <a:defRPr sz="1222"/>
            </a:lvl2pPr>
            <a:lvl3pPr marL="900472" indent="0">
              <a:buNone/>
              <a:defRPr sz="1000"/>
            </a:lvl3pPr>
            <a:lvl4pPr marL="1350708" indent="0">
              <a:buNone/>
              <a:defRPr sz="889"/>
            </a:lvl4pPr>
            <a:lvl5pPr marL="1800943" indent="0">
              <a:buNone/>
              <a:defRPr sz="889"/>
            </a:lvl5pPr>
            <a:lvl6pPr marL="2251180" indent="0">
              <a:buNone/>
              <a:defRPr sz="889"/>
            </a:lvl6pPr>
            <a:lvl7pPr marL="2701415" indent="0">
              <a:buNone/>
              <a:defRPr sz="889"/>
            </a:lvl7pPr>
            <a:lvl8pPr marL="3151652" indent="0">
              <a:buNone/>
              <a:defRPr sz="889"/>
            </a:lvl8pPr>
            <a:lvl9pPr marL="3601887" indent="0">
              <a:buNone/>
              <a:defRPr sz="88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431" y="4000500"/>
            <a:ext cx="60960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91431" y="510646"/>
            <a:ext cx="6096000" cy="3429000"/>
          </a:xfrm>
        </p:spPr>
        <p:txBody>
          <a:bodyPr/>
          <a:lstStyle>
            <a:lvl1pPr marL="0" indent="0">
              <a:buNone/>
              <a:defRPr sz="3111"/>
            </a:lvl1pPr>
            <a:lvl2pPr marL="450235" indent="0">
              <a:buNone/>
              <a:defRPr sz="2778"/>
            </a:lvl2pPr>
            <a:lvl3pPr marL="900472" indent="0">
              <a:buNone/>
              <a:defRPr sz="2333"/>
            </a:lvl3pPr>
            <a:lvl4pPr marL="1350708" indent="0">
              <a:buNone/>
              <a:defRPr sz="2000"/>
            </a:lvl4pPr>
            <a:lvl5pPr marL="1800943" indent="0">
              <a:buNone/>
              <a:defRPr sz="2000"/>
            </a:lvl5pPr>
            <a:lvl6pPr marL="2251180" indent="0">
              <a:buNone/>
              <a:defRPr sz="2000"/>
            </a:lvl6pPr>
            <a:lvl7pPr marL="2701415" indent="0">
              <a:buNone/>
              <a:defRPr sz="2000"/>
            </a:lvl7pPr>
            <a:lvl8pPr marL="3151652" indent="0">
              <a:buNone/>
              <a:defRPr sz="2000"/>
            </a:lvl8pPr>
            <a:lvl9pPr marL="3601887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91431" y="4472782"/>
            <a:ext cx="6096000" cy="670718"/>
          </a:xfrm>
        </p:spPr>
        <p:txBody>
          <a:bodyPr/>
          <a:lstStyle>
            <a:lvl1pPr marL="0" indent="0">
              <a:buNone/>
              <a:defRPr sz="1333"/>
            </a:lvl1pPr>
            <a:lvl2pPr marL="450235" indent="0">
              <a:buNone/>
              <a:defRPr sz="1222"/>
            </a:lvl2pPr>
            <a:lvl3pPr marL="900472" indent="0">
              <a:buNone/>
              <a:defRPr sz="1000"/>
            </a:lvl3pPr>
            <a:lvl4pPr marL="1350708" indent="0">
              <a:buNone/>
              <a:defRPr sz="889"/>
            </a:lvl4pPr>
            <a:lvl5pPr marL="1800943" indent="0">
              <a:buNone/>
              <a:defRPr sz="889"/>
            </a:lvl5pPr>
            <a:lvl6pPr marL="2251180" indent="0">
              <a:buNone/>
              <a:defRPr sz="889"/>
            </a:lvl6pPr>
            <a:lvl7pPr marL="2701415" indent="0">
              <a:buNone/>
              <a:defRPr sz="889"/>
            </a:lvl7pPr>
            <a:lvl8pPr marL="3151652" indent="0">
              <a:buNone/>
              <a:defRPr sz="889"/>
            </a:lvl8pPr>
            <a:lvl9pPr marL="3601887" indent="0">
              <a:buNone/>
              <a:defRPr sz="88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66000" y="228867"/>
            <a:ext cx="22860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8000" y="228867"/>
            <a:ext cx="6688667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228865"/>
            <a:ext cx="9144000" cy="952500"/>
          </a:xfrm>
          <a:prstGeom prst="rect">
            <a:avLst/>
          </a:prstGeom>
        </p:spPr>
        <p:txBody>
          <a:bodyPr vert="horz" lIns="81043" tIns="40522" rIns="81043" bIns="40522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0" y="1333501"/>
            <a:ext cx="9144000" cy="3771636"/>
          </a:xfrm>
          <a:prstGeom prst="rect">
            <a:avLst/>
          </a:prstGeom>
        </p:spPr>
        <p:txBody>
          <a:bodyPr vert="horz" lIns="81043" tIns="40522" rIns="81043" bIns="4052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08000" y="5296961"/>
            <a:ext cx="2370667" cy="304271"/>
          </a:xfrm>
          <a:prstGeom prst="rect">
            <a:avLst/>
          </a:prstGeom>
        </p:spPr>
        <p:txBody>
          <a:bodyPr vert="horz" lIns="81043" tIns="40522" rIns="81043" bIns="40522" rtlCol="0" anchor="ctr"/>
          <a:lstStyle>
            <a:lvl1pPr algn="l">
              <a:defRPr sz="12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471334" y="5296961"/>
            <a:ext cx="3217333" cy="304271"/>
          </a:xfrm>
          <a:prstGeom prst="rect">
            <a:avLst/>
          </a:prstGeom>
        </p:spPr>
        <p:txBody>
          <a:bodyPr vert="horz" lIns="81043" tIns="40522" rIns="81043" bIns="40522" rtlCol="0" anchor="ctr"/>
          <a:lstStyle>
            <a:lvl1pPr algn="ctr">
              <a:defRPr sz="12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281333" y="5296961"/>
            <a:ext cx="2370667" cy="304271"/>
          </a:xfrm>
          <a:prstGeom prst="rect">
            <a:avLst/>
          </a:prstGeom>
        </p:spPr>
        <p:txBody>
          <a:bodyPr vert="horz" lIns="81043" tIns="40522" rIns="81043" bIns="40522" rtlCol="0" anchor="ctr"/>
          <a:lstStyle>
            <a:lvl1pPr algn="r">
              <a:defRPr sz="12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00472" rtl="0" eaLnBrk="1" latinLnBrk="0" hangingPunct="1">
        <a:spcBef>
          <a:spcPct val="0"/>
        </a:spcBef>
        <a:buNone/>
        <a:defRPr sz="4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7677" indent="-337677" algn="l" defTabSz="900472" rtl="0" eaLnBrk="1" latinLnBrk="0" hangingPunct="1">
        <a:spcBef>
          <a:spcPct val="20000"/>
        </a:spcBef>
        <a:buFont typeface="Arial" pitchFamily="34" charset="0"/>
        <a:buChar char="•"/>
        <a:defRPr sz="3111" kern="1200">
          <a:solidFill>
            <a:schemeClr val="tx1"/>
          </a:solidFill>
          <a:latin typeface="+mn-lt"/>
          <a:ea typeface="+mn-ea"/>
          <a:cs typeface="+mn-cs"/>
        </a:defRPr>
      </a:lvl1pPr>
      <a:lvl2pPr marL="731634" indent="-281397" algn="l" defTabSz="900472" rtl="0" eaLnBrk="1" latinLnBrk="0" hangingPunct="1">
        <a:spcBef>
          <a:spcPct val="20000"/>
        </a:spcBef>
        <a:buFont typeface="Arial" pitchFamily="34" charset="0"/>
        <a:buChar char="–"/>
        <a:defRPr sz="2778" kern="1200">
          <a:solidFill>
            <a:schemeClr val="tx1"/>
          </a:solidFill>
          <a:latin typeface="+mn-lt"/>
          <a:ea typeface="+mn-ea"/>
          <a:cs typeface="+mn-cs"/>
        </a:defRPr>
      </a:lvl2pPr>
      <a:lvl3pPr marL="1125590" indent="-225118" algn="l" defTabSz="900472" rtl="0" eaLnBrk="1" latinLnBrk="0" hangingPunct="1">
        <a:spcBef>
          <a:spcPct val="20000"/>
        </a:spcBef>
        <a:buFont typeface="Arial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3pPr>
      <a:lvl4pPr marL="1575825" indent="-225118" algn="l" defTabSz="90047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26062" indent="-225118" algn="l" defTabSz="90047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76297" indent="-225118" algn="l" defTabSz="90047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26533" indent="-225118" algn="l" defTabSz="90047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76770" indent="-225118" algn="l" defTabSz="90047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27005" indent="-225118" algn="l" defTabSz="90047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00472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1pPr>
      <a:lvl2pPr marL="450235" algn="l" defTabSz="900472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2pPr>
      <a:lvl3pPr marL="900472" algn="l" defTabSz="900472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3pPr>
      <a:lvl4pPr marL="1350708" algn="l" defTabSz="900472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4pPr>
      <a:lvl5pPr marL="1800943" algn="l" defTabSz="900472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5pPr>
      <a:lvl6pPr marL="2251180" algn="l" defTabSz="900472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6pPr>
      <a:lvl7pPr marL="2701415" algn="l" defTabSz="900472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7pPr>
      <a:lvl8pPr marL="3151652" algn="l" defTabSz="900472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8pPr>
      <a:lvl9pPr marL="3601887" algn="l" defTabSz="900472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microsoft.com/office/2007/relationships/hdphoto" Target="../media/hdphoto3.wdp"/><Relationship Id="rId3" Type="http://schemas.openxmlformats.org/officeDocument/2006/relationships/slide" Target="slide11.xml"/><Relationship Id="rId7" Type="http://schemas.microsoft.com/office/2007/relationships/hdphoto" Target="../media/hdphoto1.wdp"/><Relationship Id="rId12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slide" Target="slide9.xml"/><Relationship Id="rId5" Type="http://schemas.openxmlformats.org/officeDocument/2006/relationships/slide" Target="slide5.xml"/><Relationship Id="rId10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2" y="0"/>
            <a:ext cx="10146888" cy="5732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" y="0"/>
            <a:ext cx="10160000" cy="5715000"/>
          </a:xfrm>
          <a:prstGeom prst="rect">
            <a:avLst/>
          </a:prstGeom>
        </p:spPr>
      </p:pic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216" y="228865"/>
            <a:ext cx="1457582" cy="12898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Объект 3">
            <a:hlinkClick r:id="rId5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5131">
            <a:off x="5334647" y="2510198"/>
            <a:ext cx="1430389" cy="9535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40" t="8907" r="20975" b="42729"/>
          <a:stretch/>
        </p:blipFill>
        <p:spPr>
          <a:xfrm>
            <a:off x="4851601" y="3289827"/>
            <a:ext cx="950106" cy="12837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>
            <a:hlinkClick r:id="rId11" action="ppaction://hlinksldjump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2100" r="562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429" t="18975" r="35714"/>
          <a:stretch/>
        </p:blipFill>
        <p:spPr>
          <a:xfrm>
            <a:off x="3559831" y="3657589"/>
            <a:ext cx="960107" cy="17265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74" y="0"/>
            <a:ext cx="10165174" cy="5715000"/>
          </a:xfr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 flipH="1">
            <a:off x="8392368" y="4873724"/>
            <a:ext cx="1440160" cy="68045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33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 карты</a:t>
            </a:r>
            <a:endParaRPr lang="ru-RU" sz="1333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</p:spPr>
      </p:pic>
      <p:sp>
        <p:nvSpPr>
          <p:cNvPr id="4" name="Стрелка вправо 3">
            <a:hlinkClick r:id="rId3" action="ppaction://hlinksldjump"/>
          </p:cNvPr>
          <p:cNvSpPr/>
          <p:nvPr/>
        </p:nvSpPr>
        <p:spPr>
          <a:xfrm flipH="1">
            <a:off x="8465840" y="121196"/>
            <a:ext cx="1440160" cy="68045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33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 карты</a:t>
            </a:r>
            <a:endParaRPr lang="ru-RU" sz="1333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38"/>
            <a:ext cx="10160000" cy="5724138"/>
          </a:xfr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 flipH="1">
            <a:off x="8032328" y="4873724"/>
            <a:ext cx="1440160" cy="68045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33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 карты</a:t>
            </a:r>
            <a:endParaRPr lang="ru-RU" sz="1333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5715000"/>
          </a:xfrm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 flipH="1">
            <a:off x="8465840" y="1273324"/>
            <a:ext cx="1440160" cy="68045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33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 карты</a:t>
            </a:r>
            <a:endParaRPr lang="ru-RU" sz="1333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06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4" y="0"/>
            <a:ext cx="10133206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</TotalTime>
  <Words>8</Words>
  <Application>Microsoft Office PowerPoint</Application>
  <PresentationFormat>Произвольный</PresentationFormat>
  <Paragraphs>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Ученик</cp:lastModifiedBy>
  <cp:revision>15</cp:revision>
  <dcterms:created xsi:type="dcterms:W3CDTF">2024-11-17T00:40:59Z</dcterms:created>
  <dcterms:modified xsi:type="dcterms:W3CDTF">2024-11-18T04:40:26Z</dcterms:modified>
</cp:coreProperties>
</file>