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67" r:id="rId2"/>
    <p:sldId id="365" r:id="rId3"/>
    <p:sldId id="361" r:id="rId4"/>
    <p:sldId id="306" r:id="rId5"/>
    <p:sldId id="369" r:id="rId6"/>
    <p:sldId id="375" r:id="rId7"/>
    <p:sldId id="376" r:id="rId8"/>
    <p:sldId id="377" r:id="rId9"/>
    <p:sldId id="374" r:id="rId10"/>
    <p:sldId id="379" r:id="rId11"/>
    <p:sldId id="380" r:id="rId12"/>
    <p:sldId id="381" r:id="rId13"/>
  </p:sldIdLst>
  <p:sldSz cx="24120475" cy="136794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316" userDrawn="1">
          <p15:clr>
            <a:srgbClr val="A4A3A4"/>
          </p15:clr>
        </p15:guide>
        <p15:guide id="2" pos="12709" userDrawn="1">
          <p15:clr>
            <a:srgbClr val="A4A3A4"/>
          </p15:clr>
        </p15:guide>
        <p15:guide id="3" pos="9576" userDrawn="1">
          <p15:clr>
            <a:srgbClr val="A4A3A4"/>
          </p15:clr>
        </p15:guide>
        <p15:guide id="4" pos="75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7A3DF9"/>
    <a:srgbClr val="EBDFDB"/>
    <a:srgbClr val="F68039"/>
    <a:srgbClr val="C8DDCE"/>
    <a:srgbClr val="FFC5B7"/>
    <a:srgbClr val="462169"/>
    <a:srgbClr val="B647EF"/>
    <a:srgbClr val="B3ABFE"/>
    <a:srgbClr val="D1B1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95" autoAdjust="0"/>
    <p:restoredTop sz="95250" autoAdjust="0"/>
  </p:normalViewPr>
  <p:slideViewPr>
    <p:cSldViewPr snapToGrid="0" showGuides="1">
      <p:cViewPr>
        <p:scale>
          <a:sx n="59" d="100"/>
          <a:sy n="59" d="100"/>
        </p:scale>
        <p:origin x="-366" y="-36"/>
      </p:cViewPr>
      <p:guideLst>
        <p:guide orient="horz" pos="5316"/>
        <p:guide pos="12709"/>
        <p:guide pos="9576"/>
        <p:guide pos="75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2069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B9392A-C105-4710-8001-B3A67B0597E4}" type="datetimeFigureOut">
              <a:rPr lang="zh-CN" altLang="en-US" smtClean="0"/>
              <a:t>2024/11/18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E52076-D047-429E-A09B-4DB35F59F1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89753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EE1567A1-7AD5-42DF-97CC-D5DA309A0336}" type="datetimeFigureOut">
              <a:rPr lang="zh-CN" altLang="en-US" smtClean="0"/>
              <a:t>2024/11/18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08359" y="1143000"/>
            <a:ext cx="544128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583CA0C9-23AA-4729-8F4B-1E84998652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516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1143000"/>
            <a:ext cx="5441950" cy="3086100"/>
          </a:xfrm>
        </p:spPr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1143000"/>
            <a:ext cx="5441950" cy="3086100"/>
          </a:xfrm>
        </p:spPr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120001" cy="13680001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679573" y="540444"/>
            <a:ext cx="22760859" cy="1260393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750"/>
          </a:p>
        </p:txBody>
      </p:sp>
      <p:sp>
        <p:nvSpPr>
          <p:cNvPr id="6" name="矩形 5"/>
          <p:cNvSpPr/>
          <p:nvPr userDrawn="1"/>
        </p:nvSpPr>
        <p:spPr>
          <a:xfrm>
            <a:off x="928430" y="791366"/>
            <a:ext cx="22263144" cy="12104204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750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66"/>
          <a:stretch>
            <a:fillRect/>
          </a:stretch>
        </p:blipFill>
        <p:spPr>
          <a:xfrm>
            <a:off x="-3" y="-3"/>
            <a:ext cx="12479481" cy="1367999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67" r="-119"/>
          <a:stretch>
            <a:fillRect/>
          </a:stretch>
        </p:blipFill>
        <p:spPr>
          <a:xfrm>
            <a:off x="12638881" y="-5"/>
            <a:ext cx="11481121" cy="1367999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120001" cy="13680001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679573" y="540444"/>
            <a:ext cx="22760859" cy="1260393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750"/>
          </a:p>
        </p:txBody>
      </p:sp>
      <p:sp>
        <p:nvSpPr>
          <p:cNvPr id="6" name="矩形 5"/>
          <p:cNvSpPr/>
          <p:nvPr userDrawn="1"/>
        </p:nvSpPr>
        <p:spPr>
          <a:xfrm>
            <a:off x="928430" y="791366"/>
            <a:ext cx="22263144" cy="12104204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750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" r="66466"/>
          <a:stretch>
            <a:fillRect/>
          </a:stretch>
        </p:blipFill>
        <p:spPr>
          <a:xfrm>
            <a:off x="0" y="-5"/>
            <a:ext cx="11728572" cy="1367999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67" r="7345"/>
          <a:stretch>
            <a:fillRect/>
          </a:stretch>
        </p:blipFill>
        <p:spPr>
          <a:xfrm>
            <a:off x="15416550" y="-8"/>
            <a:ext cx="8703451" cy="1367999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120001" cy="13680001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679573" y="540444"/>
            <a:ext cx="22760859" cy="12603934"/>
          </a:xfrm>
          <a:prstGeom prst="rect">
            <a:avLst/>
          </a:prstGeom>
          <a:noFill/>
          <a:ln w="19050">
            <a:solidFill>
              <a:srgbClr val="AA89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750"/>
          </a:p>
        </p:txBody>
      </p:sp>
      <p:sp>
        <p:nvSpPr>
          <p:cNvPr id="6" name="矩形 5"/>
          <p:cNvSpPr/>
          <p:nvPr userDrawn="1"/>
        </p:nvSpPr>
        <p:spPr>
          <a:xfrm>
            <a:off x="928430" y="791366"/>
            <a:ext cx="22263144" cy="12104204"/>
          </a:xfrm>
          <a:prstGeom prst="rect">
            <a:avLst/>
          </a:prstGeom>
          <a:noFill/>
          <a:ln w="9525">
            <a:solidFill>
              <a:srgbClr val="AA89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75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5848" y="8976051"/>
            <a:ext cx="6614156" cy="482835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00000" flipH="1">
            <a:off x="534990" y="-808643"/>
            <a:ext cx="5161978" cy="574607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120001" cy="13680001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679573" y="540444"/>
            <a:ext cx="22760859" cy="12603934"/>
          </a:xfrm>
          <a:prstGeom prst="rect">
            <a:avLst/>
          </a:prstGeom>
          <a:noFill/>
          <a:ln w="19050">
            <a:solidFill>
              <a:srgbClr val="AA89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750"/>
          </a:p>
        </p:txBody>
      </p:sp>
      <p:sp>
        <p:nvSpPr>
          <p:cNvPr id="6" name="矩形 5"/>
          <p:cNvSpPr/>
          <p:nvPr userDrawn="1"/>
        </p:nvSpPr>
        <p:spPr>
          <a:xfrm>
            <a:off x="928430" y="791366"/>
            <a:ext cx="22263144" cy="12104204"/>
          </a:xfrm>
          <a:prstGeom prst="rect">
            <a:avLst/>
          </a:prstGeom>
          <a:noFill/>
          <a:ln w="9525">
            <a:solidFill>
              <a:srgbClr val="AA89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75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5848" y="8976051"/>
            <a:ext cx="6614156" cy="482835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00000" flipH="1">
            <a:off x="534990" y="-808643"/>
            <a:ext cx="5161978" cy="5746079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1067215" y="6515925"/>
            <a:ext cx="21985571" cy="57129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750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278674" y="4657113"/>
            <a:ext cx="7052460" cy="431933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6"/>
          <p:cNvSpPr>
            <a:spLocks noGrp="1"/>
          </p:cNvSpPr>
          <p:nvPr>
            <p:ph type="pic" sz="quarter" idx="11"/>
          </p:nvPr>
        </p:nvSpPr>
        <p:spPr>
          <a:xfrm>
            <a:off x="8533769" y="4656719"/>
            <a:ext cx="7052460" cy="431933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图片占位符 6"/>
          <p:cNvSpPr>
            <a:spLocks noGrp="1"/>
          </p:cNvSpPr>
          <p:nvPr>
            <p:ph type="pic" sz="quarter" idx="12"/>
          </p:nvPr>
        </p:nvSpPr>
        <p:spPr>
          <a:xfrm>
            <a:off x="15788865" y="4656719"/>
            <a:ext cx="7052460" cy="4319332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120001" cy="13680001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679573" y="540444"/>
            <a:ext cx="22760859" cy="12603934"/>
          </a:xfrm>
          <a:prstGeom prst="rect">
            <a:avLst/>
          </a:prstGeom>
          <a:noFill/>
          <a:ln w="19050">
            <a:solidFill>
              <a:srgbClr val="AA89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750"/>
          </a:p>
        </p:txBody>
      </p:sp>
      <p:sp>
        <p:nvSpPr>
          <p:cNvPr id="14" name="矩形 13"/>
          <p:cNvSpPr/>
          <p:nvPr userDrawn="1"/>
        </p:nvSpPr>
        <p:spPr>
          <a:xfrm>
            <a:off x="928430" y="791366"/>
            <a:ext cx="22263144" cy="12104204"/>
          </a:xfrm>
          <a:prstGeom prst="rect">
            <a:avLst/>
          </a:prstGeom>
          <a:noFill/>
          <a:ln w="9525">
            <a:solidFill>
              <a:srgbClr val="AA89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750"/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5848" y="8976051"/>
            <a:ext cx="6614156" cy="482835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00000" flipH="1">
            <a:off x="534990" y="-808643"/>
            <a:ext cx="5161978" cy="574607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FD01-6AD2-47DB-A639-46771605062F}" type="datetimeFigureOut">
              <a:rPr lang="zh-CN" altLang="en-US" smtClean="0"/>
              <a:t>2024/11/18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BEB3-3FA0-4F7C-8D69-FBAD2A60C7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689" y="3410503"/>
            <a:ext cx="20803501" cy="5690500"/>
          </a:xfrm>
        </p:spPr>
        <p:txBody>
          <a:bodyPr anchor="b"/>
          <a:lstStyle>
            <a:lvl1pPr>
              <a:defRPr sz="1197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645689" y="9154837"/>
            <a:ext cx="20803501" cy="2992499"/>
          </a:xfrm>
        </p:spPr>
        <p:txBody>
          <a:bodyPr/>
          <a:lstStyle>
            <a:lvl1pPr marL="0" indent="0">
              <a:buNone/>
              <a:defRPr sz="4785">
                <a:solidFill>
                  <a:schemeClr val="tx1">
                    <a:tint val="75000"/>
                  </a:schemeClr>
                </a:solidFill>
              </a:defRPr>
            </a:lvl1pPr>
            <a:lvl2pPr marL="911860" indent="0">
              <a:buNone/>
              <a:defRPr sz="3990">
                <a:solidFill>
                  <a:schemeClr val="tx1">
                    <a:tint val="75000"/>
                  </a:schemeClr>
                </a:solidFill>
              </a:defRPr>
            </a:lvl2pPr>
            <a:lvl3pPr marL="1823720" indent="0">
              <a:buNone/>
              <a:defRPr sz="3590">
                <a:solidFill>
                  <a:schemeClr val="tx1">
                    <a:tint val="75000"/>
                  </a:schemeClr>
                </a:solidFill>
              </a:defRPr>
            </a:lvl3pPr>
            <a:lvl4pPr marL="2736215" indent="0">
              <a:buNone/>
              <a:defRPr sz="3190">
                <a:solidFill>
                  <a:schemeClr val="tx1">
                    <a:tint val="75000"/>
                  </a:schemeClr>
                </a:solidFill>
              </a:defRPr>
            </a:lvl4pPr>
            <a:lvl5pPr marL="3648075" indent="0">
              <a:buNone/>
              <a:defRPr sz="3190">
                <a:solidFill>
                  <a:schemeClr val="tx1">
                    <a:tint val="75000"/>
                  </a:schemeClr>
                </a:solidFill>
              </a:defRPr>
            </a:lvl5pPr>
            <a:lvl6pPr marL="4559935" indent="0">
              <a:buNone/>
              <a:defRPr sz="3190">
                <a:solidFill>
                  <a:schemeClr val="tx1">
                    <a:tint val="75000"/>
                  </a:schemeClr>
                </a:solidFill>
              </a:defRPr>
            </a:lvl6pPr>
            <a:lvl7pPr marL="5471795" indent="0">
              <a:buNone/>
              <a:defRPr sz="3190">
                <a:solidFill>
                  <a:schemeClr val="tx1">
                    <a:tint val="75000"/>
                  </a:schemeClr>
                </a:solidFill>
              </a:defRPr>
            </a:lvl7pPr>
            <a:lvl8pPr marL="6384290" indent="0">
              <a:buNone/>
              <a:defRPr sz="3190">
                <a:solidFill>
                  <a:schemeClr val="tx1">
                    <a:tint val="75000"/>
                  </a:schemeClr>
                </a:solidFill>
              </a:defRPr>
            </a:lvl8pPr>
            <a:lvl9pPr marL="7296150" indent="0">
              <a:buNone/>
              <a:defRPr sz="3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FD01-6AD2-47DB-A639-46771605062F}" type="datetimeFigureOut">
              <a:rPr lang="zh-CN" altLang="en-US" smtClean="0"/>
              <a:t>2024/11/18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BEB3-3FA0-4F7C-8D69-FBAD2A60C7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658250" y="3641668"/>
            <a:ext cx="10251001" cy="867983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2210751" y="3641668"/>
            <a:ext cx="10251001" cy="867983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FD01-6AD2-47DB-A639-46771605062F}" type="datetimeFigureOut">
              <a:rPr lang="zh-CN" altLang="en-US" smtClean="0"/>
              <a:t>2024/11/18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BEB3-3FA0-4F7C-8D69-FBAD2A60C7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1392" y="728334"/>
            <a:ext cx="20803501" cy="264416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661394" y="3353501"/>
            <a:ext cx="10203889" cy="1643499"/>
          </a:xfrm>
        </p:spPr>
        <p:txBody>
          <a:bodyPr anchor="b"/>
          <a:lstStyle>
            <a:lvl1pPr marL="0" indent="0">
              <a:buNone/>
              <a:defRPr sz="4785" b="1"/>
            </a:lvl1pPr>
            <a:lvl2pPr marL="911860" indent="0">
              <a:buNone/>
              <a:defRPr sz="3990" b="1"/>
            </a:lvl2pPr>
            <a:lvl3pPr marL="1823720" indent="0">
              <a:buNone/>
              <a:defRPr sz="3590" b="1"/>
            </a:lvl3pPr>
            <a:lvl4pPr marL="2736215" indent="0">
              <a:buNone/>
              <a:defRPr sz="3190" b="1"/>
            </a:lvl4pPr>
            <a:lvl5pPr marL="3648075" indent="0">
              <a:buNone/>
              <a:defRPr sz="3190" b="1"/>
            </a:lvl5pPr>
            <a:lvl6pPr marL="4559935" indent="0">
              <a:buNone/>
              <a:defRPr sz="3190" b="1"/>
            </a:lvl6pPr>
            <a:lvl7pPr marL="5471795" indent="0">
              <a:buNone/>
              <a:defRPr sz="3190" b="1"/>
            </a:lvl7pPr>
            <a:lvl8pPr marL="6384290" indent="0">
              <a:buNone/>
              <a:defRPr sz="3190" b="1"/>
            </a:lvl8pPr>
            <a:lvl9pPr marL="7296150" indent="0">
              <a:buNone/>
              <a:defRPr sz="319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661394" y="4997000"/>
            <a:ext cx="10203889" cy="734983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210751" y="3353501"/>
            <a:ext cx="10254142" cy="1643499"/>
          </a:xfrm>
        </p:spPr>
        <p:txBody>
          <a:bodyPr anchor="b"/>
          <a:lstStyle>
            <a:lvl1pPr marL="0" indent="0">
              <a:buNone/>
              <a:defRPr sz="4785" b="1"/>
            </a:lvl1pPr>
            <a:lvl2pPr marL="911860" indent="0">
              <a:buNone/>
              <a:defRPr sz="3990" b="1"/>
            </a:lvl2pPr>
            <a:lvl3pPr marL="1823720" indent="0">
              <a:buNone/>
              <a:defRPr sz="3590" b="1"/>
            </a:lvl3pPr>
            <a:lvl4pPr marL="2736215" indent="0">
              <a:buNone/>
              <a:defRPr sz="3190" b="1"/>
            </a:lvl4pPr>
            <a:lvl5pPr marL="3648075" indent="0">
              <a:buNone/>
              <a:defRPr sz="3190" b="1"/>
            </a:lvl5pPr>
            <a:lvl6pPr marL="4559935" indent="0">
              <a:buNone/>
              <a:defRPr sz="3190" b="1"/>
            </a:lvl6pPr>
            <a:lvl7pPr marL="5471795" indent="0">
              <a:buNone/>
              <a:defRPr sz="3190" b="1"/>
            </a:lvl7pPr>
            <a:lvl8pPr marL="6384290" indent="0">
              <a:buNone/>
              <a:defRPr sz="3190" b="1"/>
            </a:lvl8pPr>
            <a:lvl9pPr marL="7296150" indent="0">
              <a:buNone/>
              <a:defRPr sz="319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12210751" y="4997000"/>
            <a:ext cx="10254142" cy="734983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FD01-6AD2-47DB-A639-46771605062F}" type="datetimeFigureOut">
              <a:rPr lang="zh-CN" altLang="en-US" smtClean="0"/>
              <a:t>2024/11/18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BEB3-3FA0-4F7C-8D69-FBAD2A60C7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FD01-6AD2-47DB-A639-46771605062F}" type="datetimeFigureOut">
              <a:rPr lang="zh-CN" altLang="en-US" smtClean="0"/>
              <a:t>2024/11/18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BEB3-3FA0-4F7C-8D69-FBAD2A60C7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FD01-6AD2-47DB-A639-46771605062F}" type="datetimeFigureOut">
              <a:rPr lang="zh-CN" altLang="en-US" smtClean="0"/>
              <a:t>2024/11/18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BEB3-3FA0-4F7C-8D69-FBAD2A60C7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1392" y="912000"/>
            <a:ext cx="7779328" cy="3192000"/>
          </a:xfrm>
        </p:spPr>
        <p:txBody>
          <a:bodyPr anchor="b"/>
          <a:lstStyle>
            <a:lvl1pPr>
              <a:defRPr sz="638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254142" y="1969667"/>
            <a:ext cx="12210751" cy="9721668"/>
          </a:xfrm>
        </p:spPr>
        <p:txBody>
          <a:bodyPr/>
          <a:lstStyle>
            <a:lvl1pPr>
              <a:defRPr sz="6385"/>
            </a:lvl1pPr>
            <a:lvl2pPr>
              <a:defRPr sz="5585"/>
            </a:lvl2pPr>
            <a:lvl3pPr>
              <a:defRPr sz="4785"/>
            </a:lvl3pPr>
            <a:lvl4pPr>
              <a:defRPr sz="3990"/>
            </a:lvl4pPr>
            <a:lvl5pPr>
              <a:defRPr sz="3990"/>
            </a:lvl5pPr>
            <a:lvl6pPr>
              <a:defRPr sz="3990"/>
            </a:lvl6pPr>
            <a:lvl7pPr>
              <a:defRPr sz="3990"/>
            </a:lvl7pPr>
            <a:lvl8pPr>
              <a:defRPr sz="3990"/>
            </a:lvl8pPr>
            <a:lvl9pPr>
              <a:defRPr sz="399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661392" y="4104000"/>
            <a:ext cx="7779328" cy="7603168"/>
          </a:xfrm>
        </p:spPr>
        <p:txBody>
          <a:bodyPr/>
          <a:lstStyle>
            <a:lvl1pPr marL="0" indent="0">
              <a:buNone/>
              <a:defRPr sz="3190"/>
            </a:lvl1pPr>
            <a:lvl2pPr marL="911860" indent="0">
              <a:buNone/>
              <a:defRPr sz="2795"/>
            </a:lvl2pPr>
            <a:lvl3pPr marL="1823720" indent="0">
              <a:buNone/>
              <a:defRPr sz="2395"/>
            </a:lvl3pPr>
            <a:lvl4pPr marL="2736215" indent="0">
              <a:buNone/>
              <a:defRPr sz="1995"/>
            </a:lvl4pPr>
            <a:lvl5pPr marL="3648075" indent="0">
              <a:buNone/>
              <a:defRPr sz="1995"/>
            </a:lvl5pPr>
            <a:lvl6pPr marL="4559935" indent="0">
              <a:buNone/>
              <a:defRPr sz="1995"/>
            </a:lvl6pPr>
            <a:lvl7pPr marL="5471795" indent="0">
              <a:buNone/>
              <a:defRPr sz="1995"/>
            </a:lvl7pPr>
            <a:lvl8pPr marL="6384290" indent="0">
              <a:buNone/>
              <a:defRPr sz="1995"/>
            </a:lvl8pPr>
            <a:lvl9pPr marL="7296150" indent="0">
              <a:buNone/>
              <a:defRPr sz="199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FD01-6AD2-47DB-A639-46771605062F}" type="datetimeFigureOut">
              <a:rPr lang="zh-CN" altLang="en-US" smtClean="0"/>
              <a:t>2024/11/18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BEB3-3FA0-4F7C-8D69-FBAD2A60C7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1392" y="912000"/>
            <a:ext cx="7779328" cy="3192000"/>
          </a:xfrm>
        </p:spPr>
        <p:txBody>
          <a:bodyPr anchor="b"/>
          <a:lstStyle>
            <a:lvl1pPr>
              <a:defRPr sz="638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54142" y="1969667"/>
            <a:ext cx="12210751" cy="9721668"/>
          </a:xfrm>
        </p:spPr>
        <p:txBody>
          <a:bodyPr anchor="t"/>
          <a:lstStyle>
            <a:lvl1pPr marL="0" indent="0">
              <a:buNone/>
              <a:defRPr sz="6385"/>
            </a:lvl1pPr>
            <a:lvl2pPr marL="911860" indent="0">
              <a:buNone/>
              <a:defRPr sz="5585"/>
            </a:lvl2pPr>
            <a:lvl3pPr marL="1823720" indent="0">
              <a:buNone/>
              <a:defRPr sz="4785"/>
            </a:lvl3pPr>
            <a:lvl4pPr marL="2736215" indent="0">
              <a:buNone/>
              <a:defRPr sz="3990"/>
            </a:lvl4pPr>
            <a:lvl5pPr marL="3648075" indent="0">
              <a:buNone/>
              <a:defRPr sz="3990"/>
            </a:lvl5pPr>
            <a:lvl6pPr marL="4559935" indent="0">
              <a:buNone/>
              <a:defRPr sz="3990"/>
            </a:lvl6pPr>
            <a:lvl7pPr marL="5471795" indent="0">
              <a:buNone/>
              <a:defRPr sz="3990"/>
            </a:lvl7pPr>
            <a:lvl8pPr marL="6384290" indent="0">
              <a:buNone/>
              <a:defRPr sz="3990"/>
            </a:lvl8pPr>
            <a:lvl9pPr marL="7296150" indent="0">
              <a:buNone/>
              <a:defRPr sz="399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661392" y="4104000"/>
            <a:ext cx="7779328" cy="7603168"/>
          </a:xfrm>
        </p:spPr>
        <p:txBody>
          <a:bodyPr/>
          <a:lstStyle>
            <a:lvl1pPr marL="0" indent="0">
              <a:buNone/>
              <a:defRPr sz="3190"/>
            </a:lvl1pPr>
            <a:lvl2pPr marL="911860" indent="0">
              <a:buNone/>
              <a:defRPr sz="2795"/>
            </a:lvl2pPr>
            <a:lvl3pPr marL="1823720" indent="0">
              <a:buNone/>
              <a:defRPr sz="2395"/>
            </a:lvl3pPr>
            <a:lvl4pPr marL="2736215" indent="0">
              <a:buNone/>
              <a:defRPr sz="1995"/>
            </a:lvl4pPr>
            <a:lvl5pPr marL="3648075" indent="0">
              <a:buNone/>
              <a:defRPr sz="1995"/>
            </a:lvl5pPr>
            <a:lvl6pPr marL="4559935" indent="0">
              <a:buNone/>
              <a:defRPr sz="1995"/>
            </a:lvl6pPr>
            <a:lvl7pPr marL="5471795" indent="0">
              <a:buNone/>
              <a:defRPr sz="1995"/>
            </a:lvl7pPr>
            <a:lvl8pPr marL="6384290" indent="0">
              <a:buNone/>
              <a:defRPr sz="1995"/>
            </a:lvl8pPr>
            <a:lvl9pPr marL="7296150" indent="0">
              <a:buNone/>
              <a:defRPr sz="199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FD01-6AD2-47DB-A639-46771605062F}" type="datetimeFigureOut">
              <a:rPr lang="zh-CN" altLang="en-US" smtClean="0"/>
              <a:t>2024/11/18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BEB3-3FA0-4F7C-8D69-FBAD2A60C7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FD01-6AD2-47DB-A639-46771605062F}" type="datetimeFigureOut">
              <a:rPr lang="zh-CN" altLang="en-US" smtClean="0"/>
              <a:t>2024/11/18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BEB3-3FA0-4F7C-8D69-FBAD2A60C7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260876" y="728334"/>
            <a:ext cx="5200875" cy="1159317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658250" y="728334"/>
            <a:ext cx="15301126" cy="1159317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2FD01-6AD2-47DB-A639-46771605062F}" type="datetimeFigureOut">
              <a:rPr lang="zh-CN" altLang="en-US" smtClean="0"/>
              <a:t>2024/11/18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ABEB3-3FA0-4F7C-8D69-FBAD2A60C7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8629316" y="4416314"/>
            <a:ext cx="6891053" cy="4353820"/>
          </a:xfrm>
          <a:custGeom>
            <a:avLst/>
            <a:gdLst>
              <a:gd name="connsiteX0" fmla="*/ 0 w 3867993"/>
              <a:gd name="connsiteY0" fmla="*/ 0 h 8367894"/>
              <a:gd name="connsiteX1" fmla="*/ 3867993 w 3867993"/>
              <a:gd name="connsiteY1" fmla="*/ 0 h 8367894"/>
              <a:gd name="connsiteX2" fmla="*/ 3867993 w 3867993"/>
              <a:gd name="connsiteY2" fmla="*/ 8367894 h 8367894"/>
              <a:gd name="connsiteX3" fmla="*/ 0 w 3867993"/>
              <a:gd name="connsiteY3" fmla="*/ 8367894 h 836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7993" h="8367894">
                <a:moveTo>
                  <a:pt x="0" y="0"/>
                </a:moveTo>
                <a:lnTo>
                  <a:pt x="3867993" y="0"/>
                </a:lnTo>
                <a:lnTo>
                  <a:pt x="3867993" y="8367894"/>
                </a:lnTo>
                <a:lnTo>
                  <a:pt x="0" y="8367894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 dirty="0"/>
            </a:lvl1pPr>
          </a:lstStyle>
          <a:p>
            <a:pPr lvl="0"/>
            <a:r>
              <a:rPr lang="en-US"/>
              <a:t>Drag and drop picture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3121578" y="3064967"/>
            <a:ext cx="8560139" cy="18674721"/>
          </a:xfrm>
          <a:custGeom>
            <a:avLst/>
            <a:gdLst>
              <a:gd name="connsiteX0" fmla="*/ 0 w 3867993"/>
              <a:gd name="connsiteY0" fmla="*/ 0 h 8367894"/>
              <a:gd name="connsiteX1" fmla="*/ 3867993 w 3867993"/>
              <a:gd name="connsiteY1" fmla="*/ 0 h 8367894"/>
              <a:gd name="connsiteX2" fmla="*/ 3867993 w 3867993"/>
              <a:gd name="connsiteY2" fmla="*/ 8367894 h 8367894"/>
              <a:gd name="connsiteX3" fmla="*/ 0 w 3867993"/>
              <a:gd name="connsiteY3" fmla="*/ 8367894 h 836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7993" h="8367894">
                <a:moveTo>
                  <a:pt x="0" y="0"/>
                </a:moveTo>
                <a:lnTo>
                  <a:pt x="3867993" y="0"/>
                </a:lnTo>
                <a:lnTo>
                  <a:pt x="3867993" y="8367894"/>
                </a:lnTo>
                <a:lnTo>
                  <a:pt x="0" y="8367894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 dirty="0"/>
            </a:lvl1pPr>
          </a:lstStyle>
          <a:p>
            <a:pPr lvl="0"/>
            <a:r>
              <a:rPr lang="en-US"/>
              <a:t>Drag and drop picture</a:t>
            </a:r>
          </a:p>
        </p:txBody>
      </p:sp>
    </p:spTree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bldLvl="0" animBg="1"/>
        </p:bldLst>
      </p:timing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58250" y="728334"/>
            <a:ext cx="20803501" cy="264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8250" y="3641668"/>
            <a:ext cx="20803501" cy="8679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8250" y="12679336"/>
            <a:ext cx="5427000" cy="728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5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1B32FD01-6AD2-47DB-A639-46771605062F}" type="datetimeFigureOut">
              <a:rPr lang="zh-CN" altLang="en-US" smtClean="0"/>
              <a:t>2024/11/18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89750" y="12679336"/>
            <a:ext cx="8140500" cy="728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5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034751" y="12679336"/>
            <a:ext cx="5427000" cy="7283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5">
                <a:solidFill>
                  <a:schemeClr val="tx1">
                    <a:tint val="75000"/>
                  </a:schemeClr>
                </a:solidFill>
                <a:ea typeface="Arial" panose="020B0604020202020204" pitchFamily="34" charset="0"/>
              </a:defRPr>
            </a:lvl1pPr>
          </a:lstStyle>
          <a:p>
            <a:fld id="{F22ABEB3-3FA0-4F7C-8D69-FBAD2A60C7F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slow">
    <p:fade/>
  </p:transition>
  <p:txStyles>
    <p:titleStyle>
      <a:lvl1pPr algn="l" defTabSz="1823720" rtl="0" eaLnBrk="1" latinLnBrk="0" hangingPunct="1">
        <a:lnSpc>
          <a:spcPct val="90000"/>
        </a:lnSpc>
        <a:spcBef>
          <a:spcPct val="0"/>
        </a:spcBef>
        <a:buNone/>
        <a:defRPr sz="8775" kern="1200">
          <a:solidFill>
            <a:schemeClr val="tx1"/>
          </a:solidFill>
          <a:latin typeface="Arial" panose="020B0604020202020204" pitchFamily="34" charset="0"/>
          <a:ea typeface="Arial" panose="020B0604020202020204" pitchFamily="34" charset="0"/>
          <a:cs typeface="+mj-cs"/>
        </a:defRPr>
      </a:lvl1pPr>
    </p:titleStyle>
    <p:bodyStyle>
      <a:lvl1pPr marL="455930" indent="-455930" algn="l" defTabSz="1823720" rtl="0" eaLnBrk="1" latinLnBrk="0" hangingPunct="1">
        <a:lnSpc>
          <a:spcPct val="90000"/>
        </a:lnSpc>
        <a:spcBef>
          <a:spcPct val="400000"/>
        </a:spcBef>
        <a:buFont typeface="Arial" panose="020B0604020202020204" pitchFamily="34" charset="0"/>
        <a:buChar char="•"/>
        <a:defRPr sz="5585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1pPr>
      <a:lvl2pPr marL="1367790" indent="-455930" algn="l" defTabSz="182372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785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2pPr>
      <a:lvl3pPr marL="2280285" indent="-455930" algn="l" defTabSz="182372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99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3pPr>
      <a:lvl4pPr marL="3192145" indent="-455930" algn="l" defTabSz="182372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4pPr>
      <a:lvl5pPr marL="4104005" indent="-455930" algn="l" defTabSz="182372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Arial" panose="020B0604020202020204" pitchFamily="34" charset="0"/>
          <a:cs typeface="+mn-cs"/>
        </a:defRPr>
      </a:lvl5pPr>
      <a:lvl6pPr marL="5015865" indent="-455930" algn="l" defTabSz="182372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6pPr>
      <a:lvl7pPr marL="5927725" indent="-455930" algn="l" defTabSz="182372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7pPr>
      <a:lvl8pPr marL="6840220" indent="-455930" algn="l" defTabSz="182372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8pPr>
      <a:lvl9pPr marL="7752080" indent="-455930" algn="l" defTabSz="182372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3720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1pPr>
      <a:lvl2pPr marL="911860" algn="l" defTabSz="1823720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2pPr>
      <a:lvl3pPr marL="1823720" algn="l" defTabSz="1823720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3pPr>
      <a:lvl4pPr marL="2736215" algn="l" defTabSz="1823720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4pPr>
      <a:lvl5pPr marL="3648075" algn="l" defTabSz="1823720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5pPr>
      <a:lvl6pPr marL="4559935" algn="l" defTabSz="1823720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6pPr>
      <a:lvl7pPr marL="5471795" algn="l" defTabSz="1823720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7pPr>
      <a:lvl8pPr marL="6384290" algn="l" defTabSz="1823720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8pPr>
      <a:lvl9pPr marL="7296150" algn="l" defTabSz="1823720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7.jpe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1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0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1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0.png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8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9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6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13" Type="http://schemas.openxmlformats.org/officeDocument/2006/relationships/image" Target="../media/image56.GIF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12" Type="http://schemas.openxmlformats.org/officeDocument/2006/relationships/image" Target="../media/image16.jpe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11" Type="http://schemas.openxmlformats.org/officeDocument/2006/relationships/image" Target="../media/image5.jpeg"/><Relationship Id="rId5" Type="http://schemas.openxmlformats.org/officeDocument/2006/relationships/image" Target="../media/image52.jpeg"/><Relationship Id="rId10" Type="http://schemas.openxmlformats.org/officeDocument/2006/relationships/image" Target="../media/image7.jpeg"/><Relationship Id="rId4" Type="http://schemas.openxmlformats.org/officeDocument/2006/relationships/image" Target="../media/image51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Текстовое поле 53"/>
          <p:cNvSpPr txBox="1"/>
          <p:nvPr/>
        </p:nvSpPr>
        <p:spPr>
          <a:xfrm>
            <a:off x="0" y="950700"/>
            <a:ext cx="24121676" cy="1388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/>
            <a:r>
              <a:rPr sz="4220" b="1" i="0">
                <a:solidFill>
                  <a:srgbClr val="000000"/>
                </a:solidFill>
                <a:latin typeface="Monotype Corsiva" panose="03010101010201010101" charset="0"/>
                <a:ea typeface="Monotype Corsiva" panose="03010101010201010101" charset="0"/>
                <a:cs typeface="Monotype Corsiva" panose="03010101010201010101" charset="0"/>
              </a:rPr>
              <a:t>Общеобразовательная школа </a:t>
            </a:r>
          </a:p>
          <a:p>
            <a:pPr marL="0" indent="0" algn="ctr"/>
            <a:r>
              <a:rPr sz="4220" b="1" i="0">
                <a:solidFill>
                  <a:srgbClr val="000000"/>
                </a:solidFill>
                <a:latin typeface="Monotype Corsiva" panose="03010101010201010101" charset="0"/>
                <a:ea typeface="Monotype Corsiva" panose="03010101010201010101" charset="0"/>
                <a:cs typeface="Monotype Corsiva" panose="03010101010201010101" charset="0"/>
              </a:rPr>
              <a:t>при Посольстве России в Тунисе</a:t>
            </a:r>
          </a:p>
        </p:txBody>
      </p:sp>
      <p:sp>
        <p:nvSpPr>
          <p:cNvPr id="2" name="Freeform 5"/>
          <p:cNvSpPr/>
          <p:nvPr/>
        </p:nvSpPr>
        <p:spPr bwMode="auto">
          <a:xfrm>
            <a:off x="18978437" y="7044407"/>
            <a:ext cx="1226291" cy="1223943"/>
          </a:xfrm>
          <a:custGeom>
            <a:avLst/>
            <a:gdLst>
              <a:gd name="T0" fmla="*/ 81 w 220"/>
              <a:gd name="T1" fmla="*/ 211 h 220"/>
              <a:gd name="T2" fmla="*/ 91 w 220"/>
              <a:gd name="T3" fmla="*/ 205 h 220"/>
              <a:gd name="T4" fmla="*/ 100 w 220"/>
              <a:gd name="T5" fmla="*/ 218 h 220"/>
              <a:gd name="T6" fmla="*/ 122 w 220"/>
              <a:gd name="T7" fmla="*/ 217 h 220"/>
              <a:gd name="T8" fmla="*/ 134 w 220"/>
              <a:gd name="T9" fmla="*/ 206 h 220"/>
              <a:gd name="T10" fmla="*/ 134 w 220"/>
              <a:gd name="T11" fmla="*/ 92 h 220"/>
              <a:gd name="T12" fmla="*/ 151 w 220"/>
              <a:gd name="T13" fmla="*/ 85 h 220"/>
              <a:gd name="T14" fmla="*/ 151 w 220"/>
              <a:gd name="T15" fmla="*/ 26 h 220"/>
              <a:gd name="T16" fmla="*/ 167 w 220"/>
              <a:gd name="T17" fmla="*/ 24 h 220"/>
              <a:gd name="T18" fmla="*/ 187 w 220"/>
              <a:gd name="T19" fmla="*/ 18 h 220"/>
              <a:gd name="T20" fmla="*/ 196 w 220"/>
              <a:gd name="T21" fmla="*/ 25 h 220"/>
              <a:gd name="T22" fmla="*/ 208 w 220"/>
              <a:gd name="T23" fmla="*/ 17 h 220"/>
              <a:gd name="T24" fmla="*/ 220 w 220"/>
              <a:gd name="T25" fmla="*/ 15 h 220"/>
              <a:gd name="T26" fmla="*/ 219 w 220"/>
              <a:gd name="T27" fmla="*/ 11 h 220"/>
              <a:gd name="T28" fmla="*/ 182 w 220"/>
              <a:gd name="T29" fmla="*/ 13 h 220"/>
              <a:gd name="T30" fmla="*/ 155 w 220"/>
              <a:gd name="T31" fmla="*/ 15 h 220"/>
              <a:gd name="T32" fmla="*/ 117 w 220"/>
              <a:gd name="T33" fmla="*/ 15 h 220"/>
              <a:gd name="T34" fmla="*/ 111 w 220"/>
              <a:gd name="T35" fmla="*/ 9 h 220"/>
              <a:gd name="T36" fmla="*/ 51 w 220"/>
              <a:gd name="T37" fmla="*/ 9 h 220"/>
              <a:gd name="T38" fmla="*/ 36 w 220"/>
              <a:gd name="T39" fmla="*/ 5 h 220"/>
              <a:gd name="T40" fmla="*/ 19 w 220"/>
              <a:gd name="T41" fmla="*/ 4 h 220"/>
              <a:gd name="T42" fmla="*/ 12 w 220"/>
              <a:gd name="T43" fmla="*/ 0 h 220"/>
              <a:gd name="T44" fmla="*/ 6 w 220"/>
              <a:gd name="T45" fmla="*/ 5 h 220"/>
              <a:gd name="T46" fmla="*/ 0 w 220"/>
              <a:gd name="T47" fmla="*/ 6 h 220"/>
              <a:gd name="T48" fmla="*/ 10 w 220"/>
              <a:gd name="T49" fmla="*/ 29 h 220"/>
              <a:gd name="T50" fmla="*/ 27 w 220"/>
              <a:gd name="T51" fmla="*/ 64 h 220"/>
              <a:gd name="T52" fmla="*/ 44 w 220"/>
              <a:gd name="T53" fmla="*/ 100 h 220"/>
              <a:gd name="T54" fmla="*/ 45 w 220"/>
              <a:gd name="T55" fmla="*/ 129 h 220"/>
              <a:gd name="T56" fmla="*/ 51 w 220"/>
              <a:gd name="T57" fmla="*/ 157 h 220"/>
              <a:gd name="T58" fmla="*/ 63 w 220"/>
              <a:gd name="T59" fmla="*/ 199 h 220"/>
              <a:gd name="T60" fmla="*/ 74 w 220"/>
              <a:gd name="T61" fmla="*/ 212 h 220"/>
              <a:gd name="T62" fmla="*/ 81 w 220"/>
              <a:gd name="T63" fmla="*/ 211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0" h="220">
                <a:moveTo>
                  <a:pt x="81" y="211"/>
                </a:moveTo>
                <a:cubicBezTo>
                  <a:pt x="81" y="207"/>
                  <a:pt x="87" y="200"/>
                  <a:pt x="91" y="205"/>
                </a:cubicBezTo>
                <a:cubicBezTo>
                  <a:pt x="95" y="211"/>
                  <a:pt x="93" y="218"/>
                  <a:pt x="100" y="218"/>
                </a:cubicBezTo>
                <a:cubicBezTo>
                  <a:pt x="107" y="218"/>
                  <a:pt x="120" y="220"/>
                  <a:pt x="122" y="217"/>
                </a:cubicBezTo>
                <a:cubicBezTo>
                  <a:pt x="124" y="214"/>
                  <a:pt x="134" y="212"/>
                  <a:pt x="134" y="206"/>
                </a:cubicBezTo>
                <a:cubicBezTo>
                  <a:pt x="134" y="200"/>
                  <a:pt x="134" y="96"/>
                  <a:pt x="134" y="92"/>
                </a:cubicBezTo>
                <a:cubicBezTo>
                  <a:pt x="134" y="88"/>
                  <a:pt x="151" y="92"/>
                  <a:pt x="151" y="85"/>
                </a:cubicBezTo>
                <a:cubicBezTo>
                  <a:pt x="151" y="78"/>
                  <a:pt x="151" y="26"/>
                  <a:pt x="151" y="26"/>
                </a:cubicBezTo>
                <a:cubicBezTo>
                  <a:pt x="151" y="26"/>
                  <a:pt x="164" y="25"/>
                  <a:pt x="167" y="24"/>
                </a:cubicBezTo>
                <a:cubicBezTo>
                  <a:pt x="171" y="23"/>
                  <a:pt x="184" y="16"/>
                  <a:pt x="187" y="18"/>
                </a:cubicBezTo>
                <a:cubicBezTo>
                  <a:pt x="190" y="20"/>
                  <a:pt x="194" y="27"/>
                  <a:pt x="196" y="25"/>
                </a:cubicBezTo>
                <a:cubicBezTo>
                  <a:pt x="198" y="22"/>
                  <a:pt x="203" y="17"/>
                  <a:pt x="208" y="17"/>
                </a:cubicBezTo>
                <a:cubicBezTo>
                  <a:pt x="211" y="17"/>
                  <a:pt x="216" y="16"/>
                  <a:pt x="220" y="15"/>
                </a:cubicBezTo>
                <a:cubicBezTo>
                  <a:pt x="219" y="13"/>
                  <a:pt x="219" y="12"/>
                  <a:pt x="219" y="11"/>
                </a:cubicBezTo>
                <a:cubicBezTo>
                  <a:pt x="219" y="6"/>
                  <a:pt x="187" y="12"/>
                  <a:pt x="182" y="13"/>
                </a:cubicBezTo>
                <a:cubicBezTo>
                  <a:pt x="177" y="15"/>
                  <a:pt x="161" y="18"/>
                  <a:pt x="155" y="15"/>
                </a:cubicBezTo>
                <a:cubicBezTo>
                  <a:pt x="150" y="12"/>
                  <a:pt x="117" y="15"/>
                  <a:pt x="117" y="15"/>
                </a:cubicBezTo>
                <a:cubicBezTo>
                  <a:pt x="111" y="9"/>
                  <a:pt x="111" y="9"/>
                  <a:pt x="111" y="9"/>
                </a:cubicBezTo>
                <a:cubicBezTo>
                  <a:pt x="111" y="9"/>
                  <a:pt x="57" y="9"/>
                  <a:pt x="51" y="9"/>
                </a:cubicBezTo>
                <a:cubicBezTo>
                  <a:pt x="45" y="9"/>
                  <a:pt x="41" y="8"/>
                  <a:pt x="36" y="5"/>
                </a:cubicBezTo>
                <a:cubicBezTo>
                  <a:pt x="31" y="1"/>
                  <a:pt x="25" y="1"/>
                  <a:pt x="19" y="4"/>
                </a:cubicBezTo>
                <a:cubicBezTo>
                  <a:pt x="13" y="6"/>
                  <a:pt x="16" y="0"/>
                  <a:pt x="12" y="0"/>
                </a:cubicBezTo>
                <a:cubicBezTo>
                  <a:pt x="7" y="0"/>
                  <a:pt x="6" y="5"/>
                  <a:pt x="6" y="5"/>
                </a:cubicBezTo>
                <a:cubicBezTo>
                  <a:pt x="0" y="6"/>
                  <a:pt x="0" y="6"/>
                  <a:pt x="0" y="6"/>
                </a:cubicBezTo>
                <a:cubicBezTo>
                  <a:pt x="0" y="11"/>
                  <a:pt x="4" y="21"/>
                  <a:pt x="10" y="29"/>
                </a:cubicBezTo>
                <a:cubicBezTo>
                  <a:pt x="16" y="37"/>
                  <a:pt x="23" y="52"/>
                  <a:pt x="27" y="64"/>
                </a:cubicBezTo>
                <a:cubicBezTo>
                  <a:pt x="31" y="77"/>
                  <a:pt x="42" y="91"/>
                  <a:pt x="44" y="100"/>
                </a:cubicBezTo>
                <a:cubicBezTo>
                  <a:pt x="47" y="110"/>
                  <a:pt x="42" y="123"/>
                  <a:pt x="45" y="129"/>
                </a:cubicBezTo>
                <a:cubicBezTo>
                  <a:pt x="48" y="136"/>
                  <a:pt x="50" y="146"/>
                  <a:pt x="51" y="157"/>
                </a:cubicBezTo>
                <a:cubicBezTo>
                  <a:pt x="53" y="167"/>
                  <a:pt x="54" y="189"/>
                  <a:pt x="63" y="199"/>
                </a:cubicBezTo>
                <a:cubicBezTo>
                  <a:pt x="67" y="202"/>
                  <a:pt x="70" y="207"/>
                  <a:pt x="74" y="212"/>
                </a:cubicBezTo>
                <a:cubicBezTo>
                  <a:pt x="78" y="213"/>
                  <a:pt x="81" y="213"/>
                  <a:pt x="81" y="211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3" name="Freeform 6"/>
          <p:cNvSpPr/>
          <p:nvPr/>
        </p:nvSpPr>
        <p:spPr bwMode="auto">
          <a:xfrm>
            <a:off x="20204720" y="6910515"/>
            <a:ext cx="772894" cy="671876"/>
          </a:xfrm>
          <a:custGeom>
            <a:avLst/>
            <a:gdLst>
              <a:gd name="T0" fmla="*/ 92 w 139"/>
              <a:gd name="T1" fmla="*/ 6 h 121"/>
              <a:gd name="T2" fmla="*/ 89 w 139"/>
              <a:gd name="T3" fmla="*/ 0 h 121"/>
              <a:gd name="T4" fmla="*/ 74 w 139"/>
              <a:gd name="T5" fmla="*/ 0 h 121"/>
              <a:gd name="T6" fmla="*/ 65 w 139"/>
              <a:gd name="T7" fmla="*/ 9 h 121"/>
              <a:gd name="T8" fmla="*/ 49 w 139"/>
              <a:gd name="T9" fmla="*/ 22 h 121"/>
              <a:gd name="T10" fmla="*/ 31 w 139"/>
              <a:gd name="T11" fmla="*/ 41 h 121"/>
              <a:gd name="T12" fmla="*/ 9 w 139"/>
              <a:gd name="T13" fmla="*/ 37 h 121"/>
              <a:gd name="T14" fmla="*/ 0 w 139"/>
              <a:gd name="T15" fmla="*/ 39 h 121"/>
              <a:gd name="T16" fmla="*/ 10 w 139"/>
              <a:gd name="T17" fmla="*/ 49 h 121"/>
              <a:gd name="T18" fmla="*/ 19 w 139"/>
              <a:gd name="T19" fmla="*/ 69 h 121"/>
              <a:gd name="T20" fmla="*/ 37 w 139"/>
              <a:gd name="T21" fmla="*/ 82 h 121"/>
              <a:gd name="T22" fmla="*/ 44 w 139"/>
              <a:gd name="T23" fmla="*/ 95 h 121"/>
              <a:gd name="T24" fmla="*/ 56 w 139"/>
              <a:gd name="T25" fmla="*/ 107 h 121"/>
              <a:gd name="T26" fmla="*/ 68 w 139"/>
              <a:gd name="T27" fmla="*/ 114 h 121"/>
              <a:gd name="T28" fmla="*/ 85 w 139"/>
              <a:gd name="T29" fmla="*/ 117 h 121"/>
              <a:gd name="T30" fmla="*/ 104 w 139"/>
              <a:gd name="T31" fmla="*/ 121 h 121"/>
              <a:gd name="T32" fmla="*/ 122 w 139"/>
              <a:gd name="T33" fmla="*/ 103 h 121"/>
              <a:gd name="T34" fmla="*/ 126 w 139"/>
              <a:gd name="T35" fmla="*/ 86 h 121"/>
              <a:gd name="T36" fmla="*/ 136 w 139"/>
              <a:gd name="T37" fmla="*/ 73 h 121"/>
              <a:gd name="T38" fmla="*/ 130 w 139"/>
              <a:gd name="T39" fmla="*/ 60 h 121"/>
              <a:gd name="T40" fmla="*/ 135 w 139"/>
              <a:gd name="T41" fmla="*/ 45 h 121"/>
              <a:gd name="T42" fmla="*/ 134 w 139"/>
              <a:gd name="T43" fmla="*/ 18 h 121"/>
              <a:gd name="T44" fmla="*/ 114 w 139"/>
              <a:gd name="T45" fmla="*/ 11 h 121"/>
              <a:gd name="T46" fmla="*/ 92 w 139"/>
              <a:gd name="T47" fmla="*/ 6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39" h="121">
                <a:moveTo>
                  <a:pt x="92" y="6"/>
                </a:moveTo>
                <a:cubicBezTo>
                  <a:pt x="89" y="0"/>
                  <a:pt x="89" y="0"/>
                  <a:pt x="89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65" y="3"/>
                  <a:pt x="65" y="6"/>
                  <a:pt x="65" y="9"/>
                </a:cubicBezTo>
                <a:cubicBezTo>
                  <a:pt x="65" y="12"/>
                  <a:pt x="55" y="19"/>
                  <a:pt x="49" y="22"/>
                </a:cubicBezTo>
                <a:cubicBezTo>
                  <a:pt x="42" y="24"/>
                  <a:pt x="35" y="39"/>
                  <a:pt x="31" y="41"/>
                </a:cubicBezTo>
                <a:cubicBezTo>
                  <a:pt x="27" y="43"/>
                  <a:pt x="13" y="38"/>
                  <a:pt x="9" y="37"/>
                </a:cubicBezTo>
                <a:cubicBezTo>
                  <a:pt x="7" y="37"/>
                  <a:pt x="4" y="38"/>
                  <a:pt x="0" y="39"/>
                </a:cubicBezTo>
                <a:cubicBezTo>
                  <a:pt x="3" y="43"/>
                  <a:pt x="8" y="49"/>
                  <a:pt x="10" y="49"/>
                </a:cubicBezTo>
                <a:cubicBezTo>
                  <a:pt x="12" y="49"/>
                  <a:pt x="13" y="67"/>
                  <a:pt x="19" y="69"/>
                </a:cubicBezTo>
                <a:cubicBezTo>
                  <a:pt x="25" y="72"/>
                  <a:pt x="37" y="78"/>
                  <a:pt x="37" y="82"/>
                </a:cubicBezTo>
                <a:cubicBezTo>
                  <a:pt x="37" y="85"/>
                  <a:pt x="44" y="89"/>
                  <a:pt x="44" y="95"/>
                </a:cubicBezTo>
                <a:cubicBezTo>
                  <a:pt x="44" y="100"/>
                  <a:pt x="51" y="107"/>
                  <a:pt x="56" y="107"/>
                </a:cubicBezTo>
                <a:cubicBezTo>
                  <a:pt x="67" y="106"/>
                  <a:pt x="68" y="111"/>
                  <a:pt x="68" y="114"/>
                </a:cubicBezTo>
                <a:cubicBezTo>
                  <a:pt x="68" y="117"/>
                  <a:pt x="83" y="114"/>
                  <a:pt x="85" y="117"/>
                </a:cubicBezTo>
                <a:cubicBezTo>
                  <a:pt x="86" y="120"/>
                  <a:pt x="101" y="119"/>
                  <a:pt x="104" y="121"/>
                </a:cubicBezTo>
                <a:cubicBezTo>
                  <a:pt x="110" y="115"/>
                  <a:pt x="119" y="107"/>
                  <a:pt x="122" y="103"/>
                </a:cubicBezTo>
                <a:cubicBezTo>
                  <a:pt x="126" y="97"/>
                  <a:pt x="123" y="89"/>
                  <a:pt x="126" y="86"/>
                </a:cubicBezTo>
                <a:cubicBezTo>
                  <a:pt x="130" y="84"/>
                  <a:pt x="139" y="74"/>
                  <a:pt x="136" y="73"/>
                </a:cubicBezTo>
                <a:cubicBezTo>
                  <a:pt x="133" y="72"/>
                  <a:pt x="135" y="65"/>
                  <a:pt x="130" y="60"/>
                </a:cubicBezTo>
                <a:cubicBezTo>
                  <a:pt x="126" y="56"/>
                  <a:pt x="136" y="53"/>
                  <a:pt x="135" y="45"/>
                </a:cubicBezTo>
                <a:cubicBezTo>
                  <a:pt x="134" y="36"/>
                  <a:pt x="136" y="19"/>
                  <a:pt x="134" y="18"/>
                </a:cubicBezTo>
                <a:cubicBezTo>
                  <a:pt x="132" y="16"/>
                  <a:pt x="121" y="16"/>
                  <a:pt x="114" y="11"/>
                </a:cubicBezTo>
                <a:cubicBezTo>
                  <a:pt x="107" y="6"/>
                  <a:pt x="92" y="6"/>
                  <a:pt x="92" y="6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4" name="Freeform 7"/>
          <p:cNvSpPr/>
          <p:nvPr/>
        </p:nvSpPr>
        <p:spPr bwMode="auto">
          <a:xfrm>
            <a:off x="19725482" y="7126634"/>
            <a:ext cx="857467" cy="930292"/>
          </a:xfrm>
          <a:custGeom>
            <a:avLst/>
            <a:gdLst>
              <a:gd name="T0" fmla="*/ 142 w 154"/>
              <a:gd name="T1" fmla="*/ 68 h 167"/>
              <a:gd name="T2" fmla="*/ 130 w 154"/>
              <a:gd name="T3" fmla="*/ 56 h 167"/>
              <a:gd name="T4" fmla="*/ 123 w 154"/>
              <a:gd name="T5" fmla="*/ 43 h 167"/>
              <a:gd name="T6" fmla="*/ 105 w 154"/>
              <a:gd name="T7" fmla="*/ 30 h 167"/>
              <a:gd name="T8" fmla="*/ 96 w 154"/>
              <a:gd name="T9" fmla="*/ 10 h 167"/>
              <a:gd name="T10" fmla="*/ 86 w 154"/>
              <a:gd name="T11" fmla="*/ 0 h 167"/>
              <a:gd name="T12" fmla="*/ 74 w 154"/>
              <a:gd name="T13" fmla="*/ 2 h 167"/>
              <a:gd name="T14" fmla="*/ 62 w 154"/>
              <a:gd name="T15" fmla="*/ 10 h 167"/>
              <a:gd name="T16" fmla="*/ 53 w 154"/>
              <a:gd name="T17" fmla="*/ 3 h 167"/>
              <a:gd name="T18" fmla="*/ 33 w 154"/>
              <a:gd name="T19" fmla="*/ 9 h 167"/>
              <a:gd name="T20" fmla="*/ 17 w 154"/>
              <a:gd name="T21" fmla="*/ 11 h 167"/>
              <a:gd name="T22" fmla="*/ 17 w 154"/>
              <a:gd name="T23" fmla="*/ 70 h 167"/>
              <a:gd name="T24" fmla="*/ 0 w 154"/>
              <a:gd name="T25" fmla="*/ 77 h 167"/>
              <a:gd name="T26" fmla="*/ 0 w 154"/>
              <a:gd name="T27" fmla="*/ 128 h 167"/>
              <a:gd name="T28" fmla="*/ 8 w 154"/>
              <a:gd name="T29" fmla="*/ 133 h 167"/>
              <a:gd name="T30" fmla="*/ 13 w 154"/>
              <a:gd name="T31" fmla="*/ 153 h 167"/>
              <a:gd name="T32" fmla="*/ 10 w 154"/>
              <a:gd name="T33" fmla="*/ 157 h 167"/>
              <a:gd name="T34" fmla="*/ 13 w 154"/>
              <a:gd name="T35" fmla="*/ 164 h 167"/>
              <a:gd name="T36" fmla="*/ 30 w 154"/>
              <a:gd name="T37" fmla="*/ 163 h 167"/>
              <a:gd name="T38" fmla="*/ 46 w 154"/>
              <a:gd name="T39" fmla="*/ 145 h 167"/>
              <a:gd name="T40" fmla="*/ 58 w 154"/>
              <a:gd name="T41" fmla="*/ 136 h 167"/>
              <a:gd name="T42" fmla="*/ 78 w 154"/>
              <a:gd name="T43" fmla="*/ 143 h 167"/>
              <a:gd name="T44" fmla="*/ 95 w 154"/>
              <a:gd name="T45" fmla="*/ 135 h 167"/>
              <a:gd name="T46" fmla="*/ 102 w 154"/>
              <a:gd name="T47" fmla="*/ 122 h 167"/>
              <a:gd name="T48" fmla="*/ 116 w 154"/>
              <a:gd name="T49" fmla="*/ 112 h 167"/>
              <a:gd name="T50" fmla="*/ 124 w 154"/>
              <a:gd name="T51" fmla="*/ 100 h 167"/>
              <a:gd name="T52" fmla="*/ 137 w 154"/>
              <a:gd name="T53" fmla="*/ 90 h 167"/>
              <a:gd name="T54" fmla="*/ 148 w 154"/>
              <a:gd name="T55" fmla="*/ 83 h 167"/>
              <a:gd name="T56" fmla="*/ 154 w 154"/>
              <a:gd name="T57" fmla="*/ 75 h 167"/>
              <a:gd name="T58" fmla="*/ 154 w 154"/>
              <a:gd name="T59" fmla="*/ 75 h 167"/>
              <a:gd name="T60" fmla="*/ 142 w 154"/>
              <a:gd name="T61" fmla="*/ 68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4" h="167">
                <a:moveTo>
                  <a:pt x="142" y="68"/>
                </a:moveTo>
                <a:cubicBezTo>
                  <a:pt x="137" y="68"/>
                  <a:pt x="130" y="61"/>
                  <a:pt x="130" y="56"/>
                </a:cubicBezTo>
                <a:cubicBezTo>
                  <a:pt x="130" y="50"/>
                  <a:pt x="123" y="46"/>
                  <a:pt x="123" y="43"/>
                </a:cubicBezTo>
                <a:cubicBezTo>
                  <a:pt x="123" y="39"/>
                  <a:pt x="111" y="33"/>
                  <a:pt x="105" y="30"/>
                </a:cubicBezTo>
                <a:cubicBezTo>
                  <a:pt x="99" y="28"/>
                  <a:pt x="98" y="10"/>
                  <a:pt x="96" y="10"/>
                </a:cubicBezTo>
                <a:cubicBezTo>
                  <a:pt x="94" y="10"/>
                  <a:pt x="89" y="4"/>
                  <a:pt x="86" y="0"/>
                </a:cubicBezTo>
                <a:cubicBezTo>
                  <a:pt x="82" y="1"/>
                  <a:pt x="77" y="2"/>
                  <a:pt x="74" y="2"/>
                </a:cubicBezTo>
                <a:cubicBezTo>
                  <a:pt x="69" y="2"/>
                  <a:pt x="64" y="7"/>
                  <a:pt x="62" y="10"/>
                </a:cubicBezTo>
                <a:cubicBezTo>
                  <a:pt x="60" y="12"/>
                  <a:pt x="56" y="5"/>
                  <a:pt x="53" y="3"/>
                </a:cubicBezTo>
                <a:cubicBezTo>
                  <a:pt x="50" y="1"/>
                  <a:pt x="37" y="8"/>
                  <a:pt x="33" y="9"/>
                </a:cubicBezTo>
                <a:cubicBezTo>
                  <a:pt x="30" y="10"/>
                  <a:pt x="17" y="11"/>
                  <a:pt x="17" y="11"/>
                </a:cubicBezTo>
                <a:cubicBezTo>
                  <a:pt x="17" y="11"/>
                  <a:pt x="17" y="63"/>
                  <a:pt x="17" y="70"/>
                </a:cubicBezTo>
                <a:cubicBezTo>
                  <a:pt x="17" y="77"/>
                  <a:pt x="0" y="73"/>
                  <a:pt x="0" y="77"/>
                </a:cubicBezTo>
                <a:cubicBezTo>
                  <a:pt x="0" y="79"/>
                  <a:pt x="0" y="102"/>
                  <a:pt x="0" y="128"/>
                </a:cubicBezTo>
                <a:cubicBezTo>
                  <a:pt x="3" y="129"/>
                  <a:pt x="7" y="131"/>
                  <a:pt x="8" y="133"/>
                </a:cubicBezTo>
                <a:cubicBezTo>
                  <a:pt x="10" y="138"/>
                  <a:pt x="14" y="149"/>
                  <a:pt x="13" y="153"/>
                </a:cubicBezTo>
                <a:cubicBezTo>
                  <a:pt x="12" y="156"/>
                  <a:pt x="10" y="154"/>
                  <a:pt x="10" y="157"/>
                </a:cubicBezTo>
                <a:cubicBezTo>
                  <a:pt x="10" y="160"/>
                  <a:pt x="8" y="164"/>
                  <a:pt x="13" y="164"/>
                </a:cubicBezTo>
                <a:cubicBezTo>
                  <a:pt x="18" y="164"/>
                  <a:pt x="27" y="167"/>
                  <a:pt x="30" y="163"/>
                </a:cubicBezTo>
                <a:cubicBezTo>
                  <a:pt x="34" y="159"/>
                  <a:pt x="46" y="150"/>
                  <a:pt x="46" y="145"/>
                </a:cubicBezTo>
                <a:cubicBezTo>
                  <a:pt x="47" y="141"/>
                  <a:pt x="49" y="131"/>
                  <a:pt x="58" y="136"/>
                </a:cubicBezTo>
                <a:cubicBezTo>
                  <a:pt x="67" y="142"/>
                  <a:pt x="67" y="143"/>
                  <a:pt x="78" y="143"/>
                </a:cubicBezTo>
                <a:cubicBezTo>
                  <a:pt x="90" y="143"/>
                  <a:pt x="93" y="142"/>
                  <a:pt x="95" y="135"/>
                </a:cubicBezTo>
                <a:cubicBezTo>
                  <a:pt x="97" y="128"/>
                  <a:pt x="95" y="122"/>
                  <a:pt x="102" y="122"/>
                </a:cubicBezTo>
                <a:cubicBezTo>
                  <a:pt x="108" y="122"/>
                  <a:pt x="116" y="116"/>
                  <a:pt x="116" y="112"/>
                </a:cubicBezTo>
                <a:cubicBezTo>
                  <a:pt x="116" y="107"/>
                  <a:pt x="119" y="100"/>
                  <a:pt x="124" y="100"/>
                </a:cubicBezTo>
                <a:cubicBezTo>
                  <a:pt x="128" y="100"/>
                  <a:pt x="136" y="95"/>
                  <a:pt x="137" y="90"/>
                </a:cubicBezTo>
                <a:cubicBezTo>
                  <a:pt x="138" y="84"/>
                  <a:pt x="146" y="86"/>
                  <a:pt x="148" y="83"/>
                </a:cubicBezTo>
                <a:cubicBezTo>
                  <a:pt x="149" y="82"/>
                  <a:pt x="152" y="78"/>
                  <a:pt x="154" y="75"/>
                </a:cubicBezTo>
                <a:cubicBezTo>
                  <a:pt x="154" y="75"/>
                  <a:pt x="154" y="75"/>
                  <a:pt x="154" y="75"/>
                </a:cubicBezTo>
                <a:cubicBezTo>
                  <a:pt x="154" y="72"/>
                  <a:pt x="153" y="67"/>
                  <a:pt x="142" y="68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5" name="Freeform 8"/>
          <p:cNvSpPr/>
          <p:nvPr/>
        </p:nvSpPr>
        <p:spPr bwMode="auto">
          <a:xfrm>
            <a:off x="20738002" y="7927717"/>
            <a:ext cx="126858" cy="162098"/>
          </a:xfrm>
          <a:custGeom>
            <a:avLst/>
            <a:gdLst>
              <a:gd name="T0" fmla="*/ 11 w 23"/>
              <a:gd name="T1" fmla="*/ 0 h 29"/>
              <a:gd name="T2" fmla="*/ 0 w 23"/>
              <a:gd name="T3" fmla="*/ 13 h 29"/>
              <a:gd name="T4" fmla="*/ 10 w 23"/>
              <a:gd name="T5" fmla="*/ 29 h 29"/>
              <a:gd name="T6" fmla="*/ 20 w 23"/>
              <a:gd name="T7" fmla="*/ 25 h 29"/>
              <a:gd name="T8" fmla="*/ 23 w 23"/>
              <a:gd name="T9" fmla="*/ 20 h 29"/>
              <a:gd name="T10" fmla="*/ 21 w 23"/>
              <a:gd name="T11" fmla="*/ 5 h 29"/>
              <a:gd name="T12" fmla="*/ 11 w 23"/>
              <a:gd name="T13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" h="29">
                <a:moveTo>
                  <a:pt x="11" y="0"/>
                </a:moveTo>
                <a:cubicBezTo>
                  <a:pt x="7" y="0"/>
                  <a:pt x="0" y="11"/>
                  <a:pt x="0" y="13"/>
                </a:cubicBezTo>
                <a:cubicBezTo>
                  <a:pt x="0" y="15"/>
                  <a:pt x="5" y="28"/>
                  <a:pt x="10" y="29"/>
                </a:cubicBezTo>
                <a:cubicBezTo>
                  <a:pt x="16" y="29"/>
                  <a:pt x="20" y="29"/>
                  <a:pt x="20" y="25"/>
                </a:cubicBezTo>
                <a:cubicBezTo>
                  <a:pt x="20" y="23"/>
                  <a:pt x="22" y="21"/>
                  <a:pt x="23" y="20"/>
                </a:cubicBezTo>
                <a:cubicBezTo>
                  <a:pt x="22" y="17"/>
                  <a:pt x="22" y="10"/>
                  <a:pt x="21" y="5"/>
                </a:cubicBezTo>
                <a:cubicBezTo>
                  <a:pt x="18" y="3"/>
                  <a:pt x="14" y="0"/>
                  <a:pt x="11" y="0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6" name="Freeform 9"/>
          <p:cNvSpPr/>
          <p:nvPr/>
        </p:nvSpPr>
        <p:spPr bwMode="auto">
          <a:xfrm>
            <a:off x="20387961" y="8204924"/>
            <a:ext cx="216130" cy="234923"/>
          </a:xfrm>
          <a:custGeom>
            <a:avLst/>
            <a:gdLst>
              <a:gd name="T0" fmla="*/ 28 w 39"/>
              <a:gd name="T1" fmla="*/ 4 h 42"/>
              <a:gd name="T2" fmla="*/ 10 w 39"/>
              <a:gd name="T3" fmla="*/ 11 h 42"/>
              <a:gd name="T4" fmla="*/ 0 w 39"/>
              <a:gd name="T5" fmla="*/ 26 h 42"/>
              <a:gd name="T6" fmla="*/ 10 w 39"/>
              <a:gd name="T7" fmla="*/ 41 h 42"/>
              <a:gd name="T8" fmla="*/ 17 w 39"/>
              <a:gd name="T9" fmla="*/ 42 h 42"/>
              <a:gd name="T10" fmla="*/ 21 w 39"/>
              <a:gd name="T11" fmla="*/ 32 h 42"/>
              <a:gd name="T12" fmla="*/ 33 w 39"/>
              <a:gd name="T13" fmla="*/ 29 h 42"/>
              <a:gd name="T14" fmla="*/ 39 w 39"/>
              <a:gd name="T15" fmla="*/ 17 h 42"/>
              <a:gd name="T16" fmla="*/ 28 w 39"/>
              <a:gd name="T17" fmla="*/ 4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" h="42">
                <a:moveTo>
                  <a:pt x="28" y="4"/>
                </a:moveTo>
                <a:cubicBezTo>
                  <a:pt x="26" y="0"/>
                  <a:pt x="12" y="7"/>
                  <a:pt x="10" y="11"/>
                </a:cubicBezTo>
                <a:cubicBezTo>
                  <a:pt x="8" y="15"/>
                  <a:pt x="0" y="26"/>
                  <a:pt x="0" y="26"/>
                </a:cubicBezTo>
                <a:cubicBezTo>
                  <a:pt x="10" y="41"/>
                  <a:pt x="10" y="41"/>
                  <a:pt x="10" y="41"/>
                </a:cubicBezTo>
                <a:cubicBezTo>
                  <a:pt x="17" y="42"/>
                  <a:pt x="17" y="42"/>
                  <a:pt x="17" y="42"/>
                </a:cubicBezTo>
                <a:cubicBezTo>
                  <a:pt x="17" y="42"/>
                  <a:pt x="19" y="36"/>
                  <a:pt x="21" y="32"/>
                </a:cubicBezTo>
                <a:cubicBezTo>
                  <a:pt x="23" y="28"/>
                  <a:pt x="33" y="33"/>
                  <a:pt x="33" y="29"/>
                </a:cubicBezTo>
                <a:cubicBezTo>
                  <a:pt x="33" y="25"/>
                  <a:pt x="39" y="21"/>
                  <a:pt x="39" y="17"/>
                </a:cubicBezTo>
                <a:cubicBezTo>
                  <a:pt x="39" y="13"/>
                  <a:pt x="30" y="8"/>
                  <a:pt x="28" y="4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7" name="Freeform 10"/>
          <p:cNvSpPr>
            <a:spLocks noEditPoints="1"/>
          </p:cNvSpPr>
          <p:nvPr/>
        </p:nvSpPr>
        <p:spPr bwMode="auto">
          <a:xfrm>
            <a:off x="19391901" y="7544795"/>
            <a:ext cx="1545785" cy="1362548"/>
          </a:xfrm>
          <a:custGeom>
            <a:avLst/>
            <a:gdLst>
              <a:gd name="T0" fmla="*/ 265 w 278"/>
              <a:gd name="T1" fmla="*/ 91 h 245"/>
              <a:gd name="T2" fmla="*/ 265 w 278"/>
              <a:gd name="T3" fmla="*/ 89 h 245"/>
              <a:gd name="T4" fmla="*/ 262 w 278"/>
              <a:gd name="T5" fmla="*/ 94 h 245"/>
              <a:gd name="T6" fmla="*/ 252 w 278"/>
              <a:gd name="T7" fmla="*/ 98 h 245"/>
              <a:gd name="T8" fmla="*/ 242 w 278"/>
              <a:gd name="T9" fmla="*/ 82 h 245"/>
              <a:gd name="T10" fmla="*/ 253 w 278"/>
              <a:gd name="T11" fmla="*/ 69 h 245"/>
              <a:gd name="T12" fmla="*/ 263 w 278"/>
              <a:gd name="T13" fmla="*/ 74 h 245"/>
              <a:gd name="T14" fmla="*/ 263 w 278"/>
              <a:gd name="T15" fmla="*/ 71 h 245"/>
              <a:gd name="T16" fmla="*/ 262 w 278"/>
              <a:gd name="T17" fmla="*/ 40 h 245"/>
              <a:gd name="T18" fmla="*/ 251 w 278"/>
              <a:gd name="T19" fmla="*/ 7 h 245"/>
              <a:gd name="T20" fmla="*/ 231 w 278"/>
              <a:gd name="T21" fmla="*/ 3 h 245"/>
              <a:gd name="T22" fmla="*/ 214 w 278"/>
              <a:gd name="T23" fmla="*/ 0 h 245"/>
              <a:gd name="T24" fmla="*/ 208 w 278"/>
              <a:gd name="T25" fmla="*/ 8 h 245"/>
              <a:gd name="T26" fmla="*/ 197 w 278"/>
              <a:gd name="T27" fmla="*/ 15 h 245"/>
              <a:gd name="T28" fmla="*/ 184 w 278"/>
              <a:gd name="T29" fmla="*/ 25 h 245"/>
              <a:gd name="T30" fmla="*/ 176 w 278"/>
              <a:gd name="T31" fmla="*/ 37 h 245"/>
              <a:gd name="T32" fmla="*/ 162 w 278"/>
              <a:gd name="T33" fmla="*/ 47 h 245"/>
              <a:gd name="T34" fmla="*/ 155 w 278"/>
              <a:gd name="T35" fmla="*/ 60 h 245"/>
              <a:gd name="T36" fmla="*/ 138 w 278"/>
              <a:gd name="T37" fmla="*/ 68 h 245"/>
              <a:gd name="T38" fmla="*/ 118 w 278"/>
              <a:gd name="T39" fmla="*/ 61 h 245"/>
              <a:gd name="T40" fmla="*/ 106 w 278"/>
              <a:gd name="T41" fmla="*/ 70 h 245"/>
              <a:gd name="T42" fmla="*/ 90 w 278"/>
              <a:gd name="T43" fmla="*/ 88 h 245"/>
              <a:gd name="T44" fmla="*/ 73 w 278"/>
              <a:gd name="T45" fmla="*/ 89 h 245"/>
              <a:gd name="T46" fmla="*/ 70 w 278"/>
              <a:gd name="T47" fmla="*/ 82 h 245"/>
              <a:gd name="T48" fmla="*/ 73 w 278"/>
              <a:gd name="T49" fmla="*/ 78 h 245"/>
              <a:gd name="T50" fmla="*/ 68 w 278"/>
              <a:gd name="T51" fmla="*/ 58 h 245"/>
              <a:gd name="T52" fmla="*/ 60 w 278"/>
              <a:gd name="T53" fmla="*/ 53 h 245"/>
              <a:gd name="T54" fmla="*/ 60 w 278"/>
              <a:gd name="T55" fmla="*/ 116 h 245"/>
              <a:gd name="T56" fmla="*/ 48 w 278"/>
              <a:gd name="T57" fmla="*/ 127 h 245"/>
              <a:gd name="T58" fmla="*/ 26 w 278"/>
              <a:gd name="T59" fmla="*/ 128 h 245"/>
              <a:gd name="T60" fmla="*/ 17 w 278"/>
              <a:gd name="T61" fmla="*/ 115 h 245"/>
              <a:gd name="T62" fmla="*/ 7 w 278"/>
              <a:gd name="T63" fmla="*/ 121 h 245"/>
              <a:gd name="T64" fmla="*/ 0 w 278"/>
              <a:gd name="T65" fmla="*/ 122 h 245"/>
              <a:gd name="T66" fmla="*/ 13 w 278"/>
              <a:gd name="T67" fmla="*/ 150 h 245"/>
              <a:gd name="T68" fmla="*/ 30 w 278"/>
              <a:gd name="T69" fmla="*/ 184 h 245"/>
              <a:gd name="T70" fmla="*/ 30 w 278"/>
              <a:gd name="T71" fmla="*/ 201 h 245"/>
              <a:gd name="T72" fmla="*/ 30 w 278"/>
              <a:gd name="T73" fmla="*/ 215 h 245"/>
              <a:gd name="T74" fmla="*/ 35 w 278"/>
              <a:gd name="T75" fmla="*/ 229 h 245"/>
              <a:gd name="T76" fmla="*/ 43 w 278"/>
              <a:gd name="T77" fmla="*/ 234 h 245"/>
              <a:gd name="T78" fmla="*/ 52 w 278"/>
              <a:gd name="T79" fmla="*/ 241 h 245"/>
              <a:gd name="T80" fmla="*/ 63 w 278"/>
              <a:gd name="T81" fmla="*/ 240 h 245"/>
              <a:gd name="T82" fmla="*/ 84 w 278"/>
              <a:gd name="T83" fmla="*/ 235 h 245"/>
              <a:gd name="T84" fmla="*/ 100 w 278"/>
              <a:gd name="T85" fmla="*/ 229 h 245"/>
              <a:gd name="T86" fmla="*/ 126 w 278"/>
              <a:gd name="T87" fmla="*/ 228 h 245"/>
              <a:gd name="T88" fmla="*/ 143 w 278"/>
              <a:gd name="T89" fmla="*/ 226 h 245"/>
              <a:gd name="T90" fmla="*/ 154 w 278"/>
              <a:gd name="T91" fmla="*/ 224 h 245"/>
              <a:gd name="T92" fmla="*/ 168 w 278"/>
              <a:gd name="T93" fmla="*/ 219 h 245"/>
              <a:gd name="T94" fmla="*/ 204 w 278"/>
              <a:gd name="T95" fmla="*/ 197 h 245"/>
              <a:gd name="T96" fmla="*/ 245 w 278"/>
              <a:gd name="T97" fmla="*/ 146 h 245"/>
              <a:gd name="T98" fmla="*/ 270 w 278"/>
              <a:gd name="T99" fmla="*/ 119 h 245"/>
              <a:gd name="T100" fmla="*/ 278 w 278"/>
              <a:gd name="T101" fmla="*/ 90 h 245"/>
              <a:gd name="T102" fmla="*/ 265 w 278"/>
              <a:gd name="T103" fmla="*/ 91 h 245"/>
              <a:gd name="T104" fmla="*/ 212 w 278"/>
              <a:gd name="T105" fmla="*/ 148 h 245"/>
              <a:gd name="T106" fmla="*/ 200 w 278"/>
              <a:gd name="T107" fmla="*/ 151 h 245"/>
              <a:gd name="T108" fmla="*/ 196 w 278"/>
              <a:gd name="T109" fmla="*/ 161 h 245"/>
              <a:gd name="T110" fmla="*/ 189 w 278"/>
              <a:gd name="T111" fmla="*/ 160 h 245"/>
              <a:gd name="T112" fmla="*/ 179 w 278"/>
              <a:gd name="T113" fmla="*/ 145 h 245"/>
              <a:gd name="T114" fmla="*/ 189 w 278"/>
              <a:gd name="T115" fmla="*/ 130 h 245"/>
              <a:gd name="T116" fmla="*/ 207 w 278"/>
              <a:gd name="T117" fmla="*/ 123 h 245"/>
              <a:gd name="T118" fmla="*/ 218 w 278"/>
              <a:gd name="T119" fmla="*/ 136 h 245"/>
              <a:gd name="T120" fmla="*/ 212 w 278"/>
              <a:gd name="T121" fmla="*/ 148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78" h="245">
                <a:moveTo>
                  <a:pt x="265" y="91"/>
                </a:moveTo>
                <a:cubicBezTo>
                  <a:pt x="265" y="91"/>
                  <a:pt x="265" y="90"/>
                  <a:pt x="265" y="89"/>
                </a:cubicBezTo>
                <a:cubicBezTo>
                  <a:pt x="264" y="90"/>
                  <a:pt x="262" y="92"/>
                  <a:pt x="262" y="94"/>
                </a:cubicBezTo>
                <a:cubicBezTo>
                  <a:pt x="262" y="98"/>
                  <a:pt x="258" y="98"/>
                  <a:pt x="252" y="98"/>
                </a:cubicBezTo>
                <a:cubicBezTo>
                  <a:pt x="247" y="97"/>
                  <a:pt x="242" y="84"/>
                  <a:pt x="242" y="82"/>
                </a:cubicBezTo>
                <a:cubicBezTo>
                  <a:pt x="242" y="80"/>
                  <a:pt x="249" y="69"/>
                  <a:pt x="253" y="69"/>
                </a:cubicBezTo>
                <a:cubicBezTo>
                  <a:pt x="256" y="69"/>
                  <a:pt x="260" y="72"/>
                  <a:pt x="263" y="74"/>
                </a:cubicBezTo>
                <a:cubicBezTo>
                  <a:pt x="263" y="73"/>
                  <a:pt x="263" y="72"/>
                  <a:pt x="263" y="71"/>
                </a:cubicBezTo>
                <a:cubicBezTo>
                  <a:pt x="264" y="69"/>
                  <a:pt x="266" y="42"/>
                  <a:pt x="262" y="40"/>
                </a:cubicBezTo>
                <a:cubicBezTo>
                  <a:pt x="257" y="37"/>
                  <a:pt x="252" y="10"/>
                  <a:pt x="251" y="7"/>
                </a:cubicBezTo>
                <a:cubicBezTo>
                  <a:pt x="249" y="5"/>
                  <a:pt x="232" y="6"/>
                  <a:pt x="231" y="3"/>
                </a:cubicBezTo>
                <a:cubicBezTo>
                  <a:pt x="229" y="0"/>
                  <a:pt x="214" y="3"/>
                  <a:pt x="214" y="0"/>
                </a:cubicBezTo>
                <a:cubicBezTo>
                  <a:pt x="212" y="3"/>
                  <a:pt x="209" y="7"/>
                  <a:pt x="208" y="8"/>
                </a:cubicBezTo>
                <a:cubicBezTo>
                  <a:pt x="206" y="11"/>
                  <a:pt x="198" y="9"/>
                  <a:pt x="197" y="15"/>
                </a:cubicBezTo>
                <a:cubicBezTo>
                  <a:pt x="196" y="20"/>
                  <a:pt x="188" y="25"/>
                  <a:pt x="184" y="25"/>
                </a:cubicBezTo>
                <a:cubicBezTo>
                  <a:pt x="179" y="25"/>
                  <a:pt x="176" y="32"/>
                  <a:pt x="176" y="37"/>
                </a:cubicBezTo>
                <a:cubicBezTo>
                  <a:pt x="176" y="41"/>
                  <a:pt x="168" y="47"/>
                  <a:pt x="162" y="47"/>
                </a:cubicBezTo>
                <a:cubicBezTo>
                  <a:pt x="155" y="47"/>
                  <a:pt x="157" y="53"/>
                  <a:pt x="155" y="60"/>
                </a:cubicBezTo>
                <a:cubicBezTo>
                  <a:pt x="153" y="67"/>
                  <a:pt x="150" y="68"/>
                  <a:pt x="138" y="68"/>
                </a:cubicBezTo>
                <a:cubicBezTo>
                  <a:pt x="127" y="68"/>
                  <a:pt x="127" y="67"/>
                  <a:pt x="118" y="61"/>
                </a:cubicBezTo>
                <a:cubicBezTo>
                  <a:pt x="109" y="56"/>
                  <a:pt x="107" y="66"/>
                  <a:pt x="106" y="70"/>
                </a:cubicBezTo>
                <a:cubicBezTo>
                  <a:pt x="106" y="75"/>
                  <a:pt x="94" y="84"/>
                  <a:pt x="90" y="88"/>
                </a:cubicBezTo>
                <a:cubicBezTo>
                  <a:pt x="87" y="92"/>
                  <a:pt x="78" y="89"/>
                  <a:pt x="73" y="89"/>
                </a:cubicBezTo>
                <a:cubicBezTo>
                  <a:pt x="68" y="89"/>
                  <a:pt x="70" y="85"/>
                  <a:pt x="70" y="82"/>
                </a:cubicBezTo>
                <a:cubicBezTo>
                  <a:pt x="70" y="79"/>
                  <a:pt x="72" y="81"/>
                  <a:pt x="73" y="78"/>
                </a:cubicBezTo>
                <a:cubicBezTo>
                  <a:pt x="74" y="74"/>
                  <a:pt x="70" y="63"/>
                  <a:pt x="68" y="58"/>
                </a:cubicBezTo>
                <a:cubicBezTo>
                  <a:pt x="67" y="56"/>
                  <a:pt x="63" y="54"/>
                  <a:pt x="60" y="53"/>
                </a:cubicBezTo>
                <a:cubicBezTo>
                  <a:pt x="60" y="82"/>
                  <a:pt x="60" y="113"/>
                  <a:pt x="60" y="116"/>
                </a:cubicBezTo>
                <a:cubicBezTo>
                  <a:pt x="60" y="122"/>
                  <a:pt x="50" y="124"/>
                  <a:pt x="48" y="127"/>
                </a:cubicBezTo>
                <a:cubicBezTo>
                  <a:pt x="46" y="130"/>
                  <a:pt x="33" y="128"/>
                  <a:pt x="26" y="128"/>
                </a:cubicBezTo>
                <a:cubicBezTo>
                  <a:pt x="19" y="128"/>
                  <a:pt x="21" y="121"/>
                  <a:pt x="17" y="115"/>
                </a:cubicBezTo>
                <a:cubicBezTo>
                  <a:pt x="13" y="110"/>
                  <a:pt x="7" y="117"/>
                  <a:pt x="7" y="121"/>
                </a:cubicBezTo>
                <a:cubicBezTo>
                  <a:pt x="7" y="123"/>
                  <a:pt x="4" y="123"/>
                  <a:pt x="0" y="122"/>
                </a:cubicBezTo>
                <a:cubicBezTo>
                  <a:pt x="6" y="131"/>
                  <a:pt x="10" y="142"/>
                  <a:pt x="13" y="150"/>
                </a:cubicBezTo>
                <a:cubicBezTo>
                  <a:pt x="17" y="164"/>
                  <a:pt x="27" y="176"/>
                  <a:pt x="30" y="184"/>
                </a:cubicBezTo>
                <a:cubicBezTo>
                  <a:pt x="32" y="192"/>
                  <a:pt x="35" y="200"/>
                  <a:pt x="30" y="201"/>
                </a:cubicBezTo>
                <a:cubicBezTo>
                  <a:pt x="24" y="201"/>
                  <a:pt x="24" y="206"/>
                  <a:pt x="30" y="215"/>
                </a:cubicBezTo>
                <a:cubicBezTo>
                  <a:pt x="35" y="223"/>
                  <a:pt x="31" y="228"/>
                  <a:pt x="35" y="229"/>
                </a:cubicBezTo>
                <a:cubicBezTo>
                  <a:pt x="40" y="230"/>
                  <a:pt x="39" y="234"/>
                  <a:pt x="43" y="234"/>
                </a:cubicBezTo>
                <a:cubicBezTo>
                  <a:pt x="47" y="234"/>
                  <a:pt x="49" y="238"/>
                  <a:pt x="52" y="241"/>
                </a:cubicBezTo>
                <a:cubicBezTo>
                  <a:pt x="54" y="245"/>
                  <a:pt x="60" y="245"/>
                  <a:pt x="63" y="240"/>
                </a:cubicBezTo>
                <a:cubicBezTo>
                  <a:pt x="66" y="236"/>
                  <a:pt x="75" y="235"/>
                  <a:pt x="84" y="235"/>
                </a:cubicBezTo>
                <a:cubicBezTo>
                  <a:pt x="93" y="235"/>
                  <a:pt x="91" y="231"/>
                  <a:pt x="100" y="229"/>
                </a:cubicBezTo>
                <a:cubicBezTo>
                  <a:pt x="108" y="226"/>
                  <a:pt x="119" y="226"/>
                  <a:pt x="126" y="228"/>
                </a:cubicBezTo>
                <a:cubicBezTo>
                  <a:pt x="134" y="231"/>
                  <a:pt x="139" y="229"/>
                  <a:pt x="143" y="226"/>
                </a:cubicBezTo>
                <a:cubicBezTo>
                  <a:pt x="146" y="224"/>
                  <a:pt x="153" y="230"/>
                  <a:pt x="154" y="224"/>
                </a:cubicBezTo>
                <a:cubicBezTo>
                  <a:pt x="154" y="218"/>
                  <a:pt x="162" y="219"/>
                  <a:pt x="168" y="219"/>
                </a:cubicBezTo>
                <a:cubicBezTo>
                  <a:pt x="175" y="219"/>
                  <a:pt x="191" y="209"/>
                  <a:pt x="204" y="197"/>
                </a:cubicBezTo>
                <a:cubicBezTo>
                  <a:pt x="217" y="185"/>
                  <a:pt x="238" y="158"/>
                  <a:pt x="245" y="146"/>
                </a:cubicBezTo>
                <a:cubicBezTo>
                  <a:pt x="252" y="134"/>
                  <a:pt x="264" y="124"/>
                  <a:pt x="270" y="119"/>
                </a:cubicBezTo>
                <a:cubicBezTo>
                  <a:pt x="274" y="115"/>
                  <a:pt x="277" y="100"/>
                  <a:pt x="278" y="90"/>
                </a:cubicBezTo>
                <a:cubicBezTo>
                  <a:pt x="272" y="90"/>
                  <a:pt x="265" y="91"/>
                  <a:pt x="265" y="91"/>
                </a:cubicBezTo>
                <a:close/>
                <a:moveTo>
                  <a:pt x="212" y="148"/>
                </a:moveTo>
                <a:cubicBezTo>
                  <a:pt x="212" y="152"/>
                  <a:pt x="202" y="147"/>
                  <a:pt x="200" y="151"/>
                </a:cubicBezTo>
                <a:cubicBezTo>
                  <a:pt x="198" y="155"/>
                  <a:pt x="196" y="161"/>
                  <a:pt x="196" y="161"/>
                </a:cubicBezTo>
                <a:cubicBezTo>
                  <a:pt x="189" y="160"/>
                  <a:pt x="189" y="160"/>
                  <a:pt x="189" y="160"/>
                </a:cubicBezTo>
                <a:cubicBezTo>
                  <a:pt x="179" y="145"/>
                  <a:pt x="179" y="145"/>
                  <a:pt x="179" y="145"/>
                </a:cubicBezTo>
                <a:cubicBezTo>
                  <a:pt x="179" y="145"/>
                  <a:pt x="187" y="134"/>
                  <a:pt x="189" y="130"/>
                </a:cubicBezTo>
                <a:cubicBezTo>
                  <a:pt x="191" y="126"/>
                  <a:pt x="205" y="119"/>
                  <a:pt x="207" y="123"/>
                </a:cubicBezTo>
                <a:cubicBezTo>
                  <a:pt x="209" y="127"/>
                  <a:pt x="218" y="132"/>
                  <a:pt x="218" y="136"/>
                </a:cubicBezTo>
                <a:cubicBezTo>
                  <a:pt x="218" y="140"/>
                  <a:pt x="212" y="144"/>
                  <a:pt x="212" y="148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>
            <a:off x="18978427" y="5947327"/>
            <a:ext cx="1129975" cy="1195754"/>
          </a:xfrm>
          <a:custGeom>
            <a:avLst/>
            <a:gdLst>
              <a:gd name="T0" fmla="*/ 12 w 203"/>
              <a:gd name="T1" fmla="*/ 197 h 215"/>
              <a:gd name="T2" fmla="*/ 19 w 203"/>
              <a:gd name="T3" fmla="*/ 201 h 215"/>
              <a:gd name="T4" fmla="*/ 36 w 203"/>
              <a:gd name="T5" fmla="*/ 202 h 215"/>
              <a:gd name="T6" fmla="*/ 51 w 203"/>
              <a:gd name="T7" fmla="*/ 206 h 215"/>
              <a:gd name="T8" fmla="*/ 111 w 203"/>
              <a:gd name="T9" fmla="*/ 206 h 215"/>
              <a:gd name="T10" fmla="*/ 117 w 203"/>
              <a:gd name="T11" fmla="*/ 212 h 215"/>
              <a:gd name="T12" fmla="*/ 155 w 203"/>
              <a:gd name="T13" fmla="*/ 212 h 215"/>
              <a:gd name="T14" fmla="*/ 182 w 203"/>
              <a:gd name="T15" fmla="*/ 210 h 215"/>
              <a:gd name="T16" fmla="*/ 187 w 203"/>
              <a:gd name="T17" fmla="*/ 209 h 215"/>
              <a:gd name="T18" fmla="*/ 167 w 203"/>
              <a:gd name="T19" fmla="*/ 182 h 215"/>
              <a:gd name="T20" fmla="*/ 169 w 203"/>
              <a:gd name="T21" fmla="*/ 125 h 215"/>
              <a:gd name="T22" fmla="*/ 195 w 203"/>
              <a:gd name="T23" fmla="*/ 125 h 215"/>
              <a:gd name="T24" fmla="*/ 199 w 203"/>
              <a:gd name="T25" fmla="*/ 121 h 215"/>
              <a:gd name="T26" fmla="*/ 203 w 203"/>
              <a:gd name="T27" fmla="*/ 87 h 215"/>
              <a:gd name="T28" fmla="*/ 198 w 203"/>
              <a:gd name="T29" fmla="*/ 86 h 215"/>
              <a:gd name="T30" fmla="*/ 183 w 203"/>
              <a:gd name="T31" fmla="*/ 88 h 215"/>
              <a:gd name="T32" fmla="*/ 174 w 203"/>
              <a:gd name="T33" fmla="*/ 93 h 215"/>
              <a:gd name="T34" fmla="*/ 174 w 203"/>
              <a:gd name="T35" fmla="*/ 79 h 215"/>
              <a:gd name="T36" fmla="*/ 165 w 203"/>
              <a:gd name="T37" fmla="*/ 65 h 215"/>
              <a:gd name="T38" fmla="*/ 167 w 203"/>
              <a:gd name="T39" fmla="*/ 40 h 215"/>
              <a:gd name="T40" fmla="*/ 164 w 203"/>
              <a:gd name="T41" fmla="*/ 26 h 215"/>
              <a:gd name="T42" fmla="*/ 153 w 203"/>
              <a:gd name="T43" fmla="*/ 24 h 215"/>
              <a:gd name="T44" fmla="*/ 144 w 203"/>
              <a:gd name="T45" fmla="*/ 20 h 215"/>
              <a:gd name="T46" fmla="*/ 131 w 203"/>
              <a:gd name="T47" fmla="*/ 20 h 215"/>
              <a:gd name="T48" fmla="*/ 124 w 203"/>
              <a:gd name="T49" fmla="*/ 36 h 215"/>
              <a:gd name="T50" fmla="*/ 104 w 203"/>
              <a:gd name="T51" fmla="*/ 39 h 215"/>
              <a:gd name="T52" fmla="*/ 89 w 203"/>
              <a:gd name="T53" fmla="*/ 28 h 215"/>
              <a:gd name="T54" fmla="*/ 82 w 203"/>
              <a:gd name="T55" fmla="*/ 15 h 215"/>
              <a:gd name="T56" fmla="*/ 79 w 203"/>
              <a:gd name="T57" fmla="*/ 0 h 215"/>
              <a:gd name="T58" fmla="*/ 23 w 203"/>
              <a:gd name="T59" fmla="*/ 0 h 215"/>
              <a:gd name="T60" fmla="*/ 13 w 203"/>
              <a:gd name="T61" fmla="*/ 6 h 215"/>
              <a:gd name="T62" fmla="*/ 28 w 203"/>
              <a:gd name="T63" fmla="*/ 42 h 215"/>
              <a:gd name="T64" fmla="*/ 25 w 203"/>
              <a:gd name="T65" fmla="*/ 60 h 215"/>
              <a:gd name="T66" fmla="*/ 36 w 203"/>
              <a:gd name="T67" fmla="*/ 96 h 215"/>
              <a:gd name="T68" fmla="*/ 24 w 203"/>
              <a:gd name="T69" fmla="*/ 122 h 215"/>
              <a:gd name="T70" fmla="*/ 11 w 203"/>
              <a:gd name="T71" fmla="*/ 155 h 215"/>
              <a:gd name="T72" fmla="*/ 2 w 203"/>
              <a:gd name="T73" fmla="*/ 179 h 215"/>
              <a:gd name="T74" fmla="*/ 0 w 203"/>
              <a:gd name="T75" fmla="*/ 202 h 215"/>
              <a:gd name="T76" fmla="*/ 0 w 203"/>
              <a:gd name="T77" fmla="*/ 203 h 215"/>
              <a:gd name="T78" fmla="*/ 6 w 203"/>
              <a:gd name="T79" fmla="*/ 202 h 215"/>
              <a:gd name="T80" fmla="*/ 12 w 203"/>
              <a:gd name="T81" fmla="*/ 197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3" h="215">
                <a:moveTo>
                  <a:pt x="12" y="197"/>
                </a:moveTo>
                <a:cubicBezTo>
                  <a:pt x="16" y="197"/>
                  <a:pt x="13" y="203"/>
                  <a:pt x="19" y="201"/>
                </a:cubicBezTo>
                <a:cubicBezTo>
                  <a:pt x="25" y="198"/>
                  <a:pt x="31" y="198"/>
                  <a:pt x="36" y="202"/>
                </a:cubicBezTo>
                <a:cubicBezTo>
                  <a:pt x="41" y="205"/>
                  <a:pt x="45" y="206"/>
                  <a:pt x="51" y="206"/>
                </a:cubicBezTo>
                <a:cubicBezTo>
                  <a:pt x="57" y="206"/>
                  <a:pt x="111" y="206"/>
                  <a:pt x="111" y="206"/>
                </a:cubicBezTo>
                <a:cubicBezTo>
                  <a:pt x="117" y="212"/>
                  <a:pt x="117" y="212"/>
                  <a:pt x="117" y="212"/>
                </a:cubicBezTo>
                <a:cubicBezTo>
                  <a:pt x="117" y="212"/>
                  <a:pt x="150" y="209"/>
                  <a:pt x="155" y="212"/>
                </a:cubicBezTo>
                <a:cubicBezTo>
                  <a:pt x="161" y="215"/>
                  <a:pt x="177" y="212"/>
                  <a:pt x="182" y="210"/>
                </a:cubicBezTo>
                <a:cubicBezTo>
                  <a:pt x="183" y="210"/>
                  <a:pt x="185" y="210"/>
                  <a:pt x="187" y="209"/>
                </a:cubicBezTo>
                <a:cubicBezTo>
                  <a:pt x="167" y="182"/>
                  <a:pt x="167" y="182"/>
                  <a:pt x="167" y="182"/>
                </a:cubicBezTo>
                <a:cubicBezTo>
                  <a:pt x="169" y="125"/>
                  <a:pt x="169" y="125"/>
                  <a:pt x="169" y="125"/>
                </a:cubicBezTo>
                <a:cubicBezTo>
                  <a:pt x="195" y="125"/>
                  <a:pt x="195" y="125"/>
                  <a:pt x="195" y="125"/>
                </a:cubicBezTo>
                <a:cubicBezTo>
                  <a:pt x="199" y="121"/>
                  <a:pt x="199" y="121"/>
                  <a:pt x="199" y="121"/>
                </a:cubicBezTo>
                <a:cubicBezTo>
                  <a:pt x="203" y="87"/>
                  <a:pt x="203" y="87"/>
                  <a:pt x="203" y="87"/>
                </a:cubicBezTo>
                <a:cubicBezTo>
                  <a:pt x="201" y="86"/>
                  <a:pt x="200" y="86"/>
                  <a:pt x="198" y="86"/>
                </a:cubicBezTo>
                <a:cubicBezTo>
                  <a:pt x="193" y="89"/>
                  <a:pt x="188" y="88"/>
                  <a:pt x="183" y="88"/>
                </a:cubicBezTo>
                <a:cubicBezTo>
                  <a:pt x="177" y="88"/>
                  <a:pt x="177" y="93"/>
                  <a:pt x="174" y="93"/>
                </a:cubicBezTo>
                <a:cubicBezTo>
                  <a:pt x="170" y="92"/>
                  <a:pt x="173" y="83"/>
                  <a:pt x="174" y="79"/>
                </a:cubicBezTo>
                <a:cubicBezTo>
                  <a:pt x="174" y="75"/>
                  <a:pt x="169" y="68"/>
                  <a:pt x="165" y="65"/>
                </a:cubicBezTo>
                <a:cubicBezTo>
                  <a:pt x="161" y="62"/>
                  <a:pt x="170" y="43"/>
                  <a:pt x="167" y="40"/>
                </a:cubicBezTo>
                <a:cubicBezTo>
                  <a:pt x="165" y="38"/>
                  <a:pt x="164" y="32"/>
                  <a:pt x="164" y="26"/>
                </a:cubicBezTo>
                <a:cubicBezTo>
                  <a:pt x="164" y="21"/>
                  <a:pt x="160" y="24"/>
                  <a:pt x="153" y="24"/>
                </a:cubicBezTo>
                <a:cubicBezTo>
                  <a:pt x="145" y="24"/>
                  <a:pt x="144" y="20"/>
                  <a:pt x="144" y="20"/>
                </a:cubicBezTo>
                <a:cubicBezTo>
                  <a:pt x="144" y="20"/>
                  <a:pt x="135" y="18"/>
                  <a:pt x="131" y="20"/>
                </a:cubicBezTo>
                <a:cubicBezTo>
                  <a:pt x="126" y="23"/>
                  <a:pt x="127" y="36"/>
                  <a:pt x="124" y="36"/>
                </a:cubicBezTo>
                <a:cubicBezTo>
                  <a:pt x="121" y="35"/>
                  <a:pt x="111" y="36"/>
                  <a:pt x="104" y="39"/>
                </a:cubicBezTo>
                <a:cubicBezTo>
                  <a:pt x="96" y="41"/>
                  <a:pt x="93" y="37"/>
                  <a:pt x="89" y="28"/>
                </a:cubicBezTo>
                <a:cubicBezTo>
                  <a:pt x="85" y="19"/>
                  <a:pt x="81" y="22"/>
                  <a:pt x="82" y="15"/>
                </a:cubicBezTo>
                <a:cubicBezTo>
                  <a:pt x="84" y="8"/>
                  <a:pt x="79" y="0"/>
                  <a:pt x="79" y="0"/>
                </a:cubicBezTo>
                <a:cubicBezTo>
                  <a:pt x="79" y="0"/>
                  <a:pt x="28" y="0"/>
                  <a:pt x="23" y="0"/>
                </a:cubicBezTo>
                <a:cubicBezTo>
                  <a:pt x="21" y="1"/>
                  <a:pt x="17" y="3"/>
                  <a:pt x="13" y="6"/>
                </a:cubicBezTo>
                <a:cubicBezTo>
                  <a:pt x="16" y="18"/>
                  <a:pt x="26" y="37"/>
                  <a:pt x="28" y="42"/>
                </a:cubicBezTo>
                <a:cubicBezTo>
                  <a:pt x="31" y="47"/>
                  <a:pt x="25" y="51"/>
                  <a:pt x="25" y="60"/>
                </a:cubicBezTo>
                <a:cubicBezTo>
                  <a:pt x="25" y="69"/>
                  <a:pt x="35" y="85"/>
                  <a:pt x="36" y="96"/>
                </a:cubicBezTo>
                <a:cubicBezTo>
                  <a:pt x="37" y="107"/>
                  <a:pt x="30" y="114"/>
                  <a:pt x="24" y="122"/>
                </a:cubicBezTo>
                <a:cubicBezTo>
                  <a:pt x="18" y="129"/>
                  <a:pt x="11" y="145"/>
                  <a:pt x="11" y="155"/>
                </a:cubicBezTo>
                <a:cubicBezTo>
                  <a:pt x="11" y="165"/>
                  <a:pt x="2" y="175"/>
                  <a:pt x="2" y="179"/>
                </a:cubicBezTo>
                <a:cubicBezTo>
                  <a:pt x="3" y="184"/>
                  <a:pt x="1" y="197"/>
                  <a:pt x="0" y="202"/>
                </a:cubicBezTo>
                <a:cubicBezTo>
                  <a:pt x="0" y="203"/>
                  <a:pt x="0" y="203"/>
                  <a:pt x="0" y="203"/>
                </a:cubicBezTo>
                <a:cubicBezTo>
                  <a:pt x="6" y="202"/>
                  <a:pt x="6" y="202"/>
                  <a:pt x="6" y="202"/>
                </a:cubicBezTo>
                <a:cubicBezTo>
                  <a:pt x="6" y="202"/>
                  <a:pt x="7" y="197"/>
                  <a:pt x="12" y="197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9" name="Freeform 12"/>
          <p:cNvSpPr/>
          <p:nvPr/>
        </p:nvSpPr>
        <p:spPr bwMode="auto">
          <a:xfrm>
            <a:off x="19908726" y="6170498"/>
            <a:ext cx="1113529" cy="979624"/>
          </a:xfrm>
          <a:custGeom>
            <a:avLst/>
            <a:gdLst>
              <a:gd name="T0" fmla="*/ 154 w 200"/>
              <a:gd name="T1" fmla="*/ 7 h 176"/>
              <a:gd name="T2" fmla="*/ 141 w 200"/>
              <a:gd name="T3" fmla="*/ 0 h 176"/>
              <a:gd name="T4" fmla="*/ 120 w 200"/>
              <a:gd name="T5" fmla="*/ 3 h 176"/>
              <a:gd name="T6" fmla="*/ 116 w 200"/>
              <a:gd name="T7" fmla="*/ 15 h 176"/>
              <a:gd name="T8" fmla="*/ 113 w 200"/>
              <a:gd name="T9" fmla="*/ 24 h 176"/>
              <a:gd name="T10" fmla="*/ 113 w 200"/>
              <a:gd name="T11" fmla="*/ 43 h 176"/>
              <a:gd name="T12" fmla="*/ 109 w 200"/>
              <a:gd name="T13" fmla="*/ 59 h 176"/>
              <a:gd name="T14" fmla="*/ 120 w 200"/>
              <a:gd name="T15" fmla="*/ 73 h 176"/>
              <a:gd name="T16" fmla="*/ 132 w 200"/>
              <a:gd name="T17" fmla="*/ 69 h 176"/>
              <a:gd name="T18" fmla="*/ 134 w 200"/>
              <a:gd name="T19" fmla="*/ 82 h 176"/>
              <a:gd name="T20" fmla="*/ 131 w 200"/>
              <a:gd name="T21" fmla="*/ 89 h 176"/>
              <a:gd name="T22" fmla="*/ 119 w 200"/>
              <a:gd name="T23" fmla="*/ 89 h 176"/>
              <a:gd name="T24" fmla="*/ 112 w 200"/>
              <a:gd name="T25" fmla="*/ 75 h 176"/>
              <a:gd name="T26" fmla="*/ 99 w 200"/>
              <a:gd name="T27" fmla="*/ 72 h 176"/>
              <a:gd name="T28" fmla="*/ 90 w 200"/>
              <a:gd name="T29" fmla="*/ 62 h 176"/>
              <a:gd name="T30" fmla="*/ 83 w 200"/>
              <a:gd name="T31" fmla="*/ 65 h 176"/>
              <a:gd name="T32" fmla="*/ 76 w 200"/>
              <a:gd name="T33" fmla="*/ 67 h 176"/>
              <a:gd name="T34" fmla="*/ 61 w 200"/>
              <a:gd name="T35" fmla="*/ 63 h 176"/>
              <a:gd name="T36" fmla="*/ 56 w 200"/>
              <a:gd name="T37" fmla="*/ 54 h 176"/>
              <a:gd name="T38" fmla="*/ 45 w 200"/>
              <a:gd name="T39" fmla="*/ 55 h 176"/>
              <a:gd name="T40" fmla="*/ 40 w 200"/>
              <a:gd name="T41" fmla="*/ 51 h 176"/>
              <a:gd name="T42" fmla="*/ 36 w 200"/>
              <a:gd name="T43" fmla="*/ 47 h 176"/>
              <a:gd name="T44" fmla="*/ 32 w 200"/>
              <a:gd name="T45" fmla="*/ 81 h 176"/>
              <a:gd name="T46" fmla="*/ 28 w 200"/>
              <a:gd name="T47" fmla="*/ 85 h 176"/>
              <a:gd name="T48" fmla="*/ 2 w 200"/>
              <a:gd name="T49" fmla="*/ 85 h 176"/>
              <a:gd name="T50" fmla="*/ 0 w 200"/>
              <a:gd name="T51" fmla="*/ 142 h 176"/>
              <a:gd name="T52" fmla="*/ 20 w 200"/>
              <a:gd name="T53" fmla="*/ 169 h 176"/>
              <a:gd name="T54" fmla="*/ 52 w 200"/>
              <a:gd name="T55" fmla="*/ 168 h 176"/>
              <a:gd name="T56" fmla="*/ 53 w 200"/>
              <a:gd name="T57" fmla="*/ 172 h 176"/>
              <a:gd name="T58" fmla="*/ 62 w 200"/>
              <a:gd name="T59" fmla="*/ 170 h 176"/>
              <a:gd name="T60" fmla="*/ 84 w 200"/>
              <a:gd name="T61" fmla="*/ 174 h 176"/>
              <a:gd name="T62" fmla="*/ 102 w 200"/>
              <a:gd name="T63" fmla="*/ 155 h 176"/>
              <a:gd name="T64" fmla="*/ 118 w 200"/>
              <a:gd name="T65" fmla="*/ 142 h 176"/>
              <a:gd name="T66" fmla="*/ 127 w 200"/>
              <a:gd name="T67" fmla="*/ 133 h 176"/>
              <a:gd name="T68" fmla="*/ 142 w 200"/>
              <a:gd name="T69" fmla="*/ 133 h 176"/>
              <a:gd name="T70" fmla="*/ 143 w 200"/>
              <a:gd name="T71" fmla="*/ 133 h 176"/>
              <a:gd name="T72" fmla="*/ 140 w 200"/>
              <a:gd name="T73" fmla="*/ 120 h 176"/>
              <a:gd name="T74" fmla="*/ 188 w 200"/>
              <a:gd name="T75" fmla="*/ 103 h 176"/>
              <a:gd name="T76" fmla="*/ 185 w 200"/>
              <a:gd name="T77" fmla="*/ 95 h 176"/>
              <a:gd name="T78" fmla="*/ 187 w 200"/>
              <a:gd name="T79" fmla="*/ 78 h 176"/>
              <a:gd name="T80" fmla="*/ 194 w 200"/>
              <a:gd name="T81" fmla="*/ 74 h 176"/>
              <a:gd name="T82" fmla="*/ 194 w 200"/>
              <a:gd name="T83" fmla="*/ 46 h 176"/>
              <a:gd name="T84" fmla="*/ 200 w 200"/>
              <a:gd name="T85" fmla="*/ 42 h 176"/>
              <a:gd name="T86" fmla="*/ 192 w 200"/>
              <a:gd name="T87" fmla="*/ 23 h 176"/>
              <a:gd name="T88" fmla="*/ 170 w 200"/>
              <a:gd name="T89" fmla="*/ 14 h 176"/>
              <a:gd name="T90" fmla="*/ 154 w 200"/>
              <a:gd name="T91" fmla="*/ 7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00" h="176">
                <a:moveTo>
                  <a:pt x="154" y="7"/>
                </a:moveTo>
                <a:cubicBezTo>
                  <a:pt x="151" y="7"/>
                  <a:pt x="146" y="4"/>
                  <a:pt x="141" y="0"/>
                </a:cubicBezTo>
                <a:cubicBezTo>
                  <a:pt x="138" y="4"/>
                  <a:pt x="126" y="3"/>
                  <a:pt x="120" y="3"/>
                </a:cubicBezTo>
                <a:cubicBezTo>
                  <a:pt x="114" y="3"/>
                  <a:pt x="119" y="12"/>
                  <a:pt x="116" y="15"/>
                </a:cubicBezTo>
                <a:cubicBezTo>
                  <a:pt x="112" y="18"/>
                  <a:pt x="110" y="23"/>
                  <a:pt x="113" y="24"/>
                </a:cubicBezTo>
                <a:cubicBezTo>
                  <a:pt x="116" y="26"/>
                  <a:pt x="113" y="39"/>
                  <a:pt x="113" y="43"/>
                </a:cubicBezTo>
                <a:cubicBezTo>
                  <a:pt x="113" y="48"/>
                  <a:pt x="106" y="58"/>
                  <a:pt x="109" y="59"/>
                </a:cubicBezTo>
                <a:cubicBezTo>
                  <a:pt x="111" y="61"/>
                  <a:pt x="115" y="72"/>
                  <a:pt x="120" y="73"/>
                </a:cubicBezTo>
                <a:cubicBezTo>
                  <a:pt x="126" y="75"/>
                  <a:pt x="129" y="69"/>
                  <a:pt x="132" y="69"/>
                </a:cubicBezTo>
                <a:cubicBezTo>
                  <a:pt x="134" y="69"/>
                  <a:pt x="134" y="76"/>
                  <a:pt x="134" y="82"/>
                </a:cubicBezTo>
                <a:cubicBezTo>
                  <a:pt x="134" y="87"/>
                  <a:pt x="131" y="89"/>
                  <a:pt x="131" y="89"/>
                </a:cubicBezTo>
                <a:cubicBezTo>
                  <a:pt x="131" y="89"/>
                  <a:pt x="123" y="93"/>
                  <a:pt x="119" y="89"/>
                </a:cubicBezTo>
                <a:cubicBezTo>
                  <a:pt x="115" y="86"/>
                  <a:pt x="112" y="78"/>
                  <a:pt x="112" y="75"/>
                </a:cubicBezTo>
                <a:cubicBezTo>
                  <a:pt x="112" y="72"/>
                  <a:pt x="103" y="72"/>
                  <a:pt x="99" y="72"/>
                </a:cubicBezTo>
                <a:cubicBezTo>
                  <a:pt x="95" y="72"/>
                  <a:pt x="91" y="65"/>
                  <a:pt x="90" y="62"/>
                </a:cubicBezTo>
                <a:cubicBezTo>
                  <a:pt x="88" y="59"/>
                  <a:pt x="83" y="63"/>
                  <a:pt x="83" y="65"/>
                </a:cubicBezTo>
                <a:cubicBezTo>
                  <a:pt x="83" y="67"/>
                  <a:pt x="80" y="67"/>
                  <a:pt x="76" y="67"/>
                </a:cubicBezTo>
                <a:cubicBezTo>
                  <a:pt x="72" y="67"/>
                  <a:pt x="64" y="61"/>
                  <a:pt x="61" y="63"/>
                </a:cubicBezTo>
                <a:cubicBezTo>
                  <a:pt x="58" y="64"/>
                  <a:pt x="55" y="57"/>
                  <a:pt x="56" y="54"/>
                </a:cubicBezTo>
                <a:cubicBezTo>
                  <a:pt x="56" y="51"/>
                  <a:pt x="48" y="53"/>
                  <a:pt x="45" y="55"/>
                </a:cubicBezTo>
                <a:cubicBezTo>
                  <a:pt x="42" y="56"/>
                  <a:pt x="40" y="51"/>
                  <a:pt x="40" y="51"/>
                </a:cubicBezTo>
                <a:cubicBezTo>
                  <a:pt x="40" y="51"/>
                  <a:pt x="39" y="48"/>
                  <a:pt x="36" y="47"/>
                </a:cubicBezTo>
                <a:cubicBezTo>
                  <a:pt x="32" y="81"/>
                  <a:pt x="32" y="81"/>
                  <a:pt x="32" y="81"/>
                </a:cubicBezTo>
                <a:cubicBezTo>
                  <a:pt x="28" y="85"/>
                  <a:pt x="28" y="85"/>
                  <a:pt x="28" y="85"/>
                </a:cubicBezTo>
                <a:cubicBezTo>
                  <a:pt x="2" y="85"/>
                  <a:pt x="2" y="85"/>
                  <a:pt x="2" y="85"/>
                </a:cubicBezTo>
                <a:cubicBezTo>
                  <a:pt x="0" y="142"/>
                  <a:pt x="0" y="142"/>
                  <a:pt x="0" y="142"/>
                </a:cubicBezTo>
                <a:cubicBezTo>
                  <a:pt x="20" y="169"/>
                  <a:pt x="20" y="169"/>
                  <a:pt x="20" y="169"/>
                </a:cubicBezTo>
                <a:cubicBezTo>
                  <a:pt x="30" y="167"/>
                  <a:pt x="52" y="164"/>
                  <a:pt x="52" y="168"/>
                </a:cubicBezTo>
                <a:cubicBezTo>
                  <a:pt x="52" y="169"/>
                  <a:pt x="52" y="170"/>
                  <a:pt x="53" y="172"/>
                </a:cubicBezTo>
                <a:cubicBezTo>
                  <a:pt x="57" y="171"/>
                  <a:pt x="60" y="170"/>
                  <a:pt x="62" y="170"/>
                </a:cubicBezTo>
                <a:cubicBezTo>
                  <a:pt x="66" y="171"/>
                  <a:pt x="80" y="176"/>
                  <a:pt x="84" y="174"/>
                </a:cubicBezTo>
                <a:cubicBezTo>
                  <a:pt x="88" y="172"/>
                  <a:pt x="95" y="157"/>
                  <a:pt x="102" y="155"/>
                </a:cubicBezTo>
                <a:cubicBezTo>
                  <a:pt x="108" y="152"/>
                  <a:pt x="118" y="145"/>
                  <a:pt x="118" y="142"/>
                </a:cubicBezTo>
                <a:cubicBezTo>
                  <a:pt x="118" y="139"/>
                  <a:pt x="118" y="136"/>
                  <a:pt x="127" y="133"/>
                </a:cubicBezTo>
                <a:cubicBezTo>
                  <a:pt x="142" y="133"/>
                  <a:pt x="142" y="133"/>
                  <a:pt x="142" y="133"/>
                </a:cubicBezTo>
                <a:cubicBezTo>
                  <a:pt x="143" y="133"/>
                  <a:pt x="143" y="133"/>
                  <a:pt x="143" y="133"/>
                </a:cubicBezTo>
                <a:cubicBezTo>
                  <a:pt x="140" y="120"/>
                  <a:pt x="140" y="120"/>
                  <a:pt x="140" y="120"/>
                </a:cubicBezTo>
                <a:cubicBezTo>
                  <a:pt x="140" y="120"/>
                  <a:pt x="185" y="103"/>
                  <a:pt x="188" y="103"/>
                </a:cubicBezTo>
                <a:cubicBezTo>
                  <a:pt x="186" y="99"/>
                  <a:pt x="184" y="96"/>
                  <a:pt x="185" y="95"/>
                </a:cubicBezTo>
                <a:cubicBezTo>
                  <a:pt x="186" y="94"/>
                  <a:pt x="187" y="82"/>
                  <a:pt x="187" y="78"/>
                </a:cubicBezTo>
                <a:cubicBezTo>
                  <a:pt x="187" y="75"/>
                  <a:pt x="198" y="77"/>
                  <a:pt x="194" y="74"/>
                </a:cubicBezTo>
                <a:cubicBezTo>
                  <a:pt x="191" y="70"/>
                  <a:pt x="192" y="50"/>
                  <a:pt x="194" y="46"/>
                </a:cubicBezTo>
                <a:cubicBezTo>
                  <a:pt x="195" y="41"/>
                  <a:pt x="200" y="46"/>
                  <a:pt x="200" y="42"/>
                </a:cubicBezTo>
                <a:cubicBezTo>
                  <a:pt x="200" y="38"/>
                  <a:pt x="194" y="27"/>
                  <a:pt x="192" y="23"/>
                </a:cubicBezTo>
                <a:cubicBezTo>
                  <a:pt x="190" y="21"/>
                  <a:pt x="174" y="15"/>
                  <a:pt x="170" y="14"/>
                </a:cubicBezTo>
                <a:cubicBezTo>
                  <a:pt x="165" y="13"/>
                  <a:pt x="158" y="7"/>
                  <a:pt x="154" y="7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10" name="Freeform 13"/>
          <p:cNvSpPr/>
          <p:nvPr/>
        </p:nvSpPr>
        <p:spPr bwMode="auto">
          <a:xfrm>
            <a:off x="20571196" y="5479830"/>
            <a:ext cx="187937" cy="162098"/>
          </a:xfrm>
          <a:custGeom>
            <a:avLst/>
            <a:gdLst>
              <a:gd name="T0" fmla="*/ 27 w 34"/>
              <a:gd name="T1" fmla="*/ 0 h 29"/>
              <a:gd name="T2" fmla="*/ 18 w 34"/>
              <a:gd name="T3" fmla="*/ 3 h 29"/>
              <a:gd name="T4" fmla="*/ 9 w 34"/>
              <a:gd name="T5" fmla="*/ 4 h 29"/>
              <a:gd name="T6" fmla="*/ 7 w 34"/>
              <a:gd name="T7" fmla="*/ 6 h 29"/>
              <a:gd name="T8" fmla="*/ 4 w 34"/>
              <a:gd name="T9" fmla="*/ 17 h 29"/>
              <a:gd name="T10" fmla="*/ 0 w 34"/>
              <a:gd name="T11" fmla="*/ 22 h 29"/>
              <a:gd name="T12" fmla="*/ 3 w 34"/>
              <a:gd name="T13" fmla="*/ 27 h 29"/>
              <a:gd name="T14" fmla="*/ 9 w 34"/>
              <a:gd name="T15" fmla="*/ 28 h 29"/>
              <a:gd name="T16" fmla="*/ 18 w 34"/>
              <a:gd name="T17" fmla="*/ 22 h 29"/>
              <a:gd name="T18" fmla="*/ 33 w 34"/>
              <a:gd name="T19" fmla="*/ 19 h 29"/>
              <a:gd name="T20" fmla="*/ 30 w 34"/>
              <a:gd name="T21" fmla="*/ 7 h 29"/>
              <a:gd name="T22" fmla="*/ 27 w 34"/>
              <a:gd name="T23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" h="29">
                <a:moveTo>
                  <a:pt x="27" y="0"/>
                </a:moveTo>
                <a:cubicBezTo>
                  <a:pt x="24" y="1"/>
                  <a:pt x="19" y="2"/>
                  <a:pt x="18" y="3"/>
                </a:cubicBezTo>
                <a:cubicBezTo>
                  <a:pt x="15" y="4"/>
                  <a:pt x="14" y="5"/>
                  <a:pt x="9" y="4"/>
                </a:cubicBezTo>
                <a:cubicBezTo>
                  <a:pt x="9" y="5"/>
                  <a:pt x="8" y="6"/>
                  <a:pt x="7" y="6"/>
                </a:cubicBezTo>
                <a:cubicBezTo>
                  <a:pt x="3" y="8"/>
                  <a:pt x="4" y="17"/>
                  <a:pt x="4" y="17"/>
                </a:cubicBezTo>
                <a:cubicBezTo>
                  <a:pt x="4" y="17"/>
                  <a:pt x="0" y="18"/>
                  <a:pt x="0" y="22"/>
                </a:cubicBezTo>
                <a:cubicBezTo>
                  <a:pt x="0" y="25"/>
                  <a:pt x="2" y="27"/>
                  <a:pt x="3" y="27"/>
                </a:cubicBezTo>
                <a:cubicBezTo>
                  <a:pt x="5" y="27"/>
                  <a:pt x="7" y="27"/>
                  <a:pt x="9" y="28"/>
                </a:cubicBezTo>
                <a:cubicBezTo>
                  <a:pt x="19" y="29"/>
                  <a:pt x="18" y="22"/>
                  <a:pt x="18" y="22"/>
                </a:cubicBezTo>
                <a:cubicBezTo>
                  <a:pt x="18" y="22"/>
                  <a:pt x="32" y="23"/>
                  <a:pt x="33" y="19"/>
                </a:cubicBezTo>
                <a:cubicBezTo>
                  <a:pt x="34" y="14"/>
                  <a:pt x="30" y="7"/>
                  <a:pt x="30" y="7"/>
                </a:cubicBezTo>
                <a:lnTo>
                  <a:pt x="27" y="0"/>
                </a:ln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11" name="Freeform 14"/>
          <p:cNvSpPr/>
          <p:nvPr/>
        </p:nvSpPr>
        <p:spPr bwMode="auto">
          <a:xfrm>
            <a:off x="21729372" y="4185421"/>
            <a:ext cx="1000767" cy="1339054"/>
          </a:xfrm>
          <a:custGeom>
            <a:avLst/>
            <a:gdLst>
              <a:gd name="T0" fmla="*/ 42 w 180"/>
              <a:gd name="T1" fmla="*/ 46 h 241"/>
              <a:gd name="T2" fmla="*/ 54 w 180"/>
              <a:gd name="T3" fmla="*/ 56 h 241"/>
              <a:gd name="T4" fmla="*/ 89 w 180"/>
              <a:gd name="T5" fmla="*/ 68 h 241"/>
              <a:gd name="T6" fmla="*/ 113 w 180"/>
              <a:gd name="T7" fmla="*/ 74 h 241"/>
              <a:gd name="T8" fmla="*/ 119 w 180"/>
              <a:gd name="T9" fmla="*/ 78 h 241"/>
              <a:gd name="T10" fmla="*/ 73 w 180"/>
              <a:gd name="T11" fmla="*/ 124 h 241"/>
              <a:gd name="T12" fmla="*/ 53 w 180"/>
              <a:gd name="T13" fmla="*/ 127 h 241"/>
              <a:gd name="T14" fmla="*/ 31 w 180"/>
              <a:gd name="T15" fmla="*/ 139 h 241"/>
              <a:gd name="T16" fmla="*/ 17 w 180"/>
              <a:gd name="T17" fmla="*/ 141 h 241"/>
              <a:gd name="T18" fmla="*/ 8 w 180"/>
              <a:gd name="T19" fmla="*/ 153 h 241"/>
              <a:gd name="T20" fmla="*/ 0 w 180"/>
              <a:gd name="T21" fmla="*/ 166 h 241"/>
              <a:gd name="T22" fmla="*/ 1 w 180"/>
              <a:gd name="T23" fmla="*/ 228 h 241"/>
              <a:gd name="T24" fmla="*/ 10 w 180"/>
              <a:gd name="T25" fmla="*/ 241 h 241"/>
              <a:gd name="T26" fmla="*/ 48 w 180"/>
              <a:gd name="T27" fmla="*/ 201 h 241"/>
              <a:gd name="T28" fmla="*/ 79 w 180"/>
              <a:gd name="T29" fmla="*/ 178 h 241"/>
              <a:gd name="T30" fmla="*/ 122 w 180"/>
              <a:gd name="T31" fmla="*/ 136 h 241"/>
              <a:gd name="T32" fmla="*/ 142 w 180"/>
              <a:gd name="T33" fmla="*/ 104 h 241"/>
              <a:gd name="T34" fmla="*/ 157 w 180"/>
              <a:gd name="T35" fmla="*/ 77 h 241"/>
              <a:gd name="T36" fmla="*/ 173 w 180"/>
              <a:gd name="T37" fmla="*/ 42 h 241"/>
              <a:gd name="T38" fmla="*/ 179 w 180"/>
              <a:gd name="T39" fmla="*/ 12 h 241"/>
              <a:gd name="T40" fmla="*/ 168 w 180"/>
              <a:gd name="T41" fmla="*/ 6 h 241"/>
              <a:gd name="T42" fmla="*/ 129 w 180"/>
              <a:gd name="T43" fmla="*/ 17 h 241"/>
              <a:gd name="T44" fmla="*/ 101 w 180"/>
              <a:gd name="T45" fmla="*/ 23 h 241"/>
              <a:gd name="T46" fmla="*/ 79 w 180"/>
              <a:gd name="T47" fmla="*/ 27 h 241"/>
              <a:gd name="T48" fmla="*/ 50 w 180"/>
              <a:gd name="T49" fmla="*/ 25 h 241"/>
              <a:gd name="T50" fmla="*/ 41 w 180"/>
              <a:gd name="T51" fmla="*/ 15 h 241"/>
              <a:gd name="T52" fmla="*/ 31 w 180"/>
              <a:gd name="T53" fmla="*/ 30 h 241"/>
              <a:gd name="T54" fmla="*/ 42 w 180"/>
              <a:gd name="T55" fmla="*/ 46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0" h="241">
                <a:moveTo>
                  <a:pt x="42" y="46"/>
                </a:moveTo>
                <a:cubicBezTo>
                  <a:pt x="45" y="47"/>
                  <a:pt x="50" y="55"/>
                  <a:pt x="54" y="56"/>
                </a:cubicBezTo>
                <a:cubicBezTo>
                  <a:pt x="57" y="57"/>
                  <a:pt x="76" y="63"/>
                  <a:pt x="89" y="68"/>
                </a:cubicBezTo>
                <a:cubicBezTo>
                  <a:pt x="101" y="73"/>
                  <a:pt x="109" y="74"/>
                  <a:pt x="113" y="74"/>
                </a:cubicBezTo>
                <a:cubicBezTo>
                  <a:pt x="116" y="74"/>
                  <a:pt x="122" y="75"/>
                  <a:pt x="119" y="78"/>
                </a:cubicBezTo>
                <a:cubicBezTo>
                  <a:pt x="115" y="80"/>
                  <a:pt x="78" y="118"/>
                  <a:pt x="73" y="124"/>
                </a:cubicBezTo>
                <a:cubicBezTo>
                  <a:pt x="68" y="129"/>
                  <a:pt x="64" y="127"/>
                  <a:pt x="53" y="127"/>
                </a:cubicBezTo>
                <a:cubicBezTo>
                  <a:pt x="42" y="127"/>
                  <a:pt x="34" y="139"/>
                  <a:pt x="31" y="139"/>
                </a:cubicBezTo>
                <a:cubicBezTo>
                  <a:pt x="29" y="139"/>
                  <a:pt x="22" y="140"/>
                  <a:pt x="17" y="141"/>
                </a:cubicBezTo>
                <a:cubicBezTo>
                  <a:pt x="8" y="153"/>
                  <a:pt x="8" y="153"/>
                  <a:pt x="8" y="153"/>
                </a:cubicBezTo>
                <a:cubicBezTo>
                  <a:pt x="0" y="166"/>
                  <a:pt x="0" y="166"/>
                  <a:pt x="0" y="166"/>
                </a:cubicBezTo>
                <a:cubicBezTo>
                  <a:pt x="1" y="228"/>
                  <a:pt x="1" y="228"/>
                  <a:pt x="1" y="228"/>
                </a:cubicBezTo>
                <a:cubicBezTo>
                  <a:pt x="10" y="241"/>
                  <a:pt x="10" y="241"/>
                  <a:pt x="10" y="241"/>
                </a:cubicBezTo>
                <a:cubicBezTo>
                  <a:pt x="17" y="232"/>
                  <a:pt x="35" y="215"/>
                  <a:pt x="48" y="201"/>
                </a:cubicBezTo>
                <a:cubicBezTo>
                  <a:pt x="63" y="185"/>
                  <a:pt x="70" y="182"/>
                  <a:pt x="79" y="178"/>
                </a:cubicBezTo>
                <a:cubicBezTo>
                  <a:pt x="87" y="174"/>
                  <a:pt x="107" y="153"/>
                  <a:pt x="122" y="136"/>
                </a:cubicBezTo>
                <a:cubicBezTo>
                  <a:pt x="130" y="124"/>
                  <a:pt x="140" y="112"/>
                  <a:pt x="142" y="104"/>
                </a:cubicBezTo>
                <a:cubicBezTo>
                  <a:pt x="143" y="95"/>
                  <a:pt x="151" y="85"/>
                  <a:pt x="157" y="77"/>
                </a:cubicBezTo>
                <a:cubicBezTo>
                  <a:pt x="163" y="69"/>
                  <a:pt x="174" y="48"/>
                  <a:pt x="173" y="42"/>
                </a:cubicBezTo>
                <a:cubicBezTo>
                  <a:pt x="173" y="36"/>
                  <a:pt x="178" y="23"/>
                  <a:pt x="179" y="12"/>
                </a:cubicBezTo>
                <a:cubicBezTo>
                  <a:pt x="180" y="1"/>
                  <a:pt x="171" y="0"/>
                  <a:pt x="168" y="6"/>
                </a:cubicBezTo>
                <a:cubicBezTo>
                  <a:pt x="165" y="12"/>
                  <a:pt x="143" y="16"/>
                  <a:pt x="129" y="17"/>
                </a:cubicBezTo>
                <a:cubicBezTo>
                  <a:pt x="115" y="17"/>
                  <a:pt x="106" y="18"/>
                  <a:pt x="101" y="23"/>
                </a:cubicBezTo>
                <a:cubicBezTo>
                  <a:pt x="96" y="28"/>
                  <a:pt x="83" y="22"/>
                  <a:pt x="79" y="27"/>
                </a:cubicBezTo>
                <a:cubicBezTo>
                  <a:pt x="74" y="33"/>
                  <a:pt x="56" y="37"/>
                  <a:pt x="50" y="25"/>
                </a:cubicBezTo>
                <a:cubicBezTo>
                  <a:pt x="48" y="20"/>
                  <a:pt x="44" y="17"/>
                  <a:pt x="41" y="15"/>
                </a:cubicBezTo>
                <a:cubicBezTo>
                  <a:pt x="36" y="20"/>
                  <a:pt x="30" y="28"/>
                  <a:pt x="31" y="30"/>
                </a:cubicBezTo>
                <a:cubicBezTo>
                  <a:pt x="33" y="33"/>
                  <a:pt x="39" y="44"/>
                  <a:pt x="42" y="46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12" name="Freeform 15"/>
          <p:cNvSpPr/>
          <p:nvPr/>
        </p:nvSpPr>
        <p:spPr bwMode="auto">
          <a:xfrm>
            <a:off x="16579879" y="1732826"/>
            <a:ext cx="1158166" cy="923243"/>
          </a:xfrm>
          <a:custGeom>
            <a:avLst/>
            <a:gdLst>
              <a:gd name="T0" fmla="*/ 77 w 208"/>
              <a:gd name="T1" fmla="*/ 166 h 166"/>
              <a:gd name="T2" fmla="*/ 76 w 208"/>
              <a:gd name="T3" fmla="*/ 143 h 166"/>
              <a:gd name="T4" fmla="*/ 104 w 208"/>
              <a:gd name="T5" fmla="*/ 124 h 166"/>
              <a:gd name="T6" fmla="*/ 115 w 208"/>
              <a:gd name="T7" fmla="*/ 121 h 166"/>
              <a:gd name="T8" fmla="*/ 131 w 208"/>
              <a:gd name="T9" fmla="*/ 118 h 166"/>
              <a:gd name="T10" fmla="*/ 140 w 208"/>
              <a:gd name="T11" fmla="*/ 108 h 166"/>
              <a:gd name="T12" fmla="*/ 153 w 208"/>
              <a:gd name="T13" fmla="*/ 103 h 166"/>
              <a:gd name="T14" fmla="*/ 160 w 208"/>
              <a:gd name="T15" fmla="*/ 98 h 166"/>
              <a:gd name="T16" fmla="*/ 163 w 208"/>
              <a:gd name="T17" fmla="*/ 87 h 166"/>
              <a:gd name="T18" fmla="*/ 168 w 208"/>
              <a:gd name="T19" fmla="*/ 83 h 166"/>
              <a:gd name="T20" fmla="*/ 179 w 208"/>
              <a:gd name="T21" fmla="*/ 76 h 166"/>
              <a:gd name="T22" fmla="*/ 204 w 208"/>
              <a:gd name="T23" fmla="*/ 75 h 166"/>
              <a:gd name="T24" fmla="*/ 208 w 208"/>
              <a:gd name="T25" fmla="*/ 69 h 166"/>
              <a:gd name="T26" fmla="*/ 201 w 208"/>
              <a:gd name="T27" fmla="*/ 57 h 166"/>
              <a:gd name="T28" fmla="*/ 200 w 208"/>
              <a:gd name="T29" fmla="*/ 41 h 166"/>
              <a:gd name="T30" fmla="*/ 195 w 208"/>
              <a:gd name="T31" fmla="*/ 23 h 166"/>
              <a:gd name="T32" fmla="*/ 192 w 208"/>
              <a:gd name="T33" fmla="*/ 17 h 166"/>
              <a:gd name="T34" fmla="*/ 172 w 208"/>
              <a:gd name="T35" fmla="*/ 13 h 166"/>
              <a:gd name="T36" fmla="*/ 142 w 208"/>
              <a:gd name="T37" fmla="*/ 10 h 166"/>
              <a:gd name="T38" fmla="*/ 126 w 208"/>
              <a:gd name="T39" fmla="*/ 2 h 166"/>
              <a:gd name="T40" fmla="*/ 107 w 208"/>
              <a:gd name="T41" fmla="*/ 38 h 166"/>
              <a:gd name="T42" fmla="*/ 81 w 208"/>
              <a:gd name="T43" fmla="*/ 50 h 166"/>
              <a:gd name="T44" fmla="*/ 68 w 208"/>
              <a:gd name="T45" fmla="*/ 65 h 166"/>
              <a:gd name="T46" fmla="*/ 58 w 208"/>
              <a:gd name="T47" fmla="*/ 81 h 166"/>
              <a:gd name="T48" fmla="*/ 58 w 208"/>
              <a:gd name="T49" fmla="*/ 108 h 166"/>
              <a:gd name="T50" fmla="*/ 38 w 208"/>
              <a:gd name="T51" fmla="*/ 136 h 166"/>
              <a:gd name="T52" fmla="*/ 12 w 208"/>
              <a:gd name="T53" fmla="*/ 153 h 166"/>
              <a:gd name="T54" fmla="*/ 0 w 208"/>
              <a:gd name="T55" fmla="*/ 160 h 166"/>
              <a:gd name="T56" fmla="*/ 64 w 208"/>
              <a:gd name="T57" fmla="*/ 160 h 166"/>
              <a:gd name="T58" fmla="*/ 77 w 208"/>
              <a:gd name="T59" fmla="*/ 166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08" h="166">
                <a:moveTo>
                  <a:pt x="77" y="166"/>
                </a:moveTo>
                <a:cubicBezTo>
                  <a:pt x="76" y="155"/>
                  <a:pt x="76" y="144"/>
                  <a:pt x="76" y="143"/>
                </a:cubicBezTo>
                <a:cubicBezTo>
                  <a:pt x="77" y="140"/>
                  <a:pt x="100" y="127"/>
                  <a:pt x="104" y="124"/>
                </a:cubicBezTo>
                <a:cubicBezTo>
                  <a:pt x="108" y="122"/>
                  <a:pt x="115" y="126"/>
                  <a:pt x="115" y="121"/>
                </a:cubicBezTo>
                <a:cubicBezTo>
                  <a:pt x="115" y="117"/>
                  <a:pt x="125" y="119"/>
                  <a:pt x="131" y="118"/>
                </a:cubicBezTo>
                <a:cubicBezTo>
                  <a:pt x="136" y="117"/>
                  <a:pt x="140" y="113"/>
                  <a:pt x="140" y="108"/>
                </a:cubicBezTo>
                <a:cubicBezTo>
                  <a:pt x="140" y="102"/>
                  <a:pt x="147" y="104"/>
                  <a:pt x="153" y="103"/>
                </a:cubicBezTo>
                <a:cubicBezTo>
                  <a:pt x="158" y="102"/>
                  <a:pt x="157" y="98"/>
                  <a:pt x="160" y="98"/>
                </a:cubicBezTo>
                <a:cubicBezTo>
                  <a:pt x="164" y="98"/>
                  <a:pt x="162" y="93"/>
                  <a:pt x="163" y="87"/>
                </a:cubicBezTo>
                <a:cubicBezTo>
                  <a:pt x="163" y="82"/>
                  <a:pt x="163" y="83"/>
                  <a:pt x="168" y="83"/>
                </a:cubicBezTo>
                <a:cubicBezTo>
                  <a:pt x="173" y="83"/>
                  <a:pt x="179" y="80"/>
                  <a:pt x="179" y="76"/>
                </a:cubicBezTo>
                <a:cubicBezTo>
                  <a:pt x="179" y="73"/>
                  <a:pt x="201" y="75"/>
                  <a:pt x="204" y="75"/>
                </a:cubicBezTo>
                <a:cubicBezTo>
                  <a:pt x="207" y="75"/>
                  <a:pt x="208" y="71"/>
                  <a:pt x="208" y="69"/>
                </a:cubicBezTo>
                <a:cubicBezTo>
                  <a:pt x="207" y="66"/>
                  <a:pt x="204" y="57"/>
                  <a:pt x="201" y="57"/>
                </a:cubicBezTo>
                <a:cubicBezTo>
                  <a:pt x="198" y="56"/>
                  <a:pt x="200" y="48"/>
                  <a:pt x="200" y="41"/>
                </a:cubicBezTo>
                <a:cubicBezTo>
                  <a:pt x="200" y="34"/>
                  <a:pt x="199" y="28"/>
                  <a:pt x="195" y="23"/>
                </a:cubicBezTo>
                <a:cubicBezTo>
                  <a:pt x="194" y="22"/>
                  <a:pt x="193" y="20"/>
                  <a:pt x="192" y="17"/>
                </a:cubicBezTo>
                <a:cubicBezTo>
                  <a:pt x="186" y="18"/>
                  <a:pt x="178" y="13"/>
                  <a:pt x="172" y="13"/>
                </a:cubicBezTo>
                <a:cubicBezTo>
                  <a:pt x="163" y="13"/>
                  <a:pt x="149" y="17"/>
                  <a:pt x="142" y="10"/>
                </a:cubicBezTo>
                <a:cubicBezTo>
                  <a:pt x="136" y="2"/>
                  <a:pt x="131" y="0"/>
                  <a:pt x="126" y="2"/>
                </a:cubicBezTo>
                <a:cubicBezTo>
                  <a:pt x="121" y="5"/>
                  <a:pt x="113" y="30"/>
                  <a:pt x="107" y="38"/>
                </a:cubicBezTo>
                <a:cubicBezTo>
                  <a:pt x="102" y="45"/>
                  <a:pt x="88" y="50"/>
                  <a:pt x="81" y="50"/>
                </a:cubicBezTo>
                <a:cubicBezTo>
                  <a:pt x="74" y="50"/>
                  <a:pt x="73" y="61"/>
                  <a:pt x="68" y="65"/>
                </a:cubicBezTo>
                <a:cubicBezTo>
                  <a:pt x="63" y="69"/>
                  <a:pt x="65" y="76"/>
                  <a:pt x="58" y="81"/>
                </a:cubicBezTo>
                <a:cubicBezTo>
                  <a:pt x="52" y="87"/>
                  <a:pt x="55" y="102"/>
                  <a:pt x="58" y="108"/>
                </a:cubicBezTo>
                <a:cubicBezTo>
                  <a:pt x="62" y="113"/>
                  <a:pt x="46" y="131"/>
                  <a:pt x="38" y="136"/>
                </a:cubicBezTo>
                <a:cubicBezTo>
                  <a:pt x="29" y="141"/>
                  <a:pt x="26" y="151"/>
                  <a:pt x="12" y="153"/>
                </a:cubicBezTo>
                <a:cubicBezTo>
                  <a:pt x="7" y="154"/>
                  <a:pt x="3" y="157"/>
                  <a:pt x="0" y="160"/>
                </a:cubicBezTo>
                <a:cubicBezTo>
                  <a:pt x="21" y="160"/>
                  <a:pt x="53" y="160"/>
                  <a:pt x="64" y="160"/>
                </a:cubicBezTo>
                <a:cubicBezTo>
                  <a:pt x="78" y="160"/>
                  <a:pt x="75" y="163"/>
                  <a:pt x="77" y="166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13" name="Freeform 16"/>
          <p:cNvSpPr/>
          <p:nvPr/>
        </p:nvSpPr>
        <p:spPr bwMode="auto">
          <a:xfrm>
            <a:off x="18493740" y="1453515"/>
            <a:ext cx="658495" cy="842010"/>
          </a:xfrm>
          <a:custGeom>
            <a:avLst/>
            <a:gdLst>
              <a:gd name="T0" fmla="*/ 21 w 75"/>
              <a:gd name="T1" fmla="*/ 36 h 141"/>
              <a:gd name="T2" fmla="*/ 15 w 75"/>
              <a:gd name="T3" fmla="*/ 54 h 141"/>
              <a:gd name="T4" fmla="*/ 4 w 75"/>
              <a:gd name="T5" fmla="*/ 66 h 141"/>
              <a:gd name="T6" fmla="*/ 11 w 75"/>
              <a:gd name="T7" fmla="*/ 84 h 141"/>
              <a:gd name="T8" fmla="*/ 19 w 75"/>
              <a:gd name="T9" fmla="*/ 95 h 141"/>
              <a:gd name="T10" fmla="*/ 32 w 75"/>
              <a:gd name="T11" fmla="*/ 106 h 141"/>
              <a:gd name="T12" fmla="*/ 40 w 75"/>
              <a:gd name="T13" fmla="*/ 136 h 141"/>
              <a:gd name="T14" fmla="*/ 42 w 75"/>
              <a:gd name="T15" fmla="*/ 141 h 141"/>
              <a:gd name="T16" fmla="*/ 49 w 75"/>
              <a:gd name="T17" fmla="*/ 134 h 141"/>
              <a:gd name="T18" fmla="*/ 52 w 75"/>
              <a:gd name="T19" fmla="*/ 121 h 141"/>
              <a:gd name="T20" fmla="*/ 53 w 75"/>
              <a:gd name="T21" fmla="*/ 113 h 141"/>
              <a:gd name="T22" fmla="*/ 67 w 75"/>
              <a:gd name="T23" fmla="*/ 100 h 141"/>
              <a:gd name="T24" fmla="*/ 74 w 75"/>
              <a:gd name="T25" fmla="*/ 95 h 141"/>
              <a:gd name="T26" fmla="*/ 75 w 75"/>
              <a:gd name="T27" fmla="*/ 86 h 141"/>
              <a:gd name="T28" fmla="*/ 68 w 75"/>
              <a:gd name="T29" fmla="*/ 79 h 141"/>
              <a:gd name="T30" fmla="*/ 61 w 75"/>
              <a:gd name="T31" fmla="*/ 73 h 141"/>
              <a:gd name="T32" fmla="*/ 47 w 75"/>
              <a:gd name="T33" fmla="*/ 67 h 141"/>
              <a:gd name="T34" fmla="*/ 61 w 75"/>
              <a:gd name="T35" fmla="*/ 55 h 141"/>
              <a:gd name="T36" fmla="*/ 61 w 75"/>
              <a:gd name="T37" fmla="*/ 32 h 141"/>
              <a:gd name="T38" fmla="*/ 64 w 75"/>
              <a:gd name="T39" fmla="*/ 16 h 141"/>
              <a:gd name="T40" fmla="*/ 62 w 75"/>
              <a:gd name="T41" fmla="*/ 10 h 141"/>
              <a:gd name="T42" fmla="*/ 54 w 75"/>
              <a:gd name="T43" fmla="*/ 7 h 141"/>
              <a:gd name="T44" fmla="*/ 30 w 75"/>
              <a:gd name="T45" fmla="*/ 6 h 141"/>
              <a:gd name="T46" fmla="*/ 21 w 75"/>
              <a:gd name="T47" fmla="*/ 9 h 141"/>
              <a:gd name="T48" fmla="*/ 21 w 75"/>
              <a:gd name="T49" fmla="*/ 36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5" h="141">
                <a:moveTo>
                  <a:pt x="21" y="36"/>
                </a:moveTo>
                <a:cubicBezTo>
                  <a:pt x="25" y="42"/>
                  <a:pt x="20" y="52"/>
                  <a:pt x="15" y="54"/>
                </a:cubicBezTo>
                <a:cubicBezTo>
                  <a:pt x="11" y="56"/>
                  <a:pt x="8" y="66"/>
                  <a:pt x="4" y="66"/>
                </a:cubicBezTo>
                <a:cubicBezTo>
                  <a:pt x="0" y="66"/>
                  <a:pt x="4" y="81"/>
                  <a:pt x="11" y="84"/>
                </a:cubicBezTo>
                <a:cubicBezTo>
                  <a:pt x="19" y="87"/>
                  <a:pt x="19" y="92"/>
                  <a:pt x="19" y="95"/>
                </a:cubicBezTo>
                <a:cubicBezTo>
                  <a:pt x="19" y="98"/>
                  <a:pt x="29" y="101"/>
                  <a:pt x="32" y="106"/>
                </a:cubicBezTo>
                <a:cubicBezTo>
                  <a:pt x="35" y="110"/>
                  <a:pt x="40" y="129"/>
                  <a:pt x="40" y="136"/>
                </a:cubicBezTo>
                <a:cubicBezTo>
                  <a:pt x="40" y="138"/>
                  <a:pt x="41" y="140"/>
                  <a:pt x="42" y="141"/>
                </a:cubicBezTo>
                <a:cubicBezTo>
                  <a:pt x="44" y="139"/>
                  <a:pt x="47" y="137"/>
                  <a:pt x="49" y="134"/>
                </a:cubicBezTo>
                <a:cubicBezTo>
                  <a:pt x="51" y="130"/>
                  <a:pt x="53" y="123"/>
                  <a:pt x="52" y="121"/>
                </a:cubicBezTo>
                <a:cubicBezTo>
                  <a:pt x="51" y="119"/>
                  <a:pt x="51" y="115"/>
                  <a:pt x="53" y="113"/>
                </a:cubicBezTo>
                <a:cubicBezTo>
                  <a:pt x="56" y="111"/>
                  <a:pt x="65" y="101"/>
                  <a:pt x="67" y="100"/>
                </a:cubicBezTo>
                <a:cubicBezTo>
                  <a:pt x="68" y="100"/>
                  <a:pt x="74" y="101"/>
                  <a:pt x="74" y="95"/>
                </a:cubicBezTo>
                <a:cubicBezTo>
                  <a:pt x="74" y="93"/>
                  <a:pt x="74" y="89"/>
                  <a:pt x="75" y="86"/>
                </a:cubicBezTo>
                <a:cubicBezTo>
                  <a:pt x="70" y="83"/>
                  <a:pt x="68" y="80"/>
                  <a:pt x="68" y="79"/>
                </a:cubicBezTo>
                <a:cubicBezTo>
                  <a:pt x="68" y="75"/>
                  <a:pt x="63" y="70"/>
                  <a:pt x="61" y="73"/>
                </a:cubicBezTo>
                <a:cubicBezTo>
                  <a:pt x="58" y="76"/>
                  <a:pt x="48" y="73"/>
                  <a:pt x="47" y="67"/>
                </a:cubicBezTo>
                <a:cubicBezTo>
                  <a:pt x="46" y="60"/>
                  <a:pt x="54" y="61"/>
                  <a:pt x="61" y="55"/>
                </a:cubicBezTo>
                <a:cubicBezTo>
                  <a:pt x="68" y="49"/>
                  <a:pt x="69" y="38"/>
                  <a:pt x="61" y="32"/>
                </a:cubicBezTo>
                <a:cubicBezTo>
                  <a:pt x="54" y="25"/>
                  <a:pt x="59" y="22"/>
                  <a:pt x="64" y="16"/>
                </a:cubicBezTo>
                <a:cubicBezTo>
                  <a:pt x="70" y="11"/>
                  <a:pt x="65" y="8"/>
                  <a:pt x="62" y="10"/>
                </a:cubicBezTo>
                <a:cubicBezTo>
                  <a:pt x="59" y="13"/>
                  <a:pt x="55" y="14"/>
                  <a:pt x="54" y="7"/>
                </a:cubicBezTo>
                <a:cubicBezTo>
                  <a:pt x="53" y="1"/>
                  <a:pt x="36" y="0"/>
                  <a:pt x="30" y="6"/>
                </a:cubicBezTo>
                <a:cubicBezTo>
                  <a:pt x="28" y="8"/>
                  <a:pt x="24" y="9"/>
                  <a:pt x="21" y="9"/>
                </a:cubicBezTo>
                <a:cubicBezTo>
                  <a:pt x="19" y="19"/>
                  <a:pt x="18" y="32"/>
                  <a:pt x="21" y="36"/>
                </a:cubicBezTo>
                <a:close/>
              </a:path>
            </a:pathLst>
          </a:custGeom>
          <a:solidFill>
            <a:srgbClr val="E55D97">
              <a:alpha val="80000"/>
            </a:srgbClr>
          </a:solidFill>
          <a:ln w="19050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14" name="Freeform 17"/>
          <p:cNvSpPr/>
          <p:nvPr/>
        </p:nvSpPr>
        <p:spPr bwMode="auto">
          <a:xfrm>
            <a:off x="17002736" y="1594226"/>
            <a:ext cx="2010931" cy="1928710"/>
          </a:xfrm>
          <a:custGeom>
            <a:avLst/>
            <a:gdLst>
              <a:gd name="T0" fmla="*/ 124 w 361"/>
              <a:gd name="T1" fmla="*/ 66 h 347"/>
              <a:gd name="T2" fmla="*/ 125 w 361"/>
              <a:gd name="T3" fmla="*/ 82 h 347"/>
              <a:gd name="T4" fmla="*/ 132 w 361"/>
              <a:gd name="T5" fmla="*/ 94 h 347"/>
              <a:gd name="T6" fmla="*/ 128 w 361"/>
              <a:gd name="T7" fmla="*/ 100 h 347"/>
              <a:gd name="T8" fmla="*/ 103 w 361"/>
              <a:gd name="T9" fmla="*/ 101 h 347"/>
              <a:gd name="T10" fmla="*/ 92 w 361"/>
              <a:gd name="T11" fmla="*/ 108 h 347"/>
              <a:gd name="T12" fmla="*/ 87 w 361"/>
              <a:gd name="T13" fmla="*/ 112 h 347"/>
              <a:gd name="T14" fmla="*/ 84 w 361"/>
              <a:gd name="T15" fmla="*/ 123 h 347"/>
              <a:gd name="T16" fmla="*/ 77 w 361"/>
              <a:gd name="T17" fmla="*/ 128 h 347"/>
              <a:gd name="T18" fmla="*/ 64 w 361"/>
              <a:gd name="T19" fmla="*/ 133 h 347"/>
              <a:gd name="T20" fmla="*/ 55 w 361"/>
              <a:gd name="T21" fmla="*/ 143 h 347"/>
              <a:gd name="T22" fmla="*/ 39 w 361"/>
              <a:gd name="T23" fmla="*/ 146 h 347"/>
              <a:gd name="T24" fmla="*/ 28 w 361"/>
              <a:gd name="T25" fmla="*/ 149 h 347"/>
              <a:gd name="T26" fmla="*/ 0 w 361"/>
              <a:gd name="T27" fmla="*/ 168 h 347"/>
              <a:gd name="T28" fmla="*/ 1 w 361"/>
              <a:gd name="T29" fmla="*/ 191 h 347"/>
              <a:gd name="T30" fmla="*/ 4 w 361"/>
              <a:gd name="T31" fmla="*/ 194 h 347"/>
              <a:gd name="T32" fmla="*/ 172 w 361"/>
              <a:gd name="T33" fmla="*/ 306 h 347"/>
              <a:gd name="T34" fmla="*/ 183 w 361"/>
              <a:gd name="T35" fmla="*/ 322 h 347"/>
              <a:gd name="T36" fmla="*/ 203 w 361"/>
              <a:gd name="T37" fmla="*/ 328 h 347"/>
              <a:gd name="T38" fmla="*/ 211 w 361"/>
              <a:gd name="T39" fmla="*/ 347 h 347"/>
              <a:gd name="T40" fmla="*/ 228 w 361"/>
              <a:gd name="T41" fmla="*/ 343 h 347"/>
              <a:gd name="T42" fmla="*/ 255 w 361"/>
              <a:gd name="T43" fmla="*/ 334 h 347"/>
              <a:gd name="T44" fmla="*/ 287 w 361"/>
              <a:gd name="T45" fmla="*/ 309 h 347"/>
              <a:gd name="T46" fmla="*/ 361 w 361"/>
              <a:gd name="T47" fmla="*/ 262 h 347"/>
              <a:gd name="T48" fmla="*/ 361 w 361"/>
              <a:gd name="T49" fmla="*/ 262 h 347"/>
              <a:gd name="T50" fmla="*/ 352 w 361"/>
              <a:gd name="T51" fmla="*/ 248 h 347"/>
              <a:gd name="T52" fmla="*/ 340 w 361"/>
              <a:gd name="T53" fmla="*/ 244 h 347"/>
              <a:gd name="T54" fmla="*/ 327 w 361"/>
              <a:gd name="T55" fmla="*/ 237 h 347"/>
              <a:gd name="T56" fmla="*/ 326 w 361"/>
              <a:gd name="T57" fmla="*/ 223 h 347"/>
              <a:gd name="T58" fmla="*/ 318 w 361"/>
              <a:gd name="T59" fmla="*/ 213 h 347"/>
              <a:gd name="T60" fmla="*/ 325 w 361"/>
              <a:gd name="T61" fmla="*/ 204 h 347"/>
              <a:gd name="T62" fmla="*/ 323 w 361"/>
              <a:gd name="T63" fmla="*/ 196 h 347"/>
              <a:gd name="T64" fmla="*/ 323 w 361"/>
              <a:gd name="T65" fmla="*/ 185 h 347"/>
              <a:gd name="T66" fmla="*/ 324 w 361"/>
              <a:gd name="T67" fmla="*/ 174 h 347"/>
              <a:gd name="T68" fmla="*/ 325 w 361"/>
              <a:gd name="T69" fmla="*/ 155 h 347"/>
              <a:gd name="T70" fmla="*/ 317 w 361"/>
              <a:gd name="T71" fmla="*/ 139 h 347"/>
              <a:gd name="T72" fmla="*/ 321 w 361"/>
              <a:gd name="T73" fmla="*/ 136 h 347"/>
              <a:gd name="T74" fmla="*/ 319 w 361"/>
              <a:gd name="T75" fmla="*/ 131 h 347"/>
              <a:gd name="T76" fmla="*/ 311 w 361"/>
              <a:gd name="T77" fmla="*/ 101 h 347"/>
              <a:gd name="T78" fmla="*/ 298 w 361"/>
              <a:gd name="T79" fmla="*/ 90 h 347"/>
              <a:gd name="T80" fmla="*/ 290 w 361"/>
              <a:gd name="T81" fmla="*/ 79 h 347"/>
              <a:gd name="T82" fmla="*/ 283 w 361"/>
              <a:gd name="T83" fmla="*/ 61 h 347"/>
              <a:gd name="T84" fmla="*/ 294 w 361"/>
              <a:gd name="T85" fmla="*/ 49 h 347"/>
              <a:gd name="T86" fmla="*/ 300 w 361"/>
              <a:gd name="T87" fmla="*/ 31 h 347"/>
              <a:gd name="T88" fmla="*/ 300 w 361"/>
              <a:gd name="T89" fmla="*/ 4 h 347"/>
              <a:gd name="T90" fmla="*/ 283 w 361"/>
              <a:gd name="T91" fmla="*/ 1 h 347"/>
              <a:gd name="T92" fmla="*/ 266 w 361"/>
              <a:gd name="T93" fmla="*/ 2 h 347"/>
              <a:gd name="T94" fmla="*/ 242 w 361"/>
              <a:gd name="T95" fmla="*/ 7 h 347"/>
              <a:gd name="T96" fmla="*/ 177 w 361"/>
              <a:gd name="T97" fmla="*/ 11 h 347"/>
              <a:gd name="T98" fmla="*/ 150 w 361"/>
              <a:gd name="T99" fmla="*/ 26 h 347"/>
              <a:gd name="T100" fmla="*/ 123 w 361"/>
              <a:gd name="T101" fmla="*/ 40 h 347"/>
              <a:gd name="T102" fmla="*/ 116 w 361"/>
              <a:gd name="T103" fmla="*/ 42 h 347"/>
              <a:gd name="T104" fmla="*/ 119 w 361"/>
              <a:gd name="T105" fmla="*/ 48 h 347"/>
              <a:gd name="T106" fmla="*/ 124 w 361"/>
              <a:gd name="T107" fmla="*/ 66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61" h="347">
                <a:moveTo>
                  <a:pt x="124" y="66"/>
                </a:moveTo>
                <a:cubicBezTo>
                  <a:pt x="124" y="73"/>
                  <a:pt x="122" y="81"/>
                  <a:pt x="125" y="82"/>
                </a:cubicBezTo>
                <a:cubicBezTo>
                  <a:pt x="128" y="82"/>
                  <a:pt x="131" y="91"/>
                  <a:pt x="132" y="94"/>
                </a:cubicBezTo>
                <a:cubicBezTo>
                  <a:pt x="132" y="96"/>
                  <a:pt x="131" y="100"/>
                  <a:pt x="128" y="100"/>
                </a:cubicBezTo>
                <a:cubicBezTo>
                  <a:pt x="125" y="100"/>
                  <a:pt x="103" y="98"/>
                  <a:pt x="103" y="101"/>
                </a:cubicBezTo>
                <a:cubicBezTo>
                  <a:pt x="103" y="105"/>
                  <a:pt x="97" y="108"/>
                  <a:pt x="92" y="108"/>
                </a:cubicBezTo>
                <a:cubicBezTo>
                  <a:pt x="87" y="108"/>
                  <a:pt x="87" y="107"/>
                  <a:pt x="87" y="112"/>
                </a:cubicBezTo>
                <a:cubicBezTo>
                  <a:pt x="86" y="118"/>
                  <a:pt x="88" y="123"/>
                  <a:pt x="84" y="123"/>
                </a:cubicBezTo>
                <a:cubicBezTo>
                  <a:pt x="81" y="123"/>
                  <a:pt x="82" y="127"/>
                  <a:pt x="77" y="128"/>
                </a:cubicBezTo>
                <a:cubicBezTo>
                  <a:pt x="71" y="129"/>
                  <a:pt x="64" y="127"/>
                  <a:pt x="64" y="133"/>
                </a:cubicBezTo>
                <a:cubicBezTo>
                  <a:pt x="64" y="138"/>
                  <a:pt x="60" y="142"/>
                  <a:pt x="55" y="143"/>
                </a:cubicBezTo>
                <a:cubicBezTo>
                  <a:pt x="49" y="144"/>
                  <a:pt x="39" y="142"/>
                  <a:pt x="39" y="146"/>
                </a:cubicBezTo>
                <a:cubicBezTo>
                  <a:pt x="39" y="151"/>
                  <a:pt x="32" y="147"/>
                  <a:pt x="28" y="149"/>
                </a:cubicBezTo>
                <a:cubicBezTo>
                  <a:pt x="24" y="152"/>
                  <a:pt x="1" y="165"/>
                  <a:pt x="0" y="168"/>
                </a:cubicBezTo>
                <a:cubicBezTo>
                  <a:pt x="0" y="169"/>
                  <a:pt x="0" y="180"/>
                  <a:pt x="1" y="191"/>
                </a:cubicBezTo>
                <a:cubicBezTo>
                  <a:pt x="1" y="192"/>
                  <a:pt x="2" y="193"/>
                  <a:pt x="4" y="194"/>
                </a:cubicBezTo>
                <a:cubicBezTo>
                  <a:pt x="13" y="199"/>
                  <a:pt x="167" y="301"/>
                  <a:pt x="172" y="306"/>
                </a:cubicBezTo>
                <a:cubicBezTo>
                  <a:pt x="177" y="311"/>
                  <a:pt x="183" y="322"/>
                  <a:pt x="183" y="322"/>
                </a:cubicBezTo>
                <a:cubicBezTo>
                  <a:pt x="183" y="322"/>
                  <a:pt x="194" y="323"/>
                  <a:pt x="203" y="328"/>
                </a:cubicBezTo>
                <a:cubicBezTo>
                  <a:pt x="211" y="333"/>
                  <a:pt x="211" y="347"/>
                  <a:pt x="211" y="347"/>
                </a:cubicBezTo>
                <a:cubicBezTo>
                  <a:pt x="211" y="347"/>
                  <a:pt x="222" y="344"/>
                  <a:pt x="228" y="343"/>
                </a:cubicBezTo>
                <a:cubicBezTo>
                  <a:pt x="234" y="342"/>
                  <a:pt x="255" y="334"/>
                  <a:pt x="255" y="334"/>
                </a:cubicBezTo>
                <a:cubicBezTo>
                  <a:pt x="287" y="309"/>
                  <a:pt x="287" y="309"/>
                  <a:pt x="287" y="309"/>
                </a:cubicBezTo>
                <a:cubicBezTo>
                  <a:pt x="361" y="262"/>
                  <a:pt x="361" y="262"/>
                  <a:pt x="361" y="262"/>
                </a:cubicBezTo>
                <a:cubicBezTo>
                  <a:pt x="361" y="262"/>
                  <a:pt x="361" y="262"/>
                  <a:pt x="361" y="262"/>
                </a:cubicBezTo>
                <a:cubicBezTo>
                  <a:pt x="359" y="254"/>
                  <a:pt x="356" y="248"/>
                  <a:pt x="352" y="248"/>
                </a:cubicBezTo>
                <a:cubicBezTo>
                  <a:pt x="348" y="248"/>
                  <a:pt x="345" y="244"/>
                  <a:pt x="340" y="244"/>
                </a:cubicBezTo>
                <a:cubicBezTo>
                  <a:pt x="335" y="244"/>
                  <a:pt x="328" y="241"/>
                  <a:pt x="327" y="237"/>
                </a:cubicBezTo>
                <a:cubicBezTo>
                  <a:pt x="327" y="232"/>
                  <a:pt x="329" y="229"/>
                  <a:pt x="326" y="223"/>
                </a:cubicBezTo>
                <a:cubicBezTo>
                  <a:pt x="322" y="218"/>
                  <a:pt x="318" y="215"/>
                  <a:pt x="318" y="213"/>
                </a:cubicBezTo>
                <a:cubicBezTo>
                  <a:pt x="318" y="210"/>
                  <a:pt x="324" y="205"/>
                  <a:pt x="325" y="204"/>
                </a:cubicBezTo>
                <a:cubicBezTo>
                  <a:pt x="326" y="203"/>
                  <a:pt x="323" y="199"/>
                  <a:pt x="323" y="196"/>
                </a:cubicBezTo>
                <a:cubicBezTo>
                  <a:pt x="323" y="193"/>
                  <a:pt x="320" y="188"/>
                  <a:pt x="323" y="185"/>
                </a:cubicBezTo>
                <a:cubicBezTo>
                  <a:pt x="325" y="182"/>
                  <a:pt x="327" y="179"/>
                  <a:pt x="324" y="174"/>
                </a:cubicBezTo>
                <a:cubicBezTo>
                  <a:pt x="321" y="168"/>
                  <a:pt x="328" y="163"/>
                  <a:pt x="325" y="155"/>
                </a:cubicBezTo>
                <a:cubicBezTo>
                  <a:pt x="321" y="148"/>
                  <a:pt x="316" y="142"/>
                  <a:pt x="317" y="139"/>
                </a:cubicBezTo>
                <a:cubicBezTo>
                  <a:pt x="317" y="138"/>
                  <a:pt x="319" y="137"/>
                  <a:pt x="321" y="136"/>
                </a:cubicBezTo>
                <a:cubicBezTo>
                  <a:pt x="320" y="135"/>
                  <a:pt x="319" y="133"/>
                  <a:pt x="319" y="131"/>
                </a:cubicBezTo>
                <a:cubicBezTo>
                  <a:pt x="319" y="124"/>
                  <a:pt x="314" y="105"/>
                  <a:pt x="311" y="101"/>
                </a:cubicBezTo>
                <a:cubicBezTo>
                  <a:pt x="308" y="96"/>
                  <a:pt x="298" y="93"/>
                  <a:pt x="298" y="90"/>
                </a:cubicBezTo>
                <a:cubicBezTo>
                  <a:pt x="298" y="87"/>
                  <a:pt x="298" y="82"/>
                  <a:pt x="290" y="79"/>
                </a:cubicBezTo>
                <a:cubicBezTo>
                  <a:pt x="283" y="76"/>
                  <a:pt x="279" y="61"/>
                  <a:pt x="283" y="61"/>
                </a:cubicBezTo>
                <a:cubicBezTo>
                  <a:pt x="287" y="61"/>
                  <a:pt x="290" y="51"/>
                  <a:pt x="294" y="49"/>
                </a:cubicBezTo>
                <a:cubicBezTo>
                  <a:pt x="299" y="47"/>
                  <a:pt x="304" y="37"/>
                  <a:pt x="300" y="31"/>
                </a:cubicBezTo>
                <a:cubicBezTo>
                  <a:pt x="297" y="27"/>
                  <a:pt x="298" y="14"/>
                  <a:pt x="300" y="4"/>
                </a:cubicBezTo>
                <a:cubicBezTo>
                  <a:pt x="293" y="4"/>
                  <a:pt x="285" y="1"/>
                  <a:pt x="283" y="1"/>
                </a:cubicBezTo>
                <a:cubicBezTo>
                  <a:pt x="280" y="0"/>
                  <a:pt x="271" y="2"/>
                  <a:pt x="266" y="2"/>
                </a:cubicBezTo>
                <a:cubicBezTo>
                  <a:pt x="260" y="3"/>
                  <a:pt x="246" y="12"/>
                  <a:pt x="242" y="7"/>
                </a:cubicBezTo>
                <a:cubicBezTo>
                  <a:pt x="237" y="3"/>
                  <a:pt x="190" y="11"/>
                  <a:pt x="177" y="11"/>
                </a:cubicBezTo>
                <a:cubicBezTo>
                  <a:pt x="163" y="12"/>
                  <a:pt x="158" y="26"/>
                  <a:pt x="150" y="26"/>
                </a:cubicBezTo>
                <a:cubicBezTo>
                  <a:pt x="142" y="26"/>
                  <a:pt x="129" y="32"/>
                  <a:pt x="123" y="40"/>
                </a:cubicBezTo>
                <a:cubicBezTo>
                  <a:pt x="121" y="42"/>
                  <a:pt x="118" y="42"/>
                  <a:pt x="116" y="42"/>
                </a:cubicBezTo>
                <a:cubicBezTo>
                  <a:pt x="117" y="45"/>
                  <a:pt x="118" y="47"/>
                  <a:pt x="119" y="48"/>
                </a:cubicBezTo>
                <a:cubicBezTo>
                  <a:pt x="123" y="53"/>
                  <a:pt x="124" y="59"/>
                  <a:pt x="124" y="66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15" name="Freeform 18"/>
          <p:cNvSpPr/>
          <p:nvPr/>
        </p:nvSpPr>
        <p:spPr bwMode="auto">
          <a:xfrm>
            <a:off x="18762300" y="2042935"/>
            <a:ext cx="1468261" cy="1407182"/>
          </a:xfrm>
          <a:custGeom>
            <a:avLst/>
            <a:gdLst>
              <a:gd name="T0" fmla="*/ 30 w 264"/>
              <a:gd name="T1" fmla="*/ 14 h 253"/>
              <a:gd name="T2" fmla="*/ 16 w 264"/>
              <a:gd name="T3" fmla="*/ 27 h 253"/>
              <a:gd name="T4" fmla="*/ 15 w 264"/>
              <a:gd name="T5" fmla="*/ 35 h 253"/>
              <a:gd name="T6" fmla="*/ 12 w 264"/>
              <a:gd name="T7" fmla="*/ 48 h 253"/>
              <a:gd name="T8" fmla="*/ 1 w 264"/>
              <a:gd name="T9" fmla="*/ 58 h 253"/>
              <a:gd name="T10" fmla="*/ 9 w 264"/>
              <a:gd name="T11" fmla="*/ 74 h 253"/>
              <a:gd name="T12" fmla="*/ 8 w 264"/>
              <a:gd name="T13" fmla="*/ 93 h 253"/>
              <a:gd name="T14" fmla="*/ 7 w 264"/>
              <a:gd name="T15" fmla="*/ 104 h 253"/>
              <a:gd name="T16" fmla="*/ 7 w 264"/>
              <a:gd name="T17" fmla="*/ 115 h 253"/>
              <a:gd name="T18" fmla="*/ 9 w 264"/>
              <a:gd name="T19" fmla="*/ 123 h 253"/>
              <a:gd name="T20" fmla="*/ 2 w 264"/>
              <a:gd name="T21" fmla="*/ 132 h 253"/>
              <a:gd name="T22" fmla="*/ 10 w 264"/>
              <a:gd name="T23" fmla="*/ 142 h 253"/>
              <a:gd name="T24" fmla="*/ 11 w 264"/>
              <a:gd name="T25" fmla="*/ 156 h 253"/>
              <a:gd name="T26" fmla="*/ 24 w 264"/>
              <a:gd name="T27" fmla="*/ 163 h 253"/>
              <a:gd name="T28" fmla="*/ 36 w 264"/>
              <a:gd name="T29" fmla="*/ 167 h 253"/>
              <a:gd name="T30" fmla="*/ 45 w 264"/>
              <a:gd name="T31" fmla="*/ 181 h 253"/>
              <a:gd name="T32" fmla="*/ 71 w 264"/>
              <a:gd name="T33" fmla="*/ 186 h 253"/>
              <a:gd name="T34" fmla="*/ 82 w 264"/>
              <a:gd name="T35" fmla="*/ 197 h 253"/>
              <a:gd name="T36" fmla="*/ 111 w 264"/>
              <a:gd name="T37" fmla="*/ 181 h 253"/>
              <a:gd name="T38" fmla="*/ 243 w 264"/>
              <a:gd name="T39" fmla="*/ 253 h 253"/>
              <a:gd name="T40" fmla="*/ 243 w 264"/>
              <a:gd name="T41" fmla="*/ 243 h 253"/>
              <a:gd name="T42" fmla="*/ 259 w 264"/>
              <a:gd name="T43" fmla="*/ 243 h 253"/>
              <a:gd name="T44" fmla="*/ 259 w 264"/>
              <a:gd name="T45" fmla="*/ 74 h 253"/>
              <a:gd name="T46" fmla="*/ 259 w 264"/>
              <a:gd name="T47" fmla="*/ 48 h 253"/>
              <a:gd name="T48" fmla="*/ 261 w 264"/>
              <a:gd name="T49" fmla="*/ 27 h 253"/>
              <a:gd name="T50" fmla="*/ 263 w 264"/>
              <a:gd name="T51" fmla="*/ 22 h 253"/>
              <a:gd name="T52" fmla="*/ 262 w 264"/>
              <a:gd name="T53" fmla="*/ 22 h 253"/>
              <a:gd name="T54" fmla="*/ 239 w 264"/>
              <a:gd name="T55" fmla="*/ 15 h 253"/>
              <a:gd name="T56" fmla="*/ 213 w 264"/>
              <a:gd name="T57" fmla="*/ 2 h 253"/>
              <a:gd name="T58" fmla="*/ 174 w 264"/>
              <a:gd name="T59" fmla="*/ 22 h 253"/>
              <a:gd name="T60" fmla="*/ 176 w 264"/>
              <a:gd name="T61" fmla="*/ 44 h 253"/>
              <a:gd name="T62" fmla="*/ 150 w 264"/>
              <a:gd name="T63" fmla="*/ 44 h 253"/>
              <a:gd name="T64" fmla="*/ 118 w 264"/>
              <a:gd name="T65" fmla="*/ 33 h 253"/>
              <a:gd name="T66" fmla="*/ 100 w 264"/>
              <a:gd name="T67" fmla="*/ 21 h 253"/>
              <a:gd name="T68" fmla="*/ 89 w 264"/>
              <a:gd name="T69" fmla="*/ 11 h 253"/>
              <a:gd name="T70" fmla="*/ 58 w 264"/>
              <a:gd name="T71" fmla="*/ 4 h 253"/>
              <a:gd name="T72" fmla="*/ 38 w 264"/>
              <a:gd name="T73" fmla="*/ 0 h 253"/>
              <a:gd name="T74" fmla="*/ 37 w 264"/>
              <a:gd name="T75" fmla="*/ 9 h 253"/>
              <a:gd name="T76" fmla="*/ 30 w 264"/>
              <a:gd name="T77" fmla="*/ 14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64" h="253">
                <a:moveTo>
                  <a:pt x="30" y="14"/>
                </a:moveTo>
                <a:cubicBezTo>
                  <a:pt x="28" y="15"/>
                  <a:pt x="19" y="25"/>
                  <a:pt x="16" y="27"/>
                </a:cubicBezTo>
                <a:cubicBezTo>
                  <a:pt x="14" y="29"/>
                  <a:pt x="14" y="33"/>
                  <a:pt x="15" y="35"/>
                </a:cubicBezTo>
                <a:cubicBezTo>
                  <a:pt x="16" y="37"/>
                  <a:pt x="14" y="44"/>
                  <a:pt x="12" y="48"/>
                </a:cubicBezTo>
                <a:cubicBezTo>
                  <a:pt x="9" y="53"/>
                  <a:pt x="1" y="56"/>
                  <a:pt x="1" y="58"/>
                </a:cubicBezTo>
                <a:cubicBezTo>
                  <a:pt x="0" y="61"/>
                  <a:pt x="5" y="67"/>
                  <a:pt x="9" y="74"/>
                </a:cubicBezTo>
                <a:cubicBezTo>
                  <a:pt x="12" y="82"/>
                  <a:pt x="5" y="87"/>
                  <a:pt x="8" y="93"/>
                </a:cubicBezTo>
                <a:cubicBezTo>
                  <a:pt x="11" y="98"/>
                  <a:pt x="9" y="101"/>
                  <a:pt x="7" y="104"/>
                </a:cubicBezTo>
                <a:cubicBezTo>
                  <a:pt x="4" y="107"/>
                  <a:pt x="7" y="112"/>
                  <a:pt x="7" y="115"/>
                </a:cubicBezTo>
                <a:cubicBezTo>
                  <a:pt x="7" y="118"/>
                  <a:pt x="10" y="122"/>
                  <a:pt x="9" y="123"/>
                </a:cubicBezTo>
                <a:cubicBezTo>
                  <a:pt x="8" y="124"/>
                  <a:pt x="2" y="129"/>
                  <a:pt x="2" y="132"/>
                </a:cubicBezTo>
                <a:cubicBezTo>
                  <a:pt x="2" y="134"/>
                  <a:pt x="6" y="137"/>
                  <a:pt x="10" y="142"/>
                </a:cubicBezTo>
                <a:cubicBezTo>
                  <a:pt x="13" y="148"/>
                  <a:pt x="11" y="151"/>
                  <a:pt x="11" y="156"/>
                </a:cubicBezTo>
                <a:cubicBezTo>
                  <a:pt x="12" y="160"/>
                  <a:pt x="19" y="163"/>
                  <a:pt x="24" y="163"/>
                </a:cubicBezTo>
                <a:cubicBezTo>
                  <a:pt x="29" y="163"/>
                  <a:pt x="32" y="167"/>
                  <a:pt x="36" y="167"/>
                </a:cubicBezTo>
                <a:cubicBezTo>
                  <a:pt x="40" y="167"/>
                  <a:pt x="43" y="173"/>
                  <a:pt x="45" y="181"/>
                </a:cubicBezTo>
                <a:cubicBezTo>
                  <a:pt x="47" y="182"/>
                  <a:pt x="64" y="182"/>
                  <a:pt x="71" y="186"/>
                </a:cubicBezTo>
                <a:cubicBezTo>
                  <a:pt x="78" y="191"/>
                  <a:pt x="82" y="197"/>
                  <a:pt x="82" y="197"/>
                </a:cubicBezTo>
                <a:cubicBezTo>
                  <a:pt x="111" y="181"/>
                  <a:pt x="111" y="181"/>
                  <a:pt x="111" y="181"/>
                </a:cubicBezTo>
                <a:cubicBezTo>
                  <a:pt x="243" y="253"/>
                  <a:pt x="243" y="253"/>
                  <a:pt x="243" y="253"/>
                </a:cubicBezTo>
                <a:cubicBezTo>
                  <a:pt x="243" y="243"/>
                  <a:pt x="243" y="243"/>
                  <a:pt x="243" y="243"/>
                </a:cubicBezTo>
                <a:cubicBezTo>
                  <a:pt x="259" y="243"/>
                  <a:pt x="259" y="243"/>
                  <a:pt x="259" y="243"/>
                </a:cubicBezTo>
                <a:cubicBezTo>
                  <a:pt x="259" y="243"/>
                  <a:pt x="259" y="85"/>
                  <a:pt x="259" y="74"/>
                </a:cubicBezTo>
                <a:cubicBezTo>
                  <a:pt x="259" y="62"/>
                  <a:pt x="254" y="54"/>
                  <a:pt x="259" y="48"/>
                </a:cubicBezTo>
                <a:cubicBezTo>
                  <a:pt x="264" y="42"/>
                  <a:pt x="257" y="38"/>
                  <a:pt x="261" y="27"/>
                </a:cubicBezTo>
                <a:cubicBezTo>
                  <a:pt x="262" y="25"/>
                  <a:pt x="262" y="24"/>
                  <a:pt x="263" y="22"/>
                </a:cubicBezTo>
                <a:cubicBezTo>
                  <a:pt x="263" y="22"/>
                  <a:pt x="262" y="22"/>
                  <a:pt x="262" y="22"/>
                </a:cubicBezTo>
                <a:cubicBezTo>
                  <a:pt x="261" y="18"/>
                  <a:pt x="254" y="18"/>
                  <a:pt x="239" y="15"/>
                </a:cubicBezTo>
                <a:cubicBezTo>
                  <a:pt x="224" y="13"/>
                  <a:pt x="229" y="3"/>
                  <a:pt x="213" y="2"/>
                </a:cubicBezTo>
                <a:cubicBezTo>
                  <a:pt x="196" y="1"/>
                  <a:pt x="174" y="14"/>
                  <a:pt x="174" y="22"/>
                </a:cubicBezTo>
                <a:cubicBezTo>
                  <a:pt x="174" y="29"/>
                  <a:pt x="182" y="37"/>
                  <a:pt x="176" y="44"/>
                </a:cubicBezTo>
                <a:cubicBezTo>
                  <a:pt x="171" y="52"/>
                  <a:pt x="158" y="52"/>
                  <a:pt x="150" y="44"/>
                </a:cubicBezTo>
                <a:cubicBezTo>
                  <a:pt x="141" y="36"/>
                  <a:pt x="128" y="33"/>
                  <a:pt x="118" y="33"/>
                </a:cubicBezTo>
                <a:cubicBezTo>
                  <a:pt x="107" y="33"/>
                  <a:pt x="100" y="26"/>
                  <a:pt x="100" y="21"/>
                </a:cubicBezTo>
                <a:cubicBezTo>
                  <a:pt x="101" y="15"/>
                  <a:pt x="98" y="12"/>
                  <a:pt x="89" y="11"/>
                </a:cubicBezTo>
                <a:cubicBezTo>
                  <a:pt x="80" y="9"/>
                  <a:pt x="73" y="2"/>
                  <a:pt x="58" y="4"/>
                </a:cubicBezTo>
                <a:cubicBezTo>
                  <a:pt x="49" y="6"/>
                  <a:pt x="42" y="3"/>
                  <a:pt x="38" y="0"/>
                </a:cubicBezTo>
                <a:cubicBezTo>
                  <a:pt x="37" y="3"/>
                  <a:pt x="37" y="7"/>
                  <a:pt x="37" y="9"/>
                </a:cubicBezTo>
                <a:cubicBezTo>
                  <a:pt x="37" y="15"/>
                  <a:pt x="31" y="14"/>
                  <a:pt x="30" y="14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16" name="Freeform 19"/>
          <p:cNvSpPr/>
          <p:nvPr/>
        </p:nvSpPr>
        <p:spPr bwMode="auto">
          <a:xfrm>
            <a:off x="16234553" y="4006871"/>
            <a:ext cx="279557" cy="93968"/>
          </a:xfrm>
          <a:custGeom>
            <a:avLst/>
            <a:gdLst>
              <a:gd name="T0" fmla="*/ 25 w 50"/>
              <a:gd name="T1" fmla="*/ 11 h 17"/>
              <a:gd name="T2" fmla="*/ 39 w 50"/>
              <a:gd name="T3" fmla="*/ 15 h 17"/>
              <a:gd name="T4" fmla="*/ 50 w 50"/>
              <a:gd name="T5" fmla="*/ 12 h 17"/>
              <a:gd name="T6" fmla="*/ 41 w 50"/>
              <a:gd name="T7" fmla="*/ 10 h 17"/>
              <a:gd name="T8" fmla="*/ 24 w 50"/>
              <a:gd name="T9" fmla="*/ 3 h 17"/>
              <a:gd name="T10" fmla="*/ 2 w 50"/>
              <a:gd name="T11" fmla="*/ 7 h 17"/>
              <a:gd name="T12" fmla="*/ 0 w 50"/>
              <a:gd name="T13" fmla="*/ 17 h 17"/>
              <a:gd name="T14" fmla="*/ 5 w 50"/>
              <a:gd name="T15" fmla="*/ 16 h 17"/>
              <a:gd name="T16" fmla="*/ 25 w 50"/>
              <a:gd name="T17" fmla="*/ 11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17">
                <a:moveTo>
                  <a:pt x="25" y="11"/>
                </a:moveTo>
                <a:cubicBezTo>
                  <a:pt x="28" y="7"/>
                  <a:pt x="34" y="14"/>
                  <a:pt x="39" y="15"/>
                </a:cubicBezTo>
                <a:cubicBezTo>
                  <a:pt x="45" y="15"/>
                  <a:pt x="50" y="12"/>
                  <a:pt x="50" y="12"/>
                </a:cubicBezTo>
                <a:cubicBezTo>
                  <a:pt x="50" y="12"/>
                  <a:pt x="49" y="11"/>
                  <a:pt x="41" y="10"/>
                </a:cubicBezTo>
                <a:cubicBezTo>
                  <a:pt x="32" y="10"/>
                  <a:pt x="32" y="0"/>
                  <a:pt x="24" y="3"/>
                </a:cubicBezTo>
                <a:cubicBezTo>
                  <a:pt x="17" y="7"/>
                  <a:pt x="11" y="8"/>
                  <a:pt x="2" y="7"/>
                </a:cubicBezTo>
                <a:cubicBezTo>
                  <a:pt x="2" y="10"/>
                  <a:pt x="0" y="14"/>
                  <a:pt x="0" y="17"/>
                </a:cubicBezTo>
                <a:cubicBezTo>
                  <a:pt x="2" y="17"/>
                  <a:pt x="4" y="16"/>
                  <a:pt x="5" y="16"/>
                </a:cubicBezTo>
                <a:cubicBezTo>
                  <a:pt x="10" y="16"/>
                  <a:pt x="21" y="14"/>
                  <a:pt x="25" y="11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17" name="Freeform 20"/>
          <p:cNvSpPr/>
          <p:nvPr/>
        </p:nvSpPr>
        <p:spPr bwMode="auto">
          <a:xfrm>
            <a:off x="16173466" y="3746109"/>
            <a:ext cx="573211" cy="444005"/>
          </a:xfrm>
          <a:custGeom>
            <a:avLst/>
            <a:gdLst>
              <a:gd name="T0" fmla="*/ 23 w 103"/>
              <a:gd name="T1" fmla="*/ 77 h 80"/>
              <a:gd name="T2" fmla="*/ 33 w 103"/>
              <a:gd name="T3" fmla="*/ 73 h 80"/>
              <a:gd name="T4" fmla="*/ 58 w 103"/>
              <a:gd name="T5" fmla="*/ 71 h 80"/>
              <a:gd name="T6" fmla="*/ 63 w 103"/>
              <a:gd name="T7" fmla="*/ 72 h 80"/>
              <a:gd name="T8" fmla="*/ 63 w 103"/>
              <a:gd name="T9" fmla="*/ 71 h 80"/>
              <a:gd name="T10" fmla="*/ 75 w 103"/>
              <a:gd name="T11" fmla="*/ 76 h 80"/>
              <a:gd name="T12" fmla="*/ 100 w 103"/>
              <a:gd name="T13" fmla="*/ 77 h 80"/>
              <a:gd name="T14" fmla="*/ 102 w 103"/>
              <a:gd name="T15" fmla="*/ 76 h 80"/>
              <a:gd name="T16" fmla="*/ 102 w 103"/>
              <a:gd name="T17" fmla="*/ 65 h 80"/>
              <a:gd name="T18" fmla="*/ 93 w 103"/>
              <a:gd name="T19" fmla="*/ 54 h 80"/>
              <a:gd name="T20" fmla="*/ 91 w 103"/>
              <a:gd name="T21" fmla="*/ 43 h 80"/>
              <a:gd name="T22" fmla="*/ 87 w 103"/>
              <a:gd name="T23" fmla="*/ 39 h 80"/>
              <a:gd name="T24" fmla="*/ 78 w 103"/>
              <a:gd name="T25" fmla="*/ 27 h 80"/>
              <a:gd name="T26" fmla="*/ 65 w 103"/>
              <a:gd name="T27" fmla="*/ 11 h 80"/>
              <a:gd name="T28" fmla="*/ 59 w 103"/>
              <a:gd name="T29" fmla="*/ 11 h 80"/>
              <a:gd name="T30" fmla="*/ 50 w 103"/>
              <a:gd name="T31" fmla="*/ 2 h 80"/>
              <a:gd name="T32" fmla="*/ 36 w 103"/>
              <a:gd name="T33" fmla="*/ 3 h 80"/>
              <a:gd name="T34" fmla="*/ 20 w 103"/>
              <a:gd name="T35" fmla="*/ 3 h 80"/>
              <a:gd name="T36" fmla="*/ 11 w 103"/>
              <a:gd name="T37" fmla="*/ 12 h 80"/>
              <a:gd name="T38" fmla="*/ 10 w 103"/>
              <a:gd name="T39" fmla="*/ 12 h 80"/>
              <a:gd name="T40" fmla="*/ 6 w 103"/>
              <a:gd name="T41" fmla="*/ 26 h 80"/>
              <a:gd name="T42" fmla="*/ 12 w 103"/>
              <a:gd name="T43" fmla="*/ 51 h 80"/>
              <a:gd name="T44" fmla="*/ 13 w 103"/>
              <a:gd name="T45" fmla="*/ 54 h 80"/>
              <a:gd name="T46" fmla="*/ 35 w 103"/>
              <a:gd name="T47" fmla="*/ 50 h 80"/>
              <a:gd name="T48" fmla="*/ 52 w 103"/>
              <a:gd name="T49" fmla="*/ 57 h 80"/>
              <a:gd name="T50" fmla="*/ 61 w 103"/>
              <a:gd name="T51" fmla="*/ 59 h 80"/>
              <a:gd name="T52" fmla="*/ 50 w 103"/>
              <a:gd name="T53" fmla="*/ 62 h 80"/>
              <a:gd name="T54" fmla="*/ 36 w 103"/>
              <a:gd name="T55" fmla="*/ 58 h 80"/>
              <a:gd name="T56" fmla="*/ 16 w 103"/>
              <a:gd name="T57" fmla="*/ 63 h 80"/>
              <a:gd name="T58" fmla="*/ 11 w 103"/>
              <a:gd name="T59" fmla="*/ 64 h 80"/>
              <a:gd name="T60" fmla="*/ 13 w 103"/>
              <a:gd name="T61" fmla="*/ 72 h 80"/>
              <a:gd name="T62" fmla="*/ 15 w 103"/>
              <a:gd name="T63" fmla="*/ 74 h 80"/>
              <a:gd name="T64" fmla="*/ 23 w 103"/>
              <a:gd name="T65" fmla="*/ 77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03" h="80">
                <a:moveTo>
                  <a:pt x="23" y="77"/>
                </a:moveTo>
                <a:cubicBezTo>
                  <a:pt x="27" y="77"/>
                  <a:pt x="33" y="73"/>
                  <a:pt x="33" y="73"/>
                </a:cubicBezTo>
                <a:cubicBezTo>
                  <a:pt x="33" y="73"/>
                  <a:pt x="55" y="71"/>
                  <a:pt x="58" y="71"/>
                </a:cubicBezTo>
                <a:cubicBezTo>
                  <a:pt x="60" y="71"/>
                  <a:pt x="61" y="71"/>
                  <a:pt x="63" y="72"/>
                </a:cubicBezTo>
                <a:cubicBezTo>
                  <a:pt x="63" y="71"/>
                  <a:pt x="63" y="71"/>
                  <a:pt x="63" y="71"/>
                </a:cubicBezTo>
                <a:cubicBezTo>
                  <a:pt x="63" y="71"/>
                  <a:pt x="74" y="73"/>
                  <a:pt x="75" y="76"/>
                </a:cubicBezTo>
                <a:cubicBezTo>
                  <a:pt x="76" y="78"/>
                  <a:pt x="92" y="80"/>
                  <a:pt x="100" y="77"/>
                </a:cubicBezTo>
                <a:cubicBezTo>
                  <a:pt x="101" y="77"/>
                  <a:pt x="102" y="77"/>
                  <a:pt x="102" y="76"/>
                </a:cubicBezTo>
                <a:cubicBezTo>
                  <a:pt x="103" y="73"/>
                  <a:pt x="103" y="67"/>
                  <a:pt x="102" y="65"/>
                </a:cubicBezTo>
                <a:cubicBezTo>
                  <a:pt x="102" y="63"/>
                  <a:pt x="96" y="57"/>
                  <a:pt x="93" y="54"/>
                </a:cubicBezTo>
                <a:cubicBezTo>
                  <a:pt x="90" y="51"/>
                  <a:pt x="91" y="43"/>
                  <a:pt x="91" y="43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39"/>
                  <a:pt x="85" y="29"/>
                  <a:pt x="78" y="27"/>
                </a:cubicBezTo>
                <a:cubicBezTo>
                  <a:pt x="70" y="24"/>
                  <a:pt x="65" y="11"/>
                  <a:pt x="65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1"/>
                  <a:pt x="54" y="5"/>
                  <a:pt x="50" y="2"/>
                </a:cubicBezTo>
                <a:cubicBezTo>
                  <a:pt x="45" y="0"/>
                  <a:pt x="36" y="3"/>
                  <a:pt x="36" y="3"/>
                </a:cubicBezTo>
                <a:cubicBezTo>
                  <a:pt x="36" y="3"/>
                  <a:pt x="26" y="5"/>
                  <a:pt x="20" y="3"/>
                </a:cubicBezTo>
                <a:cubicBezTo>
                  <a:pt x="14" y="2"/>
                  <a:pt x="15" y="11"/>
                  <a:pt x="11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9" y="17"/>
                  <a:pt x="8" y="22"/>
                  <a:pt x="6" y="26"/>
                </a:cubicBezTo>
                <a:cubicBezTo>
                  <a:pt x="0" y="34"/>
                  <a:pt x="8" y="47"/>
                  <a:pt x="12" y="51"/>
                </a:cubicBezTo>
                <a:cubicBezTo>
                  <a:pt x="13" y="51"/>
                  <a:pt x="13" y="53"/>
                  <a:pt x="13" y="54"/>
                </a:cubicBezTo>
                <a:cubicBezTo>
                  <a:pt x="22" y="55"/>
                  <a:pt x="28" y="54"/>
                  <a:pt x="35" y="50"/>
                </a:cubicBezTo>
                <a:cubicBezTo>
                  <a:pt x="43" y="47"/>
                  <a:pt x="43" y="57"/>
                  <a:pt x="52" y="57"/>
                </a:cubicBezTo>
                <a:cubicBezTo>
                  <a:pt x="60" y="58"/>
                  <a:pt x="61" y="59"/>
                  <a:pt x="61" y="59"/>
                </a:cubicBezTo>
                <a:cubicBezTo>
                  <a:pt x="61" y="59"/>
                  <a:pt x="56" y="62"/>
                  <a:pt x="50" y="62"/>
                </a:cubicBezTo>
                <a:cubicBezTo>
                  <a:pt x="45" y="61"/>
                  <a:pt x="39" y="54"/>
                  <a:pt x="36" y="58"/>
                </a:cubicBezTo>
                <a:cubicBezTo>
                  <a:pt x="32" y="61"/>
                  <a:pt x="21" y="63"/>
                  <a:pt x="16" y="63"/>
                </a:cubicBezTo>
                <a:cubicBezTo>
                  <a:pt x="15" y="63"/>
                  <a:pt x="13" y="64"/>
                  <a:pt x="11" y="64"/>
                </a:cubicBezTo>
                <a:cubicBezTo>
                  <a:pt x="11" y="67"/>
                  <a:pt x="11" y="70"/>
                  <a:pt x="13" y="72"/>
                </a:cubicBezTo>
                <a:cubicBezTo>
                  <a:pt x="14" y="73"/>
                  <a:pt x="14" y="74"/>
                  <a:pt x="15" y="74"/>
                </a:cubicBezTo>
                <a:cubicBezTo>
                  <a:pt x="23" y="72"/>
                  <a:pt x="21" y="77"/>
                  <a:pt x="23" y="77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18" name="Freeform 21"/>
          <p:cNvSpPr/>
          <p:nvPr/>
        </p:nvSpPr>
        <p:spPr bwMode="auto">
          <a:xfrm>
            <a:off x="16258043" y="4140778"/>
            <a:ext cx="267811" cy="162098"/>
          </a:xfrm>
          <a:custGeom>
            <a:avLst/>
            <a:gdLst>
              <a:gd name="T0" fmla="*/ 25 w 48"/>
              <a:gd name="T1" fmla="*/ 27 h 29"/>
              <a:gd name="T2" fmla="*/ 39 w 48"/>
              <a:gd name="T3" fmla="*/ 18 h 29"/>
              <a:gd name="T4" fmla="*/ 45 w 48"/>
              <a:gd name="T5" fmla="*/ 16 h 29"/>
              <a:gd name="T6" fmla="*/ 44 w 48"/>
              <a:gd name="T7" fmla="*/ 8 h 29"/>
              <a:gd name="T8" fmla="*/ 48 w 48"/>
              <a:gd name="T9" fmla="*/ 1 h 29"/>
              <a:gd name="T10" fmla="*/ 43 w 48"/>
              <a:gd name="T11" fmla="*/ 0 h 29"/>
              <a:gd name="T12" fmla="*/ 18 w 48"/>
              <a:gd name="T13" fmla="*/ 2 h 29"/>
              <a:gd name="T14" fmla="*/ 8 w 48"/>
              <a:gd name="T15" fmla="*/ 6 h 29"/>
              <a:gd name="T16" fmla="*/ 0 w 48"/>
              <a:gd name="T17" fmla="*/ 3 h 29"/>
              <a:gd name="T18" fmla="*/ 14 w 48"/>
              <a:gd name="T19" fmla="*/ 14 h 29"/>
              <a:gd name="T20" fmla="*/ 21 w 48"/>
              <a:gd name="T21" fmla="*/ 27 h 29"/>
              <a:gd name="T22" fmla="*/ 23 w 48"/>
              <a:gd name="T23" fmla="*/ 29 h 29"/>
              <a:gd name="T24" fmla="*/ 25 w 48"/>
              <a:gd name="T25" fmla="*/ 27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8" h="29">
                <a:moveTo>
                  <a:pt x="25" y="27"/>
                </a:moveTo>
                <a:cubicBezTo>
                  <a:pt x="29" y="24"/>
                  <a:pt x="36" y="17"/>
                  <a:pt x="39" y="18"/>
                </a:cubicBezTo>
                <a:cubicBezTo>
                  <a:pt x="42" y="20"/>
                  <a:pt x="45" y="17"/>
                  <a:pt x="45" y="16"/>
                </a:cubicBezTo>
                <a:cubicBezTo>
                  <a:pt x="45" y="14"/>
                  <a:pt x="40" y="9"/>
                  <a:pt x="44" y="8"/>
                </a:cubicBezTo>
                <a:cubicBezTo>
                  <a:pt x="47" y="7"/>
                  <a:pt x="48" y="3"/>
                  <a:pt x="48" y="1"/>
                </a:cubicBezTo>
                <a:cubicBezTo>
                  <a:pt x="46" y="0"/>
                  <a:pt x="45" y="0"/>
                  <a:pt x="43" y="0"/>
                </a:cubicBezTo>
                <a:cubicBezTo>
                  <a:pt x="40" y="0"/>
                  <a:pt x="18" y="2"/>
                  <a:pt x="18" y="2"/>
                </a:cubicBezTo>
                <a:cubicBezTo>
                  <a:pt x="18" y="2"/>
                  <a:pt x="12" y="6"/>
                  <a:pt x="8" y="6"/>
                </a:cubicBezTo>
                <a:cubicBezTo>
                  <a:pt x="6" y="6"/>
                  <a:pt x="8" y="1"/>
                  <a:pt x="0" y="3"/>
                </a:cubicBezTo>
                <a:cubicBezTo>
                  <a:pt x="4" y="9"/>
                  <a:pt x="5" y="12"/>
                  <a:pt x="14" y="14"/>
                </a:cubicBezTo>
                <a:cubicBezTo>
                  <a:pt x="24" y="17"/>
                  <a:pt x="13" y="22"/>
                  <a:pt x="21" y="27"/>
                </a:cubicBezTo>
                <a:cubicBezTo>
                  <a:pt x="22" y="28"/>
                  <a:pt x="22" y="28"/>
                  <a:pt x="23" y="29"/>
                </a:cubicBezTo>
                <a:cubicBezTo>
                  <a:pt x="24" y="28"/>
                  <a:pt x="24" y="27"/>
                  <a:pt x="25" y="27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19" name="Freeform 22"/>
          <p:cNvSpPr/>
          <p:nvPr/>
        </p:nvSpPr>
        <p:spPr bwMode="auto">
          <a:xfrm>
            <a:off x="19241538" y="4284082"/>
            <a:ext cx="1184006" cy="836323"/>
          </a:xfrm>
          <a:custGeom>
            <a:avLst/>
            <a:gdLst>
              <a:gd name="T0" fmla="*/ 196 w 213"/>
              <a:gd name="T1" fmla="*/ 85 h 150"/>
              <a:gd name="T2" fmla="*/ 190 w 213"/>
              <a:gd name="T3" fmla="*/ 73 h 150"/>
              <a:gd name="T4" fmla="*/ 179 w 213"/>
              <a:gd name="T5" fmla="*/ 64 h 150"/>
              <a:gd name="T6" fmla="*/ 172 w 213"/>
              <a:gd name="T7" fmla="*/ 53 h 150"/>
              <a:gd name="T8" fmla="*/ 158 w 213"/>
              <a:gd name="T9" fmla="*/ 47 h 150"/>
              <a:gd name="T10" fmla="*/ 156 w 213"/>
              <a:gd name="T11" fmla="*/ 41 h 150"/>
              <a:gd name="T12" fmla="*/ 148 w 213"/>
              <a:gd name="T13" fmla="*/ 40 h 150"/>
              <a:gd name="T14" fmla="*/ 151 w 213"/>
              <a:gd name="T15" fmla="*/ 34 h 150"/>
              <a:gd name="T16" fmla="*/ 149 w 213"/>
              <a:gd name="T17" fmla="*/ 19 h 150"/>
              <a:gd name="T18" fmla="*/ 137 w 213"/>
              <a:gd name="T19" fmla="*/ 2 h 150"/>
              <a:gd name="T20" fmla="*/ 134 w 213"/>
              <a:gd name="T21" fmla="*/ 2 h 150"/>
              <a:gd name="T22" fmla="*/ 120 w 213"/>
              <a:gd name="T23" fmla="*/ 7 h 150"/>
              <a:gd name="T24" fmla="*/ 116 w 213"/>
              <a:gd name="T25" fmla="*/ 16 h 150"/>
              <a:gd name="T26" fmla="*/ 99 w 213"/>
              <a:gd name="T27" fmla="*/ 33 h 150"/>
              <a:gd name="T28" fmla="*/ 75 w 213"/>
              <a:gd name="T29" fmla="*/ 38 h 150"/>
              <a:gd name="T30" fmla="*/ 74 w 213"/>
              <a:gd name="T31" fmla="*/ 47 h 150"/>
              <a:gd name="T32" fmla="*/ 58 w 213"/>
              <a:gd name="T33" fmla="*/ 56 h 150"/>
              <a:gd name="T34" fmla="*/ 39 w 213"/>
              <a:gd name="T35" fmla="*/ 61 h 150"/>
              <a:gd name="T36" fmla="*/ 28 w 213"/>
              <a:gd name="T37" fmla="*/ 61 h 150"/>
              <a:gd name="T38" fmla="*/ 18 w 213"/>
              <a:gd name="T39" fmla="*/ 65 h 150"/>
              <a:gd name="T40" fmla="*/ 17 w 213"/>
              <a:gd name="T41" fmla="*/ 63 h 150"/>
              <a:gd name="T42" fmla="*/ 8 w 213"/>
              <a:gd name="T43" fmla="*/ 74 h 150"/>
              <a:gd name="T44" fmla="*/ 0 w 213"/>
              <a:gd name="T45" fmla="*/ 92 h 150"/>
              <a:gd name="T46" fmla="*/ 2 w 213"/>
              <a:gd name="T47" fmla="*/ 106 h 150"/>
              <a:gd name="T48" fmla="*/ 7 w 213"/>
              <a:gd name="T49" fmla="*/ 120 h 150"/>
              <a:gd name="T50" fmla="*/ 10 w 213"/>
              <a:gd name="T51" fmla="*/ 130 h 150"/>
              <a:gd name="T52" fmla="*/ 14 w 213"/>
              <a:gd name="T53" fmla="*/ 136 h 150"/>
              <a:gd name="T54" fmla="*/ 25 w 213"/>
              <a:gd name="T55" fmla="*/ 147 h 150"/>
              <a:gd name="T56" fmla="*/ 28 w 213"/>
              <a:gd name="T57" fmla="*/ 150 h 150"/>
              <a:gd name="T58" fmla="*/ 29 w 213"/>
              <a:gd name="T59" fmla="*/ 148 h 150"/>
              <a:gd name="T60" fmla="*/ 32 w 213"/>
              <a:gd name="T61" fmla="*/ 135 h 150"/>
              <a:gd name="T62" fmla="*/ 42 w 213"/>
              <a:gd name="T63" fmla="*/ 133 h 150"/>
              <a:gd name="T64" fmla="*/ 49 w 213"/>
              <a:gd name="T65" fmla="*/ 131 h 150"/>
              <a:gd name="T66" fmla="*/ 64 w 213"/>
              <a:gd name="T67" fmla="*/ 133 h 150"/>
              <a:gd name="T68" fmla="*/ 64 w 213"/>
              <a:gd name="T69" fmla="*/ 121 h 150"/>
              <a:gd name="T70" fmla="*/ 82 w 213"/>
              <a:gd name="T71" fmla="*/ 108 h 150"/>
              <a:gd name="T72" fmla="*/ 96 w 213"/>
              <a:gd name="T73" fmla="*/ 117 h 150"/>
              <a:gd name="T74" fmla="*/ 129 w 213"/>
              <a:gd name="T75" fmla="*/ 124 h 150"/>
              <a:gd name="T76" fmla="*/ 135 w 213"/>
              <a:gd name="T77" fmla="*/ 112 h 150"/>
              <a:gd name="T78" fmla="*/ 148 w 213"/>
              <a:gd name="T79" fmla="*/ 112 h 150"/>
              <a:gd name="T80" fmla="*/ 167 w 213"/>
              <a:gd name="T81" fmla="*/ 106 h 150"/>
              <a:gd name="T82" fmla="*/ 180 w 213"/>
              <a:gd name="T83" fmla="*/ 104 h 150"/>
              <a:gd name="T84" fmla="*/ 200 w 213"/>
              <a:gd name="T85" fmla="*/ 106 h 150"/>
              <a:gd name="T86" fmla="*/ 213 w 213"/>
              <a:gd name="T87" fmla="*/ 104 h 150"/>
              <a:gd name="T88" fmla="*/ 208 w 213"/>
              <a:gd name="T89" fmla="*/ 94 h 150"/>
              <a:gd name="T90" fmla="*/ 196 w 213"/>
              <a:gd name="T91" fmla="*/ 85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13" h="150">
                <a:moveTo>
                  <a:pt x="196" y="85"/>
                </a:moveTo>
                <a:cubicBezTo>
                  <a:pt x="196" y="82"/>
                  <a:pt x="196" y="79"/>
                  <a:pt x="190" y="73"/>
                </a:cubicBezTo>
                <a:cubicBezTo>
                  <a:pt x="184" y="68"/>
                  <a:pt x="179" y="67"/>
                  <a:pt x="179" y="64"/>
                </a:cubicBezTo>
                <a:cubicBezTo>
                  <a:pt x="179" y="61"/>
                  <a:pt x="177" y="59"/>
                  <a:pt x="172" y="53"/>
                </a:cubicBezTo>
                <a:cubicBezTo>
                  <a:pt x="167" y="47"/>
                  <a:pt x="158" y="47"/>
                  <a:pt x="158" y="47"/>
                </a:cubicBezTo>
                <a:cubicBezTo>
                  <a:pt x="156" y="41"/>
                  <a:pt x="156" y="41"/>
                  <a:pt x="156" y="41"/>
                </a:cubicBezTo>
                <a:cubicBezTo>
                  <a:pt x="148" y="40"/>
                  <a:pt x="148" y="40"/>
                  <a:pt x="148" y="40"/>
                </a:cubicBezTo>
                <a:cubicBezTo>
                  <a:pt x="148" y="40"/>
                  <a:pt x="144" y="37"/>
                  <a:pt x="151" y="34"/>
                </a:cubicBezTo>
                <a:cubicBezTo>
                  <a:pt x="157" y="31"/>
                  <a:pt x="151" y="22"/>
                  <a:pt x="149" y="19"/>
                </a:cubicBezTo>
                <a:cubicBezTo>
                  <a:pt x="149" y="16"/>
                  <a:pt x="140" y="5"/>
                  <a:pt x="137" y="2"/>
                </a:cubicBezTo>
                <a:cubicBezTo>
                  <a:pt x="136" y="2"/>
                  <a:pt x="135" y="2"/>
                  <a:pt x="134" y="2"/>
                </a:cubicBezTo>
                <a:cubicBezTo>
                  <a:pt x="131" y="0"/>
                  <a:pt x="123" y="4"/>
                  <a:pt x="120" y="7"/>
                </a:cubicBezTo>
                <a:cubicBezTo>
                  <a:pt x="116" y="11"/>
                  <a:pt x="119" y="13"/>
                  <a:pt x="116" y="16"/>
                </a:cubicBezTo>
                <a:cubicBezTo>
                  <a:pt x="114" y="18"/>
                  <a:pt x="105" y="26"/>
                  <a:pt x="99" y="33"/>
                </a:cubicBezTo>
                <a:cubicBezTo>
                  <a:pt x="94" y="40"/>
                  <a:pt x="79" y="36"/>
                  <a:pt x="75" y="38"/>
                </a:cubicBezTo>
                <a:cubicBezTo>
                  <a:pt x="70" y="41"/>
                  <a:pt x="77" y="45"/>
                  <a:pt x="74" y="47"/>
                </a:cubicBezTo>
                <a:cubicBezTo>
                  <a:pt x="71" y="50"/>
                  <a:pt x="61" y="54"/>
                  <a:pt x="58" y="56"/>
                </a:cubicBezTo>
                <a:cubicBezTo>
                  <a:pt x="55" y="57"/>
                  <a:pt x="43" y="57"/>
                  <a:pt x="39" y="61"/>
                </a:cubicBezTo>
                <a:cubicBezTo>
                  <a:pt x="36" y="66"/>
                  <a:pt x="32" y="56"/>
                  <a:pt x="28" y="61"/>
                </a:cubicBezTo>
                <a:cubicBezTo>
                  <a:pt x="25" y="66"/>
                  <a:pt x="20" y="67"/>
                  <a:pt x="18" y="65"/>
                </a:cubicBezTo>
                <a:cubicBezTo>
                  <a:pt x="18" y="65"/>
                  <a:pt x="17" y="64"/>
                  <a:pt x="17" y="63"/>
                </a:cubicBezTo>
                <a:cubicBezTo>
                  <a:pt x="14" y="67"/>
                  <a:pt x="10" y="70"/>
                  <a:pt x="8" y="74"/>
                </a:cubicBezTo>
                <a:cubicBezTo>
                  <a:pt x="6" y="82"/>
                  <a:pt x="0" y="88"/>
                  <a:pt x="0" y="92"/>
                </a:cubicBezTo>
                <a:cubicBezTo>
                  <a:pt x="0" y="95"/>
                  <a:pt x="2" y="100"/>
                  <a:pt x="2" y="106"/>
                </a:cubicBezTo>
                <a:cubicBezTo>
                  <a:pt x="2" y="112"/>
                  <a:pt x="4" y="115"/>
                  <a:pt x="7" y="120"/>
                </a:cubicBezTo>
                <a:cubicBezTo>
                  <a:pt x="11" y="124"/>
                  <a:pt x="10" y="130"/>
                  <a:pt x="10" y="130"/>
                </a:cubicBezTo>
                <a:cubicBezTo>
                  <a:pt x="10" y="130"/>
                  <a:pt x="11" y="132"/>
                  <a:pt x="14" y="136"/>
                </a:cubicBezTo>
                <a:cubicBezTo>
                  <a:pt x="16" y="139"/>
                  <a:pt x="24" y="144"/>
                  <a:pt x="25" y="147"/>
                </a:cubicBezTo>
                <a:cubicBezTo>
                  <a:pt x="25" y="148"/>
                  <a:pt x="26" y="149"/>
                  <a:pt x="28" y="150"/>
                </a:cubicBezTo>
                <a:cubicBezTo>
                  <a:pt x="28" y="149"/>
                  <a:pt x="28" y="149"/>
                  <a:pt x="29" y="148"/>
                </a:cubicBezTo>
                <a:cubicBezTo>
                  <a:pt x="33" y="143"/>
                  <a:pt x="32" y="135"/>
                  <a:pt x="32" y="135"/>
                </a:cubicBezTo>
                <a:cubicBezTo>
                  <a:pt x="42" y="133"/>
                  <a:pt x="42" y="133"/>
                  <a:pt x="42" y="133"/>
                </a:cubicBezTo>
                <a:cubicBezTo>
                  <a:pt x="49" y="131"/>
                  <a:pt x="49" y="131"/>
                  <a:pt x="49" y="131"/>
                </a:cubicBezTo>
                <a:cubicBezTo>
                  <a:pt x="64" y="133"/>
                  <a:pt x="64" y="133"/>
                  <a:pt x="64" y="133"/>
                </a:cubicBezTo>
                <a:cubicBezTo>
                  <a:pt x="64" y="121"/>
                  <a:pt x="64" y="121"/>
                  <a:pt x="64" y="121"/>
                </a:cubicBezTo>
                <a:cubicBezTo>
                  <a:pt x="64" y="121"/>
                  <a:pt x="75" y="108"/>
                  <a:pt x="82" y="108"/>
                </a:cubicBezTo>
                <a:cubicBezTo>
                  <a:pt x="90" y="108"/>
                  <a:pt x="96" y="117"/>
                  <a:pt x="96" y="117"/>
                </a:cubicBezTo>
                <a:cubicBezTo>
                  <a:pt x="129" y="124"/>
                  <a:pt x="129" y="124"/>
                  <a:pt x="129" y="124"/>
                </a:cubicBezTo>
                <a:cubicBezTo>
                  <a:pt x="129" y="124"/>
                  <a:pt x="131" y="114"/>
                  <a:pt x="135" y="112"/>
                </a:cubicBezTo>
                <a:cubicBezTo>
                  <a:pt x="138" y="110"/>
                  <a:pt x="144" y="114"/>
                  <a:pt x="148" y="112"/>
                </a:cubicBezTo>
                <a:cubicBezTo>
                  <a:pt x="153" y="110"/>
                  <a:pt x="159" y="106"/>
                  <a:pt x="167" y="106"/>
                </a:cubicBezTo>
                <a:cubicBezTo>
                  <a:pt x="174" y="106"/>
                  <a:pt x="177" y="111"/>
                  <a:pt x="180" y="104"/>
                </a:cubicBezTo>
                <a:cubicBezTo>
                  <a:pt x="184" y="98"/>
                  <a:pt x="200" y="106"/>
                  <a:pt x="200" y="106"/>
                </a:cubicBezTo>
                <a:cubicBezTo>
                  <a:pt x="213" y="104"/>
                  <a:pt x="213" y="104"/>
                  <a:pt x="213" y="104"/>
                </a:cubicBezTo>
                <a:cubicBezTo>
                  <a:pt x="208" y="94"/>
                  <a:pt x="208" y="94"/>
                  <a:pt x="208" y="94"/>
                </a:cubicBezTo>
                <a:cubicBezTo>
                  <a:pt x="208" y="94"/>
                  <a:pt x="196" y="88"/>
                  <a:pt x="196" y="85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20" name="Freeform 23"/>
          <p:cNvSpPr/>
          <p:nvPr/>
        </p:nvSpPr>
        <p:spPr bwMode="auto">
          <a:xfrm>
            <a:off x="18111576" y="4011571"/>
            <a:ext cx="1151116" cy="951436"/>
          </a:xfrm>
          <a:custGeom>
            <a:avLst/>
            <a:gdLst>
              <a:gd name="T0" fmla="*/ 127 w 207"/>
              <a:gd name="T1" fmla="*/ 125 h 171"/>
              <a:gd name="T2" fmla="*/ 137 w 207"/>
              <a:gd name="T3" fmla="*/ 123 h 171"/>
              <a:gd name="T4" fmla="*/ 150 w 207"/>
              <a:gd name="T5" fmla="*/ 132 h 171"/>
              <a:gd name="T6" fmla="*/ 157 w 207"/>
              <a:gd name="T7" fmla="*/ 124 h 171"/>
              <a:gd name="T8" fmla="*/ 170 w 207"/>
              <a:gd name="T9" fmla="*/ 97 h 171"/>
              <a:gd name="T10" fmla="*/ 178 w 207"/>
              <a:gd name="T11" fmla="*/ 87 h 171"/>
              <a:gd name="T12" fmla="*/ 180 w 207"/>
              <a:gd name="T13" fmla="*/ 78 h 171"/>
              <a:gd name="T14" fmla="*/ 184 w 207"/>
              <a:gd name="T15" fmla="*/ 67 h 171"/>
              <a:gd name="T16" fmla="*/ 194 w 207"/>
              <a:gd name="T17" fmla="*/ 48 h 171"/>
              <a:gd name="T18" fmla="*/ 205 w 207"/>
              <a:gd name="T19" fmla="*/ 42 h 171"/>
              <a:gd name="T20" fmla="*/ 204 w 207"/>
              <a:gd name="T21" fmla="*/ 31 h 171"/>
              <a:gd name="T22" fmla="*/ 196 w 207"/>
              <a:gd name="T23" fmla="*/ 24 h 171"/>
              <a:gd name="T24" fmla="*/ 197 w 207"/>
              <a:gd name="T25" fmla="*/ 15 h 171"/>
              <a:gd name="T26" fmla="*/ 191 w 207"/>
              <a:gd name="T27" fmla="*/ 8 h 171"/>
              <a:gd name="T28" fmla="*/ 185 w 207"/>
              <a:gd name="T29" fmla="*/ 4 h 171"/>
              <a:gd name="T30" fmla="*/ 172 w 207"/>
              <a:gd name="T31" fmla="*/ 15 h 171"/>
              <a:gd name="T32" fmla="*/ 158 w 207"/>
              <a:gd name="T33" fmla="*/ 12 h 171"/>
              <a:gd name="T34" fmla="*/ 136 w 207"/>
              <a:gd name="T35" fmla="*/ 11 h 171"/>
              <a:gd name="T36" fmla="*/ 123 w 207"/>
              <a:gd name="T37" fmla="*/ 20 h 171"/>
              <a:gd name="T38" fmla="*/ 106 w 207"/>
              <a:gd name="T39" fmla="*/ 20 h 171"/>
              <a:gd name="T40" fmla="*/ 93 w 207"/>
              <a:gd name="T41" fmla="*/ 12 h 171"/>
              <a:gd name="T42" fmla="*/ 79 w 207"/>
              <a:gd name="T43" fmla="*/ 16 h 171"/>
              <a:gd name="T44" fmla="*/ 69 w 207"/>
              <a:gd name="T45" fmla="*/ 7 h 171"/>
              <a:gd name="T46" fmla="*/ 55 w 207"/>
              <a:gd name="T47" fmla="*/ 3 h 171"/>
              <a:gd name="T48" fmla="*/ 45 w 207"/>
              <a:gd name="T49" fmla="*/ 7 h 171"/>
              <a:gd name="T50" fmla="*/ 29 w 207"/>
              <a:gd name="T51" fmla="*/ 7 h 171"/>
              <a:gd name="T52" fmla="*/ 25 w 207"/>
              <a:gd name="T53" fmla="*/ 21 h 171"/>
              <a:gd name="T54" fmla="*/ 17 w 207"/>
              <a:gd name="T55" fmla="*/ 33 h 171"/>
              <a:gd name="T56" fmla="*/ 15 w 207"/>
              <a:gd name="T57" fmla="*/ 36 h 171"/>
              <a:gd name="T58" fmla="*/ 17 w 207"/>
              <a:gd name="T59" fmla="*/ 48 h 171"/>
              <a:gd name="T60" fmla="*/ 15 w 207"/>
              <a:gd name="T61" fmla="*/ 73 h 171"/>
              <a:gd name="T62" fmla="*/ 9 w 207"/>
              <a:gd name="T63" fmla="*/ 83 h 171"/>
              <a:gd name="T64" fmla="*/ 1 w 207"/>
              <a:gd name="T65" fmla="*/ 95 h 171"/>
              <a:gd name="T66" fmla="*/ 2 w 207"/>
              <a:gd name="T67" fmla="*/ 116 h 171"/>
              <a:gd name="T68" fmla="*/ 7 w 207"/>
              <a:gd name="T69" fmla="*/ 129 h 171"/>
              <a:gd name="T70" fmla="*/ 7 w 207"/>
              <a:gd name="T71" fmla="*/ 129 h 171"/>
              <a:gd name="T72" fmla="*/ 33 w 207"/>
              <a:gd name="T73" fmla="*/ 136 h 171"/>
              <a:gd name="T74" fmla="*/ 50 w 207"/>
              <a:gd name="T75" fmla="*/ 154 h 171"/>
              <a:gd name="T76" fmla="*/ 59 w 207"/>
              <a:gd name="T77" fmla="*/ 169 h 171"/>
              <a:gd name="T78" fmla="*/ 76 w 207"/>
              <a:gd name="T79" fmla="*/ 165 h 171"/>
              <a:gd name="T80" fmla="*/ 100 w 207"/>
              <a:gd name="T81" fmla="*/ 162 h 171"/>
              <a:gd name="T82" fmla="*/ 102 w 207"/>
              <a:gd name="T83" fmla="*/ 162 h 171"/>
              <a:gd name="T84" fmla="*/ 107 w 207"/>
              <a:gd name="T85" fmla="*/ 143 h 171"/>
              <a:gd name="T86" fmla="*/ 127 w 207"/>
              <a:gd name="T87" fmla="*/ 125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07" h="171">
                <a:moveTo>
                  <a:pt x="127" y="125"/>
                </a:moveTo>
                <a:cubicBezTo>
                  <a:pt x="129" y="124"/>
                  <a:pt x="134" y="126"/>
                  <a:pt x="137" y="123"/>
                </a:cubicBezTo>
                <a:cubicBezTo>
                  <a:pt x="141" y="120"/>
                  <a:pt x="149" y="127"/>
                  <a:pt x="150" y="132"/>
                </a:cubicBezTo>
                <a:cubicBezTo>
                  <a:pt x="151" y="137"/>
                  <a:pt x="154" y="130"/>
                  <a:pt x="157" y="124"/>
                </a:cubicBezTo>
                <a:cubicBezTo>
                  <a:pt x="160" y="118"/>
                  <a:pt x="170" y="101"/>
                  <a:pt x="170" y="97"/>
                </a:cubicBezTo>
                <a:cubicBezTo>
                  <a:pt x="170" y="93"/>
                  <a:pt x="178" y="90"/>
                  <a:pt x="178" y="87"/>
                </a:cubicBezTo>
                <a:cubicBezTo>
                  <a:pt x="178" y="85"/>
                  <a:pt x="177" y="79"/>
                  <a:pt x="180" y="78"/>
                </a:cubicBezTo>
                <a:cubicBezTo>
                  <a:pt x="183" y="77"/>
                  <a:pt x="185" y="69"/>
                  <a:pt x="184" y="67"/>
                </a:cubicBezTo>
                <a:cubicBezTo>
                  <a:pt x="184" y="64"/>
                  <a:pt x="193" y="50"/>
                  <a:pt x="194" y="48"/>
                </a:cubicBezTo>
                <a:cubicBezTo>
                  <a:pt x="196" y="46"/>
                  <a:pt x="204" y="47"/>
                  <a:pt x="205" y="42"/>
                </a:cubicBezTo>
                <a:cubicBezTo>
                  <a:pt x="205" y="37"/>
                  <a:pt x="207" y="32"/>
                  <a:pt x="204" y="31"/>
                </a:cubicBezTo>
                <a:cubicBezTo>
                  <a:pt x="200" y="30"/>
                  <a:pt x="196" y="27"/>
                  <a:pt x="196" y="24"/>
                </a:cubicBezTo>
                <a:cubicBezTo>
                  <a:pt x="196" y="23"/>
                  <a:pt x="197" y="18"/>
                  <a:pt x="197" y="15"/>
                </a:cubicBezTo>
                <a:cubicBezTo>
                  <a:pt x="193" y="14"/>
                  <a:pt x="193" y="10"/>
                  <a:pt x="191" y="8"/>
                </a:cubicBezTo>
                <a:cubicBezTo>
                  <a:pt x="188" y="5"/>
                  <a:pt x="188" y="3"/>
                  <a:pt x="185" y="4"/>
                </a:cubicBezTo>
                <a:cubicBezTo>
                  <a:pt x="181" y="5"/>
                  <a:pt x="177" y="14"/>
                  <a:pt x="172" y="15"/>
                </a:cubicBezTo>
                <a:cubicBezTo>
                  <a:pt x="168" y="17"/>
                  <a:pt x="161" y="13"/>
                  <a:pt x="158" y="12"/>
                </a:cubicBezTo>
                <a:cubicBezTo>
                  <a:pt x="155" y="10"/>
                  <a:pt x="141" y="12"/>
                  <a:pt x="136" y="11"/>
                </a:cubicBezTo>
                <a:cubicBezTo>
                  <a:pt x="131" y="11"/>
                  <a:pt x="127" y="17"/>
                  <a:pt x="123" y="20"/>
                </a:cubicBezTo>
                <a:cubicBezTo>
                  <a:pt x="120" y="22"/>
                  <a:pt x="109" y="21"/>
                  <a:pt x="106" y="20"/>
                </a:cubicBezTo>
                <a:cubicBezTo>
                  <a:pt x="103" y="18"/>
                  <a:pt x="96" y="12"/>
                  <a:pt x="93" y="12"/>
                </a:cubicBezTo>
                <a:cubicBezTo>
                  <a:pt x="90" y="12"/>
                  <a:pt x="84" y="13"/>
                  <a:pt x="79" y="16"/>
                </a:cubicBezTo>
                <a:cubicBezTo>
                  <a:pt x="73" y="20"/>
                  <a:pt x="72" y="11"/>
                  <a:pt x="69" y="7"/>
                </a:cubicBezTo>
                <a:cubicBezTo>
                  <a:pt x="66" y="4"/>
                  <a:pt x="59" y="7"/>
                  <a:pt x="55" y="3"/>
                </a:cubicBezTo>
                <a:cubicBezTo>
                  <a:pt x="51" y="0"/>
                  <a:pt x="48" y="7"/>
                  <a:pt x="45" y="7"/>
                </a:cubicBezTo>
                <a:cubicBezTo>
                  <a:pt x="41" y="6"/>
                  <a:pt x="32" y="4"/>
                  <a:pt x="29" y="7"/>
                </a:cubicBezTo>
                <a:cubicBezTo>
                  <a:pt x="26" y="9"/>
                  <a:pt x="26" y="19"/>
                  <a:pt x="25" y="21"/>
                </a:cubicBezTo>
                <a:cubicBezTo>
                  <a:pt x="23" y="22"/>
                  <a:pt x="17" y="29"/>
                  <a:pt x="17" y="33"/>
                </a:cubicBezTo>
                <a:cubicBezTo>
                  <a:pt x="17" y="34"/>
                  <a:pt x="16" y="36"/>
                  <a:pt x="15" y="36"/>
                </a:cubicBezTo>
                <a:cubicBezTo>
                  <a:pt x="16" y="41"/>
                  <a:pt x="17" y="46"/>
                  <a:pt x="17" y="48"/>
                </a:cubicBezTo>
                <a:cubicBezTo>
                  <a:pt x="18" y="51"/>
                  <a:pt x="19" y="69"/>
                  <a:pt x="15" y="73"/>
                </a:cubicBezTo>
                <a:cubicBezTo>
                  <a:pt x="11" y="76"/>
                  <a:pt x="9" y="83"/>
                  <a:pt x="9" y="83"/>
                </a:cubicBezTo>
                <a:cubicBezTo>
                  <a:pt x="9" y="83"/>
                  <a:pt x="3" y="87"/>
                  <a:pt x="1" y="95"/>
                </a:cubicBezTo>
                <a:cubicBezTo>
                  <a:pt x="0" y="104"/>
                  <a:pt x="2" y="109"/>
                  <a:pt x="2" y="116"/>
                </a:cubicBezTo>
                <a:cubicBezTo>
                  <a:pt x="2" y="120"/>
                  <a:pt x="5" y="123"/>
                  <a:pt x="7" y="129"/>
                </a:cubicBezTo>
                <a:cubicBezTo>
                  <a:pt x="7" y="129"/>
                  <a:pt x="7" y="129"/>
                  <a:pt x="7" y="129"/>
                </a:cubicBezTo>
                <a:cubicBezTo>
                  <a:pt x="10" y="133"/>
                  <a:pt x="25" y="134"/>
                  <a:pt x="33" y="136"/>
                </a:cubicBezTo>
                <a:cubicBezTo>
                  <a:pt x="41" y="138"/>
                  <a:pt x="50" y="149"/>
                  <a:pt x="50" y="154"/>
                </a:cubicBezTo>
                <a:cubicBezTo>
                  <a:pt x="49" y="158"/>
                  <a:pt x="55" y="167"/>
                  <a:pt x="59" y="169"/>
                </a:cubicBezTo>
                <a:cubicBezTo>
                  <a:pt x="63" y="171"/>
                  <a:pt x="72" y="165"/>
                  <a:pt x="76" y="165"/>
                </a:cubicBezTo>
                <a:cubicBezTo>
                  <a:pt x="81" y="165"/>
                  <a:pt x="96" y="165"/>
                  <a:pt x="100" y="162"/>
                </a:cubicBezTo>
                <a:cubicBezTo>
                  <a:pt x="100" y="161"/>
                  <a:pt x="101" y="161"/>
                  <a:pt x="102" y="162"/>
                </a:cubicBezTo>
                <a:cubicBezTo>
                  <a:pt x="106" y="152"/>
                  <a:pt x="107" y="143"/>
                  <a:pt x="107" y="143"/>
                </a:cubicBezTo>
                <a:cubicBezTo>
                  <a:pt x="107" y="143"/>
                  <a:pt x="125" y="125"/>
                  <a:pt x="127" y="125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21" name="Freeform 24"/>
          <p:cNvSpPr/>
          <p:nvPr/>
        </p:nvSpPr>
        <p:spPr bwMode="auto">
          <a:xfrm>
            <a:off x="17928339" y="4157219"/>
            <a:ext cx="288954" cy="601399"/>
          </a:xfrm>
          <a:custGeom>
            <a:avLst/>
            <a:gdLst>
              <a:gd name="T0" fmla="*/ 34 w 52"/>
              <a:gd name="T1" fmla="*/ 69 h 108"/>
              <a:gd name="T2" fmla="*/ 42 w 52"/>
              <a:gd name="T3" fmla="*/ 57 h 108"/>
              <a:gd name="T4" fmla="*/ 48 w 52"/>
              <a:gd name="T5" fmla="*/ 47 h 108"/>
              <a:gd name="T6" fmla="*/ 50 w 52"/>
              <a:gd name="T7" fmla="*/ 22 h 108"/>
              <a:gd name="T8" fmla="*/ 48 w 52"/>
              <a:gd name="T9" fmla="*/ 10 h 108"/>
              <a:gd name="T10" fmla="*/ 43 w 52"/>
              <a:gd name="T11" fmla="*/ 10 h 108"/>
              <a:gd name="T12" fmla="*/ 37 w 52"/>
              <a:gd name="T13" fmla="*/ 2 h 108"/>
              <a:gd name="T14" fmla="*/ 31 w 52"/>
              <a:gd name="T15" fmla="*/ 10 h 108"/>
              <a:gd name="T16" fmla="*/ 27 w 52"/>
              <a:gd name="T17" fmla="*/ 17 h 108"/>
              <a:gd name="T18" fmla="*/ 12 w 52"/>
              <a:gd name="T19" fmla="*/ 20 h 108"/>
              <a:gd name="T20" fmla="*/ 2 w 52"/>
              <a:gd name="T21" fmla="*/ 26 h 108"/>
              <a:gd name="T22" fmla="*/ 0 w 52"/>
              <a:gd name="T23" fmla="*/ 26 h 108"/>
              <a:gd name="T24" fmla="*/ 9 w 52"/>
              <a:gd name="T25" fmla="*/ 43 h 108"/>
              <a:gd name="T26" fmla="*/ 13 w 52"/>
              <a:gd name="T27" fmla="*/ 56 h 108"/>
              <a:gd name="T28" fmla="*/ 15 w 52"/>
              <a:gd name="T29" fmla="*/ 76 h 108"/>
              <a:gd name="T30" fmla="*/ 17 w 52"/>
              <a:gd name="T31" fmla="*/ 108 h 108"/>
              <a:gd name="T32" fmla="*/ 28 w 52"/>
              <a:gd name="T33" fmla="*/ 107 h 108"/>
              <a:gd name="T34" fmla="*/ 40 w 52"/>
              <a:gd name="T35" fmla="*/ 103 h 108"/>
              <a:gd name="T36" fmla="*/ 35 w 52"/>
              <a:gd name="T37" fmla="*/ 90 h 108"/>
              <a:gd name="T38" fmla="*/ 34 w 52"/>
              <a:gd name="T39" fmla="*/ 69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2" h="108">
                <a:moveTo>
                  <a:pt x="34" y="69"/>
                </a:moveTo>
                <a:cubicBezTo>
                  <a:pt x="36" y="61"/>
                  <a:pt x="42" y="57"/>
                  <a:pt x="42" y="57"/>
                </a:cubicBezTo>
                <a:cubicBezTo>
                  <a:pt x="42" y="57"/>
                  <a:pt x="44" y="50"/>
                  <a:pt x="48" y="47"/>
                </a:cubicBezTo>
                <a:cubicBezTo>
                  <a:pt x="52" y="43"/>
                  <a:pt x="51" y="25"/>
                  <a:pt x="50" y="22"/>
                </a:cubicBezTo>
                <a:cubicBezTo>
                  <a:pt x="50" y="20"/>
                  <a:pt x="49" y="15"/>
                  <a:pt x="48" y="10"/>
                </a:cubicBezTo>
                <a:cubicBezTo>
                  <a:pt x="47" y="11"/>
                  <a:pt x="45" y="11"/>
                  <a:pt x="43" y="10"/>
                </a:cubicBezTo>
                <a:cubicBezTo>
                  <a:pt x="38" y="8"/>
                  <a:pt x="42" y="3"/>
                  <a:pt x="37" y="2"/>
                </a:cubicBezTo>
                <a:cubicBezTo>
                  <a:pt x="32" y="0"/>
                  <a:pt x="30" y="6"/>
                  <a:pt x="31" y="10"/>
                </a:cubicBezTo>
                <a:cubicBezTo>
                  <a:pt x="32" y="14"/>
                  <a:pt x="29" y="14"/>
                  <a:pt x="27" y="17"/>
                </a:cubicBezTo>
                <a:cubicBezTo>
                  <a:pt x="24" y="19"/>
                  <a:pt x="15" y="20"/>
                  <a:pt x="12" y="20"/>
                </a:cubicBezTo>
                <a:cubicBezTo>
                  <a:pt x="9" y="20"/>
                  <a:pt x="6" y="25"/>
                  <a:pt x="2" y="26"/>
                </a:cubicBezTo>
                <a:cubicBezTo>
                  <a:pt x="2" y="27"/>
                  <a:pt x="1" y="27"/>
                  <a:pt x="0" y="26"/>
                </a:cubicBezTo>
                <a:cubicBezTo>
                  <a:pt x="0" y="40"/>
                  <a:pt x="3" y="39"/>
                  <a:pt x="9" y="43"/>
                </a:cubicBezTo>
                <a:cubicBezTo>
                  <a:pt x="16" y="47"/>
                  <a:pt x="9" y="53"/>
                  <a:pt x="13" y="56"/>
                </a:cubicBezTo>
                <a:cubicBezTo>
                  <a:pt x="16" y="59"/>
                  <a:pt x="14" y="67"/>
                  <a:pt x="15" y="76"/>
                </a:cubicBezTo>
                <a:cubicBezTo>
                  <a:pt x="16" y="82"/>
                  <a:pt x="16" y="97"/>
                  <a:pt x="17" y="108"/>
                </a:cubicBezTo>
                <a:cubicBezTo>
                  <a:pt x="21" y="107"/>
                  <a:pt x="25" y="107"/>
                  <a:pt x="28" y="107"/>
                </a:cubicBezTo>
                <a:cubicBezTo>
                  <a:pt x="34" y="107"/>
                  <a:pt x="37" y="100"/>
                  <a:pt x="40" y="103"/>
                </a:cubicBezTo>
                <a:cubicBezTo>
                  <a:pt x="38" y="97"/>
                  <a:pt x="35" y="94"/>
                  <a:pt x="35" y="90"/>
                </a:cubicBezTo>
                <a:cubicBezTo>
                  <a:pt x="35" y="83"/>
                  <a:pt x="33" y="78"/>
                  <a:pt x="34" y="69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22" name="Freeform 25"/>
          <p:cNvSpPr/>
          <p:nvPr/>
        </p:nvSpPr>
        <p:spPr bwMode="auto">
          <a:xfrm>
            <a:off x="17839069" y="4291127"/>
            <a:ext cx="183239" cy="500386"/>
          </a:xfrm>
          <a:custGeom>
            <a:avLst/>
            <a:gdLst>
              <a:gd name="T0" fmla="*/ 29 w 33"/>
              <a:gd name="T1" fmla="*/ 32 h 90"/>
              <a:gd name="T2" fmla="*/ 25 w 33"/>
              <a:gd name="T3" fmla="*/ 19 h 90"/>
              <a:gd name="T4" fmla="*/ 16 w 33"/>
              <a:gd name="T5" fmla="*/ 2 h 90"/>
              <a:gd name="T6" fmla="*/ 3 w 33"/>
              <a:gd name="T7" fmla="*/ 0 h 90"/>
              <a:gd name="T8" fmla="*/ 0 w 33"/>
              <a:gd name="T9" fmla="*/ 1 h 90"/>
              <a:gd name="T10" fmla="*/ 4 w 33"/>
              <a:gd name="T11" fmla="*/ 12 h 90"/>
              <a:gd name="T12" fmla="*/ 8 w 33"/>
              <a:gd name="T13" fmla="*/ 22 h 90"/>
              <a:gd name="T14" fmla="*/ 9 w 33"/>
              <a:gd name="T15" fmla="*/ 46 h 90"/>
              <a:gd name="T16" fmla="*/ 13 w 33"/>
              <a:gd name="T17" fmla="*/ 70 h 90"/>
              <a:gd name="T18" fmla="*/ 20 w 33"/>
              <a:gd name="T19" fmla="*/ 90 h 90"/>
              <a:gd name="T20" fmla="*/ 23 w 33"/>
              <a:gd name="T21" fmla="*/ 88 h 90"/>
              <a:gd name="T22" fmla="*/ 33 w 33"/>
              <a:gd name="T23" fmla="*/ 84 h 90"/>
              <a:gd name="T24" fmla="*/ 31 w 33"/>
              <a:gd name="T25" fmla="*/ 52 h 90"/>
              <a:gd name="T26" fmla="*/ 29 w 33"/>
              <a:gd name="T27" fmla="*/ 3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3" h="90">
                <a:moveTo>
                  <a:pt x="29" y="32"/>
                </a:moveTo>
                <a:cubicBezTo>
                  <a:pt x="25" y="29"/>
                  <a:pt x="32" y="23"/>
                  <a:pt x="25" y="19"/>
                </a:cubicBezTo>
                <a:cubicBezTo>
                  <a:pt x="19" y="15"/>
                  <a:pt x="16" y="16"/>
                  <a:pt x="16" y="2"/>
                </a:cubicBezTo>
                <a:cubicBezTo>
                  <a:pt x="12" y="2"/>
                  <a:pt x="7" y="1"/>
                  <a:pt x="3" y="0"/>
                </a:cubicBezTo>
                <a:cubicBezTo>
                  <a:pt x="2" y="0"/>
                  <a:pt x="1" y="0"/>
                  <a:pt x="0" y="1"/>
                </a:cubicBezTo>
                <a:cubicBezTo>
                  <a:pt x="1" y="5"/>
                  <a:pt x="3" y="11"/>
                  <a:pt x="4" y="12"/>
                </a:cubicBezTo>
                <a:cubicBezTo>
                  <a:pt x="7" y="13"/>
                  <a:pt x="9" y="16"/>
                  <a:pt x="8" y="22"/>
                </a:cubicBezTo>
                <a:cubicBezTo>
                  <a:pt x="8" y="28"/>
                  <a:pt x="6" y="41"/>
                  <a:pt x="9" y="46"/>
                </a:cubicBezTo>
                <a:cubicBezTo>
                  <a:pt x="11" y="52"/>
                  <a:pt x="13" y="61"/>
                  <a:pt x="13" y="70"/>
                </a:cubicBezTo>
                <a:cubicBezTo>
                  <a:pt x="13" y="76"/>
                  <a:pt x="16" y="84"/>
                  <a:pt x="20" y="90"/>
                </a:cubicBezTo>
                <a:cubicBezTo>
                  <a:pt x="21" y="89"/>
                  <a:pt x="22" y="89"/>
                  <a:pt x="23" y="88"/>
                </a:cubicBezTo>
                <a:cubicBezTo>
                  <a:pt x="25" y="86"/>
                  <a:pt x="29" y="85"/>
                  <a:pt x="33" y="84"/>
                </a:cubicBezTo>
                <a:cubicBezTo>
                  <a:pt x="32" y="73"/>
                  <a:pt x="32" y="58"/>
                  <a:pt x="31" y="52"/>
                </a:cubicBezTo>
                <a:cubicBezTo>
                  <a:pt x="30" y="43"/>
                  <a:pt x="32" y="35"/>
                  <a:pt x="29" y="32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23" name="Freeform 26"/>
          <p:cNvSpPr/>
          <p:nvPr/>
        </p:nvSpPr>
        <p:spPr bwMode="auto">
          <a:xfrm>
            <a:off x="18677739" y="4096150"/>
            <a:ext cx="718860" cy="1106482"/>
          </a:xfrm>
          <a:custGeom>
            <a:avLst/>
            <a:gdLst>
              <a:gd name="T0" fmla="*/ 54 w 129"/>
              <a:gd name="T1" fmla="*/ 190 h 199"/>
              <a:gd name="T2" fmla="*/ 100 w 129"/>
              <a:gd name="T3" fmla="*/ 191 h 199"/>
              <a:gd name="T4" fmla="*/ 124 w 129"/>
              <a:gd name="T5" fmla="*/ 199 h 199"/>
              <a:gd name="T6" fmla="*/ 129 w 129"/>
              <a:gd name="T7" fmla="*/ 184 h 199"/>
              <a:gd name="T8" fmla="*/ 126 w 129"/>
              <a:gd name="T9" fmla="*/ 181 h 199"/>
              <a:gd name="T10" fmla="*/ 115 w 129"/>
              <a:gd name="T11" fmla="*/ 170 h 199"/>
              <a:gd name="T12" fmla="*/ 111 w 129"/>
              <a:gd name="T13" fmla="*/ 164 h 199"/>
              <a:gd name="T14" fmla="*/ 108 w 129"/>
              <a:gd name="T15" fmla="*/ 154 h 199"/>
              <a:gd name="T16" fmla="*/ 103 w 129"/>
              <a:gd name="T17" fmla="*/ 140 h 199"/>
              <a:gd name="T18" fmla="*/ 101 w 129"/>
              <a:gd name="T19" fmla="*/ 126 h 199"/>
              <a:gd name="T20" fmla="*/ 109 w 129"/>
              <a:gd name="T21" fmla="*/ 108 h 199"/>
              <a:gd name="T22" fmla="*/ 118 w 129"/>
              <a:gd name="T23" fmla="*/ 97 h 199"/>
              <a:gd name="T24" fmla="*/ 113 w 129"/>
              <a:gd name="T25" fmla="*/ 85 h 199"/>
              <a:gd name="T26" fmla="*/ 98 w 129"/>
              <a:gd name="T27" fmla="*/ 70 h 199"/>
              <a:gd name="T28" fmla="*/ 94 w 129"/>
              <a:gd name="T29" fmla="*/ 58 h 199"/>
              <a:gd name="T30" fmla="*/ 109 w 129"/>
              <a:gd name="T31" fmla="*/ 56 h 199"/>
              <a:gd name="T32" fmla="*/ 116 w 129"/>
              <a:gd name="T33" fmla="*/ 53 h 199"/>
              <a:gd name="T34" fmla="*/ 109 w 129"/>
              <a:gd name="T35" fmla="*/ 32 h 199"/>
              <a:gd name="T36" fmla="*/ 107 w 129"/>
              <a:gd name="T37" fmla="*/ 16 h 199"/>
              <a:gd name="T38" fmla="*/ 96 w 129"/>
              <a:gd name="T39" fmla="*/ 0 h 199"/>
              <a:gd name="T40" fmla="*/ 95 w 129"/>
              <a:gd name="T41" fmla="*/ 0 h 199"/>
              <a:gd name="T42" fmla="*/ 94 w 129"/>
              <a:gd name="T43" fmla="*/ 9 h 199"/>
              <a:gd name="T44" fmla="*/ 102 w 129"/>
              <a:gd name="T45" fmla="*/ 16 h 199"/>
              <a:gd name="T46" fmla="*/ 103 w 129"/>
              <a:gd name="T47" fmla="*/ 27 h 199"/>
              <a:gd name="T48" fmla="*/ 92 w 129"/>
              <a:gd name="T49" fmla="*/ 33 h 199"/>
              <a:gd name="T50" fmla="*/ 82 w 129"/>
              <a:gd name="T51" fmla="*/ 52 h 199"/>
              <a:gd name="T52" fmla="*/ 78 w 129"/>
              <a:gd name="T53" fmla="*/ 63 h 199"/>
              <a:gd name="T54" fmla="*/ 76 w 129"/>
              <a:gd name="T55" fmla="*/ 72 h 199"/>
              <a:gd name="T56" fmla="*/ 68 w 129"/>
              <a:gd name="T57" fmla="*/ 82 h 199"/>
              <a:gd name="T58" fmla="*/ 55 w 129"/>
              <a:gd name="T59" fmla="*/ 109 h 199"/>
              <a:gd name="T60" fmla="*/ 48 w 129"/>
              <a:gd name="T61" fmla="*/ 117 h 199"/>
              <a:gd name="T62" fmla="*/ 35 w 129"/>
              <a:gd name="T63" fmla="*/ 108 h 199"/>
              <a:gd name="T64" fmla="*/ 25 w 129"/>
              <a:gd name="T65" fmla="*/ 110 h 199"/>
              <a:gd name="T66" fmla="*/ 5 w 129"/>
              <a:gd name="T67" fmla="*/ 128 h 199"/>
              <a:gd name="T68" fmla="*/ 0 w 129"/>
              <a:gd name="T69" fmla="*/ 147 h 199"/>
              <a:gd name="T70" fmla="*/ 8 w 129"/>
              <a:gd name="T71" fmla="*/ 157 h 199"/>
              <a:gd name="T72" fmla="*/ 21 w 129"/>
              <a:gd name="T73" fmla="*/ 159 h 199"/>
              <a:gd name="T74" fmla="*/ 26 w 129"/>
              <a:gd name="T75" fmla="*/ 176 h 199"/>
              <a:gd name="T76" fmla="*/ 22 w 129"/>
              <a:gd name="T77" fmla="*/ 192 h 199"/>
              <a:gd name="T78" fmla="*/ 46 w 129"/>
              <a:gd name="T79" fmla="*/ 192 h 199"/>
              <a:gd name="T80" fmla="*/ 54 w 129"/>
              <a:gd name="T81" fmla="*/ 19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" h="199">
                <a:moveTo>
                  <a:pt x="54" y="190"/>
                </a:moveTo>
                <a:cubicBezTo>
                  <a:pt x="54" y="190"/>
                  <a:pt x="95" y="192"/>
                  <a:pt x="100" y="191"/>
                </a:cubicBezTo>
                <a:cubicBezTo>
                  <a:pt x="105" y="190"/>
                  <a:pt x="124" y="199"/>
                  <a:pt x="124" y="199"/>
                </a:cubicBezTo>
                <a:cubicBezTo>
                  <a:pt x="124" y="199"/>
                  <a:pt x="125" y="190"/>
                  <a:pt x="129" y="184"/>
                </a:cubicBezTo>
                <a:cubicBezTo>
                  <a:pt x="127" y="183"/>
                  <a:pt x="126" y="182"/>
                  <a:pt x="126" y="181"/>
                </a:cubicBezTo>
                <a:cubicBezTo>
                  <a:pt x="125" y="178"/>
                  <a:pt x="117" y="173"/>
                  <a:pt x="115" y="170"/>
                </a:cubicBezTo>
                <a:cubicBezTo>
                  <a:pt x="112" y="166"/>
                  <a:pt x="111" y="164"/>
                  <a:pt x="111" y="164"/>
                </a:cubicBezTo>
                <a:cubicBezTo>
                  <a:pt x="111" y="164"/>
                  <a:pt x="112" y="158"/>
                  <a:pt x="108" y="154"/>
                </a:cubicBezTo>
                <a:cubicBezTo>
                  <a:pt x="105" y="149"/>
                  <a:pt x="103" y="146"/>
                  <a:pt x="103" y="140"/>
                </a:cubicBezTo>
                <a:cubicBezTo>
                  <a:pt x="103" y="134"/>
                  <a:pt x="101" y="129"/>
                  <a:pt x="101" y="126"/>
                </a:cubicBezTo>
                <a:cubicBezTo>
                  <a:pt x="101" y="122"/>
                  <a:pt x="107" y="116"/>
                  <a:pt x="109" y="108"/>
                </a:cubicBezTo>
                <a:cubicBezTo>
                  <a:pt x="111" y="104"/>
                  <a:pt x="115" y="101"/>
                  <a:pt x="118" y="97"/>
                </a:cubicBezTo>
                <a:cubicBezTo>
                  <a:pt x="116" y="95"/>
                  <a:pt x="114" y="90"/>
                  <a:pt x="113" y="85"/>
                </a:cubicBezTo>
                <a:cubicBezTo>
                  <a:pt x="111" y="78"/>
                  <a:pt x="105" y="76"/>
                  <a:pt x="98" y="70"/>
                </a:cubicBezTo>
                <a:cubicBezTo>
                  <a:pt x="92" y="64"/>
                  <a:pt x="94" y="60"/>
                  <a:pt x="94" y="58"/>
                </a:cubicBezTo>
                <a:cubicBezTo>
                  <a:pt x="94" y="55"/>
                  <a:pt x="103" y="55"/>
                  <a:pt x="109" y="56"/>
                </a:cubicBezTo>
                <a:cubicBezTo>
                  <a:pt x="115" y="56"/>
                  <a:pt x="119" y="55"/>
                  <a:pt x="116" y="53"/>
                </a:cubicBezTo>
                <a:cubicBezTo>
                  <a:pt x="114" y="52"/>
                  <a:pt x="109" y="40"/>
                  <a:pt x="109" y="32"/>
                </a:cubicBezTo>
                <a:cubicBezTo>
                  <a:pt x="110" y="23"/>
                  <a:pt x="107" y="21"/>
                  <a:pt x="107" y="16"/>
                </a:cubicBezTo>
                <a:cubicBezTo>
                  <a:pt x="108" y="12"/>
                  <a:pt x="102" y="0"/>
                  <a:pt x="96" y="0"/>
                </a:cubicBezTo>
                <a:cubicBezTo>
                  <a:pt x="96" y="0"/>
                  <a:pt x="96" y="0"/>
                  <a:pt x="95" y="0"/>
                </a:cubicBezTo>
                <a:cubicBezTo>
                  <a:pt x="95" y="3"/>
                  <a:pt x="94" y="8"/>
                  <a:pt x="94" y="9"/>
                </a:cubicBezTo>
                <a:cubicBezTo>
                  <a:pt x="94" y="12"/>
                  <a:pt x="98" y="15"/>
                  <a:pt x="102" y="16"/>
                </a:cubicBezTo>
                <a:cubicBezTo>
                  <a:pt x="105" y="17"/>
                  <a:pt x="103" y="22"/>
                  <a:pt x="103" y="27"/>
                </a:cubicBezTo>
                <a:cubicBezTo>
                  <a:pt x="102" y="32"/>
                  <a:pt x="94" y="31"/>
                  <a:pt x="92" y="33"/>
                </a:cubicBezTo>
                <a:cubicBezTo>
                  <a:pt x="91" y="35"/>
                  <a:pt x="82" y="49"/>
                  <a:pt x="82" y="52"/>
                </a:cubicBezTo>
                <a:cubicBezTo>
                  <a:pt x="83" y="54"/>
                  <a:pt x="81" y="62"/>
                  <a:pt x="78" y="63"/>
                </a:cubicBezTo>
                <a:cubicBezTo>
                  <a:pt x="75" y="64"/>
                  <a:pt x="76" y="70"/>
                  <a:pt x="76" y="72"/>
                </a:cubicBezTo>
                <a:cubicBezTo>
                  <a:pt x="76" y="75"/>
                  <a:pt x="68" y="78"/>
                  <a:pt x="68" y="82"/>
                </a:cubicBezTo>
                <a:cubicBezTo>
                  <a:pt x="68" y="86"/>
                  <a:pt x="58" y="103"/>
                  <a:pt x="55" y="109"/>
                </a:cubicBezTo>
                <a:cubicBezTo>
                  <a:pt x="52" y="115"/>
                  <a:pt x="49" y="122"/>
                  <a:pt x="48" y="117"/>
                </a:cubicBezTo>
                <a:cubicBezTo>
                  <a:pt x="47" y="112"/>
                  <a:pt x="39" y="105"/>
                  <a:pt x="35" y="108"/>
                </a:cubicBezTo>
                <a:cubicBezTo>
                  <a:pt x="32" y="111"/>
                  <a:pt x="27" y="109"/>
                  <a:pt x="25" y="110"/>
                </a:cubicBezTo>
                <a:cubicBezTo>
                  <a:pt x="23" y="110"/>
                  <a:pt x="5" y="128"/>
                  <a:pt x="5" y="128"/>
                </a:cubicBezTo>
                <a:cubicBezTo>
                  <a:pt x="5" y="128"/>
                  <a:pt x="4" y="137"/>
                  <a:pt x="0" y="147"/>
                </a:cubicBezTo>
                <a:cubicBezTo>
                  <a:pt x="3" y="148"/>
                  <a:pt x="5" y="153"/>
                  <a:pt x="8" y="157"/>
                </a:cubicBezTo>
                <a:cubicBezTo>
                  <a:pt x="11" y="162"/>
                  <a:pt x="18" y="158"/>
                  <a:pt x="21" y="159"/>
                </a:cubicBezTo>
                <a:cubicBezTo>
                  <a:pt x="24" y="161"/>
                  <a:pt x="27" y="173"/>
                  <a:pt x="26" y="176"/>
                </a:cubicBezTo>
                <a:cubicBezTo>
                  <a:pt x="25" y="180"/>
                  <a:pt x="20" y="188"/>
                  <a:pt x="22" y="192"/>
                </a:cubicBezTo>
                <a:cubicBezTo>
                  <a:pt x="46" y="192"/>
                  <a:pt x="46" y="192"/>
                  <a:pt x="46" y="192"/>
                </a:cubicBezTo>
                <a:lnTo>
                  <a:pt x="54" y="190"/>
                </a:ln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24" name="Freeform 27"/>
          <p:cNvSpPr/>
          <p:nvPr/>
        </p:nvSpPr>
        <p:spPr bwMode="auto">
          <a:xfrm>
            <a:off x="17014491" y="4328715"/>
            <a:ext cx="596701" cy="613148"/>
          </a:xfrm>
          <a:custGeom>
            <a:avLst/>
            <a:gdLst>
              <a:gd name="T0" fmla="*/ 101 w 107"/>
              <a:gd name="T1" fmla="*/ 92 h 110"/>
              <a:gd name="T2" fmla="*/ 94 w 107"/>
              <a:gd name="T3" fmla="*/ 73 h 110"/>
              <a:gd name="T4" fmla="*/ 100 w 107"/>
              <a:gd name="T5" fmla="*/ 56 h 110"/>
              <a:gd name="T6" fmla="*/ 107 w 107"/>
              <a:gd name="T7" fmla="*/ 44 h 110"/>
              <a:gd name="T8" fmla="*/ 101 w 107"/>
              <a:gd name="T9" fmla="*/ 17 h 110"/>
              <a:gd name="T10" fmla="*/ 98 w 107"/>
              <a:gd name="T11" fmla="*/ 16 h 110"/>
              <a:gd name="T12" fmla="*/ 77 w 107"/>
              <a:gd name="T13" fmla="*/ 18 h 110"/>
              <a:gd name="T14" fmla="*/ 62 w 107"/>
              <a:gd name="T15" fmla="*/ 11 h 110"/>
              <a:gd name="T16" fmla="*/ 49 w 107"/>
              <a:gd name="T17" fmla="*/ 7 h 110"/>
              <a:gd name="T18" fmla="*/ 42 w 107"/>
              <a:gd name="T19" fmla="*/ 5 h 110"/>
              <a:gd name="T20" fmla="*/ 34 w 107"/>
              <a:gd name="T21" fmla="*/ 6 h 110"/>
              <a:gd name="T22" fmla="*/ 24 w 107"/>
              <a:gd name="T23" fmla="*/ 10 h 110"/>
              <a:gd name="T24" fmla="*/ 15 w 107"/>
              <a:gd name="T25" fmla="*/ 8 h 110"/>
              <a:gd name="T26" fmla="*/ 9 w 107"/>
              <a:gd name="T27" fmla="*/ 9 h 110"/>
              <a:gd name="T28" fmla="*/ 9 w 107"/>
              <a:gd name="T29" fmla="*/ 23 h 110"/>
              <a:gd name="T30" fmla="*/ 12 w 107"/>
              <a:gd name="T31" fmla="*/ 31 h 110"/>
              <a:gd name="T32" fmla="*/ 16 w 107"/>
              <a:gd name="T33" fmla="*/ 42 h 110"/>
              <a:gd name="T34" fmla="*/ 8 w 107"/>
              <a:gd name="T35" fmla="*/ 43 h 110"/>
              <a:gd name="T36" fmla="*/ 9 w 107"/>
              <a:gd name="T37" fmla="*/ 53 h 110"/>
              <a:gd name="T38" fmla="*/ 4 w 107"/>
              <a:gd name="T39" fmla="*/ 63 h 110"/>
              <a:gd name="T40" fmla="*/ 2 w 107"/>
              <a:gd name="T41" fmla="*/ 75 h 110"/>
              <a:gd name="T42" fmla="*/ 8 w 107"/>
              <a:gd name="T43" fmla="*/ 80 h 110"/>
              <a:gd name="T44" fmla="*/ 21 w 107"/>
              <a:gd name="T45" fmla="*/ 94 h 110"/>
              <a:gd name="T46" fmla="*/ 16 w 107"/>
              <a:gd name="T47" fmla="*/ 110 h 110"/>
              <a:gd name="T48" fmla="*/ 67 w 107"/>
              <a:gd name="T49" fmla="*/ 99 h 110"/>
              <a:gd name="T50" fmla="*/ 101 w 107"/>
              <a:gd name="T51" fmla="*/ 100 h 110"/>
              <a:gd name="T52" fmla="*/ 101 w 107"/>
              <a:gd name="T53" fmla="*/ 92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7" h="110">
                <a:moveTo>
                  <a:pt x="101" y="92"/>
                </a:moveTo>
                <a:cubicBezTo>
                  <a:pt x="99" y="89"/>
                  <a:pt x="94" y="76"/>
                  <a:pt x="94" y="73"/>
                </a:cubicBezTo>
                <a:cubicBezTo>
                  <a:pt x="94" y="70"/>
                  <a:pt x="101" y="60"/>
                  <a:pt x="100" y="56"/>
                </a:cubicBezTo>
                <a:cubicBezTo>
                  <a:pt x="100" y="51"/>
                  <a:pt x="107" y="48"/>
                  <a:pt x="107" y="44"/>
                </a:cubicBezTo>
                <a:cubicBezTo>
                  <a:pt x="107" y="41"/>
                  <a:pt x="105" y="27"/>
                  <a:pt x="101" y="17"/>
                </a:cubicBezTo>
                <a:cubicBezTo>
                  <a:pt x="100" y="17"/>
                  <a:pt x="99" y="17"/>
                  <a:pt x="98" y="16"/>
                </a:cubicBezTo>
                <a:cubicBezTo>
                  <a:pt x="95" y="13"/>
                  <a:pt x="82" y="13"/>
                  <a:pt x="77" y="18"/>
                </a:cubicBezTo>
                <a:cubicBezTo>
                  <a:pt x="73" y="23"/>
                  <a:pt x="63" y="14"/>
                  <a:pt x="62" y="11"/>
                </a:cubicBezTo>
                <a:cubicBezTo>
                  <a:pt x="60" y="9"/>
                  <a:pt x="54" y="3"/>
                  <a:pt x="49" y="7"/>
                </a:cubicBezTo>
                <a:cubicBezTo>
                  <a:pt x="43" y="10"/>
                  <a:pt x="42" y="9"/>
                  <a:pt x="42" y="5"/>
                </a:cubicBezTo>
                <a:cubicBezTo>
                  <a:pt x="43" y="0"/>
                  <a:pt x="35" y="1"/>
                  <a:pt x="34" y="6"/>
                </a:cubicBezTo>
                <a:cubicBezTo>
                  <a:pt x="33" y="10"/>
                  <a:pt x="26" y="13"/>
                  <a:pt x="24" y="10"/>
                </a:cubicBezTo>
                <a:cubicBezTo>
                  <a:pt x="22" y="7"/>
                  <a:pt x="17" y="3"/>
                  <a:pt x="15" y="8"/>
                </a:cubicBezTo>
                <a:cubicBezTo>
                  <a:pt x="14" y="11"/>
                  <a:pt x="11" y="10"/>
                  <a:pt x="9" y="9"/>
                </a:cubicBezTo>
                <a:cubicBezTo>
                  <a:pt x="8" y="15"/>
                  <a:pt x="7" y="21"/>
                  <a:pt x="9" y="23"/>
                </a:cubicBezTo>
                <a:cubicBezTo>
                  <a:pt x="13" y="25"/>
                  <a:pt x="13" y="29"/>
                  <a:pt x="12" y="31"/>
                </a:cubicBezTo>
                <a:cubicBezTo>
                  <a:pt x="12" y="33"/>
                  <a:pt x="18" y="39"/>
                  <a:pt x="16" y="42"/>
                </a:cubicBezTo>
                <a:cubicBezTo>
                  <a:pt x="13" y="44"/>
                  <a:pt x="9" y="39"/>
                  <a:pt x="8" y="43"/>
                </a:cubicBezTo>
                <a:cubicBezTo>
                  <a:pt x="6" y="47"/>
                  <a:pt x="11" y="50"/>
                  <a:pt x="9" y="53"/>
                </a:cubicBezTo>
                <a:cubicBezTo>
                  <a:pt x="7" y="56"/>
                  <a:pt x="3" y="57"/>
                  <a:pt x="4" y="63"/>
                </a:cubicBezTo>
                <a:cubicBezTo>
                  <a:pt x="5" y="69"/>
                  <a:pt x="4" y="73"/>
                  <a:pt x="2" y="75"/>
                </a:cubicBezTo>
                <a:cubicBezTo>
                  <a:pt x="0" y="77"/>
                  <a:pt x="3" y="77"/>
                  <a:pt x="8" y="80"/>
                </a:cubicBezTo>
                <a:cubicBezTo>
                  <a:pt x="13" y="84"/>
                  <a:pt x="22" y="88"/>
                  <a:pt x="21" y="94"/>
                </a:cubicBezTo>
                <a:cubicBezTo>
                  <a:pt x="21" y="99"/>
                  <a:pt x="18" y="100"/>
                  <a:pt x="16" y="110"/>
                </a:cubicBezTo>
                <a:cubicBezTo>
                  <a:pt x="27" y="110"/>
                  <a:pt x="45" y="102"/>
                  <a:pt x="67" y="99"/>
                </a:cubicBezTo>
                <a:cubicBezTo>
                  <a:pt x="81" y="96"/>
                  <a:pt x="93" y="98"/>
                  <a:pt x="101" y="100"/>
                </a:cubicBezTo>
                <a:cubicBezTo>
                  <a:pt x="102" y="97"/>
                  <a:pt x="102" y="94"/>
                  <a:pt x="101" y="92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25" name="Freeform 28"/>
          <p:cNvSpPr/>
          <p:nvPr/>
        </p:nvSpPr>
        <p:spPr bwMode="auto">
          <a:xfrm>
            <a:off x="17538368" y="4295824"/>
            <a:ext cx="411113" cy="622543"/>
          </a:xfrm>
          <a:custGeom>
            <a:avLst/>
            <a:gdLst>
              <a:gd name="T0" fmla="*/ 63 w 74"/>
              <a:gd name="T1" fmla="*/ 45 h 112"/>
              <a:gd name="T2" fmla="*/ 62 w 74"/>
              <a:gd name="T3" fmla="*/ 21 h 112"/>
              <a:gd name="T4" fmla="*/ 58 w 74"/>
              <a:gd name="T5" fmla="*/ 11 h 112"/>
              <a:gd name="T6" fmla="*/ 54 w 74"/>
              <a:gd name="T7" fmla="*/ 0 h 112"/>
              <a:gd name="T8" fmla="*/ 50 w 74"/>
              <a:gd name="T9" fmla="*/ 4 h 112"/>
              <a:gd name="T10" fmla="*/ 6 w 74"/>
              <a:gd name="T11" fmla="*/ 3 h 112"/>
              <a:gd name="T12" fmla="*/ 9 w 74"/>
              <a:gd name="T13" fmla="*/ 20 h 112"/>
              <a:gd name="T14" fmla="*/ 7 w 74"/>
              <a:gd name="T15" fmla="*/ 23 h 112"/>
              <a:gd name="T16" fmla="*/ 13 w 74"/>
              <a:gd name="T17" fmla="*/ 50 h 112"/>
              <a:gd name="T18" fmla="*/ 6 w 74"/>
              <a:gd name="T19" fmla="*/ 62 h 112"/>
              <a:gd name="T20" fmla="*/ 0 w 74"/>
              <a:gd name="T21" fmla="*/ 79 h 112"/>
              <a:gd name="T22" fmla="*/ 7 w 74"/>
              <a:gd name="T23" fmla="*/ 98 h 112"/>
              <a:gd name="T24" fmla="*/ 7 w 74"/>
              <a:gd name="T25" fmla="*/ 106 h 112"/>
              <a:gd name="T26" fmla="*/ 20 w 74"/>
              <a:gd name="T27" fmla="*/ 111 h 112"/>
              <a:gd name="T28" fmla="*/ 53 w 74"/>
              <a:gd name="T29" fmla="*/ 98 h 112"/>
              <a:gd name="T30" fmla="*/ 74 w 74"/>
              <a:gd name="T31" fmla="*/ 89 h 112"/>
              <a:gd name="T32" fmla="*/ 67 w 74"/>
              <a:gd name="T33" fmla="*/ 69 h 112"/>
              <a:gd name="T34" fmla="*/ 63 w 74"/>
              <a:gd name="T35" fmla="*/ 45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4" h="112">
                <a:moveTo>
                  <a:pt x="63" y="45"/>
                </a:moveTo>
                <a:cubicBezTo>
                  <a:pt x="60" y="40"/>
                  <a:pt x="62" y="27"/>
                  <a:pt x="62" y="21"/>
                </a:cubicBezTo>
                <a:cubicBezTo>
                  <a:pt x="63" y="15"/>
                  <a:pt x="61" y="12"/>
                  <a:pt x="58" y="11"/>
                </a:cubicBezTo>
                <a:cubicBezTo>
                  <a:pt x="57" y="10"/>
                  <a:pt x="55" y="4"/>
                  <a:pt x="54" y="0"/>
                </a:cubicBezTo>
                <a:cubicBezTo>
                  <a:pt x="51" y="1"/>
                  <a:pt x="51" y="6"/>
                  <a:pt x="50" y="4"/>
                </a:cubicBezTo>
                <a:cubicBezTo>
                  <a:pt x="48" y="1"/>
                  <a:pt x="8" y="0"/>
                  <a:pt x="6" y="3"/>
                </a:cubicBezTo>
                <a:cubicBezTo>
                  <a:pt x="4" y="6"/>
                  <a:pt x="10" y="17"/>
                  <a:pt x="9" y="20"/>
                </a:cubicBezTo>
                <a:cubicBezTo>
                  <a:pt x="9" y="22"/>
                  <a:pt x="8" y="23"/>
                  <a:pt x="7" y="23"/>
                </a:cubicBezTo>
                <a:cubicBezTo>
                  <a:pt x="11" y="33"/>
                  <a:pt x="13" y="47"/>
                  <a:pt x="13" y="50"/>
                </a:cubicBezTo>
                <a:cubicBezTo>
                  <a:pt x="13" y="54"/>
                  <a:pt x="6" y="57"/>
                  <a:pt x="6" y="62"/>
                </a:cubicBezTo>
                <a:cubicBezTo>
                  <a:pt x="7" y="66"/>
                  <a:pt x="0" y="76"/>
                  <a:pt x="0" y="79"/>
                </a:cubicBezTo>
                <a:cubicBezTo>
                  <a:pt x="0" y="82"/>
                  <a:pt x="5" y="95"/>
                  <a:pt x="7" y="98"/>
                </a:cubicBezTo>
                <a:cubicBezTo>
                  <a:pt x="8" y="100"/>
                  <a:pt x="8" y="103"/>
                  <a:pt x="7" y="106"/>
                </a:cubicBezTo>
                <a:cubicBezTo>
                  <a:pt x="14" y="108"/>
                  <a:pt x="19" y="111"/>
                  <a:pt x="20" y="111"/>
                </a:cubicBezTo>
                <a:cubicBezTo>
                  <a:pt x="23" y="112"/>
                  <a:pt x="45" y="102"/>
                  <a:pt x="53" y="98"/>
                </a:cubicBezTo>
                <a:cubicBezTo>
                  <a:pt x="60" y="94"/>
                  <a:pt x="68" y="92"/>
                  <a:pt x="74" y="89"/>
                </a:cubicBezTo>
                <a:cubicBezTo>
                  <a:pt x="70" y="83"/>
                  <a:pt x="67" y="75"/>
                  <a:pt x="67" y="69"/>
                </a:cubicBezTo>
                <a:cubicBezTo>
                  <a:pt x="67" y="60"/>
                  <a:pt x="65" y="51"/>
                  <a:pt x="63" y="45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26" name="Freeform 29"/>
          <p:cNvSpPr/>
          <p:nvPr/>
        </p:nvSpPr>
        <p:spPr bwMode="auto">
          <a:xfrm>
            <a:off x="16384902" y="4140785"/>
            <a:ext cx="730607" cy="549717"/>
          </a:xfrm>
          <a:custGeom>
            <a:avLst/>
            <a:gdLst>
              <a:gd name="T0" fmla="*/ 44 w 131"/>
              <a:gd name="T1" fmla="*/ 52 h 99"/>
              <a:gd name="T2" fmla="*/ 52 w 131"/>
              <a:gd name="T3" fmla="*/ 50 h 99"/>
              <a:gd name="T4" fmla="*/ 65 w 131"/>
              <a:gd name="T5" fmla="*/ 48 h 99"/>
              <a:gd name="T6" fmla="*/ 79 w 131"/>
              <a:gd name="T7" fmla="*/ 65 h 99"/>
              <a:gd name="T8" fmla="*/ 81 w 131"/>
              <a:gd name="T9" fmla="*/ 75 h 99"/>
              <a:gd name="T10" fmla="*/ 81 w 131"/>
              <a:gd name="T11" fmla="*/ 76 h 99"/>
              <a:gd name="T12" fmla="*/ 94 w 131"/>
              <a:gd name="T13" fmla="*/ 74 h 99"/>
              <a:gd name="T14" fmla="*/ 99 w 131"/>
              <a:gd name="T15" fmla="*/ 89 h 99"/>
              <a:gd name="T16" fmla="*/ 107 w 131"/>
              <a:gd name="T17" fmla="*/ 95 h 99"/>
              <a:gd name="T18" fmla="*/ 114 w 131"/>
              <a:gd name="T19" fmla="*/ 90 h 99"/>
              <a:gd name="T20" fmla="*/ 117 w 131"/>
              <a:gd name="T21" fmla="*/ 92 h 99"/>
              <a:gd name="T22" fmla="*/ 122 w 131"/>
              <a:gd name="T23" fmla="*/ 87 h 99"/>
              <a:gd name="T24" fmla="*/ 121 w 131"/>
              <a:gd name="T25" fmla="*/ 77 h 99"/>
              <a:gd name="T26" fmla="*/ 129 w 131"/>
              <a:gd name="T27" fmla="*/ 76 h 99"/>
              <a:gd name="T28" fmla="*/ 125 w 131"/>
              <a:gd name="T29" fmla="*/ 65 h 99"/>
              <a:gd name="T30" fmla="*/ 122 w 131"/>
              <a:gd name="T31" fmla="*/ 57 h 99"/>
              <a:gd name="T32" fmla="*/ 122 w 131"/>
              <a:gd name="T33" fmla="*/ 43 h 99"/>
              <a:gd name="T34" fmla="*/ 120 w 131"/>
              <a:gd name="T35" fmla="*/ 41 h 99"/>
              <a:gd name="T36" fmla="*/ 116 w 131"/>
              <a:gd name="T37" fmla="*/ 31 h 99"/>
              <a:gd name="T38" fmla="*/ 116 w 131"/>
              <a:gd name="T39" fmla="*/ 25 h 99"/>
              <a:gd name="T40" fmla="*/ 110 w 131"/>
              <a:gd name="T41" fmla="*/ 16 h 99"/>
              <a:gd name="T42" fmla="*/ 103 w 131"/>
              <a:gd name="T43" fmla="*/ 4 h 99"/>
              <a:gd name="T44" fmla="*/ 91 w 131"/>
              <a:gd name="T45" fmla="*/ 12 h 99"/>
              <a:gd name="T46" fmla="*/ 79 w 131"/>
              <a:gd name="T47" fmla="*/ 11 h 99"/>
              <a:gd name="T48" fmla="*/ 69 w 131"/>
              <a:gd name="T49" fmla="*/ 13 h 99"/>
              <a:gd name="T50" fmla="*/ 64 w 131"/>
              <a:gd name="T51" fmla="*/ 8 h 99"/>
              <a:gd name="T52" fmla="*/ 64 w 131"/>
              <a:gd name="T53" fmla="*/ 5 h 99"/>
              <a:gd name="T54" fmla="*/ 62 w 131"/>
              <a:gd name="T55" fmla="*/ 6 h 99"/>
              <a:gd name="T56" fmla="*/ 37 w 131"/>
              <a:gd name="T57" fmla="*/ 5 h 99"/>
              <a:gd name="T58" fmla="*/ 25 w 131"/>
              <a:gd name="T59" fmla="*/ 0 h 99"/>
              <a:gd name="T60" fmla="*/ 21 w 131"/>
              <a:gd name="T61" fmla="*/ 8 h 99"/>
              <a:gd name="T62" fmla="*/ 22 w 131"/>
              <a:gd name="T63" fmla="*/ 16 h 99"/>
              <a:gd name="T64" fmla="*/ 16 w 131"/>
              <a:gd name="T65" fmla="*/ 18 h 99"/>
              <a:gd name="T66" fmla="*/ 2 w 131"/>
              <a:gd name="T67" fmla="*/ 27 h 99"/>
              <a:gd name="T68" fmla="*/ 0 w 131"/>
              <a:gd name="T69" fmla="*/ 29 h 99"/>
              <a:gd name="T70" fmla="*/ 12 w 131"/>
              <a:gd name="T71" fmla="*/ 44 h 99"/>
              <a:gd name="T72" fmla="*/ 32 w 131"/>
              <a:gd name="T73" fmla="*/ 65 h 99"/>
              <a:gd name="T74" fmla="*/ 44 w 131"/>
              <a:gd name="T75" fmla="*/ 52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1" h="99">
                <a:moveTo>
                  <a:pt x="44" y="52"/>
                </a:moveTo>
                <a:cubicBezTo>
                  <a:pt x="44" y="48"/>
                  <a:pt x="48" y="50"/>
                  <a:pt x="52" y="50"/>
                </a:cubicBezTo>
                <a:cubicBezTo>
                  <a:pt x="56" y="51"/>
                  <a:pt x="61" y="48"/>
                  <a:pt x="65" y="48"/>
                </a:cubicBezTo>
                <a:cubicBezTo>
                  <a:pt x="69" y="48"/>
                  <a:pt x="79" y="61"/>
                  <a:pt x="79" y="65"/>
                </a:cubicBezTo>
                <a:cubicBezTo>
                  <a:pt x="79" y="69"/>
                  <a:pt x="79" y="72"/>
                  <a:pt x="81" y="75"/>
                </a:cubicBezTo>
                <a:cubicBezTo>
                  <a:pt x="81" y="76"/>
                  <a:pt x="81" y="76"/>
                  <a:pt x="81" y="76"/>
                </a:cubicBezTo>
                <a:cubicBezTo>
                  <a:pt x="88" y="75"/>
                  <a:pt x="93" y="74"/>
                  <a:pt x="94" y="74"/>
                </a:cubicBezTo>
                <a:cubicBezTo>
                  <a:pt x="96" y="74"/>
                  <a:pt x="100" y="83"/>
                  <a:pt x="99" y="89"/>
                </a:cubicBezTo>
                <a:cubicBezTo>
                  <a:pt x="98" y="95"/>
                  <a:pt x="105" y="99"/>
                  <a:pt x="107" y="95"/>
                </a:cubicBezTo>
                <a:cubicBezTo>
                  <a:pt x="110" y="91"/>
                  <a:pt x="113" y="86"/>
                  <a:pt x="114" y="90"/>
                </a:cubicBezTo>
                <a:cubicBezTo>
                  <a:pt x="114" y="91"/>
                  <a:pt x="116" y="92"/>
                  <a:pt x="117" y="92"/>
                </a:cubicBezTo>
                <a:cubicBezTo>
                  <a:pt x="118" y="90"/>
                  <a:pt x="120" y="89"/>
                  <a:pt x="122" y="87"/>
                </a:cubicBezTo>
                <a:cubicBezTo>
                  <a:pt x="124" y="84"/>
                  <a:pt x="119" y="81"/>
                  <a:pt x="121" y="77"/>
                </a:cubicBezTo>
                <a:cubicBezTo>
                  <a:pt x="122" y="73"/>
                  <a:pt x="126" y="78"/>
                  <a:pt x="129" y="76"/>
                </a:cubicBezTo>
                <a:cubicBezTo>
                  <a:pt x="131" y="73"/>
                  <a:pt x="125" y="67"/>
                  <a:pt x="125" y="65"/>
                </a:cubicBezTo>
                <a:cubicBezTo>
                  <a:pt x="126" y="63"/>
                  <a:pt x="126" y="59"/>
                  <a:pt x="122" y="57"/>
                </a:cubicBezTo>
                <a:cubicBezTo>
                  <a:pt x="120" y="55"/>
                  <a:pt x="121" y="49"/>
                  <a:pt x="122" y="43"/>
                </a:cubicBezTo>
                <a:cubicBezTo>
                  <a:pt x="122" y="42"/>
                  <a:pt x="121" y="41"/>
                  <a:pt x="120" y="41"/>
                </a:cubicBezTo>
                <a:cubicBezTo>
                  <a:pt x="118" y="37"/>
                  <a:pt x="120" y="31"/>
                  <a:pt x="116" y="31"/>
                </a:cubicBezTo>
                <a:cubicBezTo>
                  <a:pt x="112" y="31"/>
                  <a:pt x="113" y="26"/>
                  <a:pt x="116" y="25"/>
                </a:cubicBezTo>
                <a:cubicBezTo>
                  <a:pt x="119" y="24"/>
                  <a:pt x="110" y="20"/>
                  <a:pt x="110" y="16"/>
                </a:cubicBezTo>
                <a:cubicBezTo>
                  <a:pt x="110" y="13"/>
                  <a:pt x="105" y="4"/>
                  <a:pt x="103" y="4"/>
                </a:cubicBezTo>
                <a:cubicBezTo>
                  <a:pt x="101" y="3"/>
                  <a:pt x="94" y="12"/>
                  <a:pt x="91" y="12"/>
                </a:cubicBezTo>
                <a:cubicBezTo>
                  <a:pt x="88" y="12"/>
                  <a:pt x="81" y="6"/>
                  <a:pt x="79" y="11"/>
                </a:cubicBezTo>
                <a:cubicBezTo>
                  <a:pt x="77" y="16"/>
                  <a:pt x="72" y="9"/>
                  <a:pt x="69" y="13"/>
                </a:cubicBezTo>
                <a:cubicBezTo>
                  <a:pt x="66" y="17"/>
                  <a:pt x="64" y="8"/>
                  <a:pt x="64" y="8"/>
                </a:cubicBezTo>
                <a:cubicBezTo>
                  <a:pt x="64" y="8"/>
                  <a:pt x="64" y="7"/>
                  <a:pt x="64" y="5"/>
                </a:cubicBezTo>
                <a:cubicBezTo>
                  <a:pt x="64" y="6"/>
                  <a:pt x="63" y="6"/>
                  <a:pt x="62" y="6"/>
                </a:cubicBezTo>
                <a:cubicBezTo>
                  <a:pt x="54" y="9"/>
                  <a:pt x="38" y="7"/>
                  <a:pt x="37" y="5"/>
                </a:cubicBezTo>
                <a:cubicBezTo>
                  <a:pt x="36" y="2"/>
                  <a:pt x="25" y="0"/>
                  <a:pt x="25" y="0"/>
                </a:cubicBezTo>
                <a:cubicBezTo>
                  <a:pt x="25" y="0"/>
                  <a:pt x="25" y="6"/>
                  <a:pt x="21" y="8"/>
                </a:cubicBezTo>
                <a:cubicBezTo>
                  <a:pt x="17" y="9"/>
                  <a:pt x="22" y="14"/>
                  <a:pt x="22" y="16"/>
                </a:cubicBezTo>
                <a:cubicBezTo>
                  <a:pt x="22" y="17"/>
                  <a:pt x="19" y="20"/>
                  <a:pt x="16" y="18"/>
                </a:cubicBezTo>
                <a:cubicBezTo>
                  <a:pt x="13" y="17"/>
                  <a:pt x="6" y="24"/>
                  <a:pt x="2" y="27"/>
                </a:cubicBezTo>
                <a:cubicBezTo>
                  <a:pt x="1" y="27"/>
                  <a:pt x="1" y="28"/>
                  <a:pt x="0" y="29"/>
                </a:cubicBezTo>
                <a:cubicBezTo>
                  <a:pt x="6" y="33"/>
                  <a:pt x="5" y="39"/>
                  <a:pt x="12" y="44"/>
                </a:cubicBezTo>
                <a:cubicBezTo>
                  <a:pt x="19" y="49"/>
                  <a:pt x="27" y="55"/>
                  <a:pt x="32" y="65"/>
                </a:cubicBezTo>
                <a:cubicBezTo>
                  <a:pt x="37" y="61"/>
                  <a:pt x="43" y="55"/>
                  <a:pt x="44" y="52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27" name="Freeform 30"/>
          <p:cNvSpPr/>
          <p:nvPr/>
        </p:nvSpPr>
        <p:spPr bwMode="auto">
          <a:xfrm>
            <a:off x="16730230" y="4551898"/>
            <a:ext cx="406416" cy="389970"/>
          </a:xfrm>
          <a:custGeom>
            <a:avLst/>
            <a:gdLst>
              <a:gd name="T0" fmla="*/ 59 w 73"/>
              <a:gd name="T1" fmla="*/ 40 h 70"/>
              <a:gd name="T2" fmla="*/ 53 w 73"/>
              <a:gd name="T3" fmla="*/ 35 h 70"/>
              <a:gd name="T4" fmla="*/ 55 w 73"/>
              <a:gd name="T5" fmla="*/ 23 h 70"/>
              <a:gd name="T6" fmla="*/ 55 w 73"/>
              <a:gd name="T7" fmla="*/ 18 h 70"/>
              <a:gd name="T8" fmla="*/ 52 w 73"/>
              <a:gd name="T9" fmla="*/ 16 h 70"/>
              <a:gd name="T10" fmla="*/ 45 w 73"/>
              <a:gd name="T11" fmla="*/ 21 h 70"/>
              <a:gd name="T12" fmla="*/ 37 w 73"/>
              <a:gd name="T13" fmla="*/ 15 h 70"/>
              <a:gd name="T14" fmla="*/ 32 w 73"/>
              <a:gd name="T15" fmla="*/ 0 h 70"/>
              <a:gd name="T16" fmla="*/ 19 w 73"/>
              <a:gd name="T17" fmla="*/ 2 h 70"/>
              <a:gd name="T18" fmla="*/ 18 w 73"/>
              <a:gd name="T19" fmla="*/ 11 h 70"/>
              <a:gd name="T20" fmla="*/ 4 w 73"/>
              <a:gd name="T21" fmla="*/ 23 h 70"/>
              <a:gd name="T22" fmla="*/ 0 w 73"/>
              <a:gd name="T23" fmla="*/ 29 h 70"/>
              <a:gd name="T24" fmla="*/ 23 w 73"/>
              <a:gd name="T25" fmla="*/ 44 h 70"/>
              <a:gd name="T26" fmla="*/ 63 w 73"/>
              <a:gd name="T27" fmla="*/ 69 h 70"/>
              <a:gd name="T28" fmla="*/ 67 w 73"/>
              <a:gd name="T29" fmla="*/ 70 h 70"/>
              <a:gd name="T30" fmla="*/ 72 w 73"/>
              <a:gd name="T31" fmla="*/ 54 h 70"/>
              <a:gd name="T32" fmla="*/ 59 w 73"/>
              <a:gd name="T33" fmla="*/ 40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3" h="70">
                <a:moveTo>
                  <a:pt x="59" y="40"/>
                </a:moveTo>
                <a:cubicBezTo>
                  <a:pt x="54" y="37"/>
                  <a:pt x="51" y="37"/>
                  <a:pt x="53" y="35"/>
                </a:cubicBezTo>
                <a:cubicBezTo>
                  <a:pt x="55" y="33"/>
                  <a:pt x="56" y="29"/>
                  <a:pt x="55" y="23"/>
                </a:cubicBezTo>
                <a:cubicBezTo>
                  <a:pt x="55" y="21"/>
                  <a:pt x="55" y="19"/>
                  <a:pt x="55" y="18"/>
                </a:cubicBezTo>
                <a:cubicBezTo>
                  <a:pt x="54" y="18"/>
                  <a:pt x="52" y="17"/>
                  <a:pt x="52" y="16"/>
                </a:cubicBezTo>
                <a:cubicBezTo>
                  <a:pt x="51" y="12"/>
                  <a:pt x="48" y="17"/>
                  <a:pt x="45" y="21"/>
                </a:cubicBezTo>
                <a:cubicBezTo>
                  <a:pt x="43" y="25"/>
                  <a:pt x="36" y="21"/>
                  <a:pt x="37" y="15"/>
                </a:cubicBezTo>
                <a:cubicBezTo>
                  <a:pt x="38" y="9"/>
                  <a:pt x="34" y="0"/>
                  <a:pt x="32" y="0"/>
                </a:cubicBezTo>
                <a:cubicBezTo>
                  <a:pt x="31" y="0"/>
                  <a:pt x="26" y="1"/>
                  <a:pt x="19" y="2"/>
                </a:cubicBezTo>
                <a:cubicBezTo>
                  <a:pt x="20" y="5"/>
                  <a:pt x="18" y="8"/>
                  <a:pt x="18" y="11"/>
                </a:cubicBezTo>
                <a:cubicBezTo>
                  <a:pt x="17" y="15"/>
                  <a:pt x="8" y="20"/>
                  <a:pt x="4" y="23"/>
                </a:cubicBezTo>
                <a:cubicBezTo>
                  <a:pt x="3" y="24"/>
                  <a:pt x="1" y="26"/>
                  <a:pt x="0" y="29"/>
                </a:cubicBezTo>
                <a:cubicBezTo>
                  <a:pt x="7" y="33"/>
                  <a:pt x="16" y="38"/>
                  <a:pt x="23" y="44"/>
                </a:cubicBezTo>
                <a:cubicBezTo>
                  <a:pt x="35" y="53"/>
                  <a:pt x="54" y="66"/>
                  <a:pt x="63" y="69"/>
                </a:cubicBezTo>
                <a:cubicBezTo>
                  <a:pt x="64" y="69"/>
                  <a:pt x="66" y="70"/>
                  <a:pt x="67" y="70"/>
                </a:cubicBezTo>
                <a:cubicBezTo>
                  <a:pt x="69" y="60"/>
                  <a:pt x="72" y="59"/>
                  <a:pt x="72" y="54"/>
                </a:cubicBezTo>
                <a:cubicBezTo>
                  <a:pt x="73" y="48"/>
                  <a:pt x="64" y="44"/>
                  <a:pt x="59" y="40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28" name="Freeform 31"/>
          <p:cNvSpPr/>
          <p:nvPr/>
        </p:nvSpPr>
        <p:spPr bwMode="auto">
          <a:xfrm>
            <a:off x="16563430" y="4408596"/>
            <a:ext cx="284256" cy="305398"/>
          </a:xfrm>
          <a:custGeom>
            <a:avLst/>
            <a:gdLst>
              <a:gd name="T0" fmla="*/ 48 w 51"/>
              <a:gd name="T1" fmla="*/ 37 h 55"/>
              <a:gd name="T2" fmla="*/ 49 w 51"/>
              <a:gd name="T3" fmla="*/ 27 h 55"/>
              <a:gd name="T4" fmla="*/ 47 w 51"/>
              <a:gd name="T5" fmla="*/ 17 h 55"/>
              <a:gd name="T6" fmla="*/ 33 w 51"/>
              <a:gd name="T7" fmla="*/ 0 h 55"/>
              <a:gd name="T8" fmla="*/ 20 w 51"/>
              <a:gd name="T9" fmla="*/ 2 h 55"/>
              <a:gd name="T10" fmla="*/ 12 w 51"/>
              <a:gd name="T11" fmla="*/ 4 h 55"/>
              <a:gd name="T12" fmla="*/ 0 w 51"/>
              <a:gd name="T13" fmla="*/ 17 h 55"/>
              <a:gd name="T14" fmla="*/ 2 w 51"/>
              <a:gd name="T15" fmla="*/ 24 h 55"/>
              <a:gd name="T16" fmla="*/ 16 w 51"/>
              <a:gd name="T17" fmla="*/ 45 h 55"/>
              <a:gd name="T18" fmla="*/ 30 w 51"/>
              <a:gd name="T19" fmla="*/ 55 h 55"/>
              <a:gd name="T20" fmla="*/ 34 w 51"/>
              <a:gd name="T21" fmla="*/ 49 h 55"/>
              <a:gd name="T22" fmla="*/ 48 w 51"/>
              <a:gd name="T23" fmla="*/ 37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1" h="55">
                <a:moveTo>
                  <a:pt x="48" y="37"/>
                </a:moveTo>
                <a:cubicBezTo>
                  <a:pt x="49" y="34"/>
                  <a:pt x="51" y="30"/>
                  <a:pt x="49" y="27"/>
                </a:cubicBezTo>
                <a:cubicBezTo>
                  <a:pt x="47" y="24"/>
                  <a:pt x="47" y="21"/>
                  <a:pt x="47" y="17"/>
                </a:cubicBezTo>
                <a:cubicBezTo>
                  <a:pt x="47" y="13"/>
                  <a:pt x="37" y="0"/>
                  <a:pt x="33" y="0"/>
                </a:cubicBezTo>
                <a:cubicBezTo>
                  <a:pt x="29" y="0"/>
                  <a:pt x="24" y="3"/>
                  <a:pt x="20" y="2"/>
                </a:cubicBezTo>
                <a:cubicBezTo>
                  <a:pt x="16" y="2"/>
                  <a:pt x="12" y="0"/>
                  <a:pt x="12" y="4"/>
                </a:cubicBezTo>
                <a:cubicBezTo>
                  <a:pt x="11" y="7"/>
                  <a:pt x="5" y="13"/>
                  <a:pt x="0" y="17"/>
                </a:cubicBezTo>
                <a:cubicBezTo>
                  <a:pt x="1" y="19"/>
                  <a:pt x="2" y="21"/>
                  <a:pt x="2" y="24"/>
                </a:cubicBezTo>
                <a:cubicBezTo>
                  <a:pt x="6" y="38"/>
                  <a:pt x="10" y="40"/>
                  <a:pt x="16" y="45"/>
                </a:cubicBezTo>
                <a:cubicBezTo>
                  <a:pt x="19" y="48"/>
                  <a:pt x="24" y="51"/>
                  <a:pt x="30" y="55"/>
                </a:cubicBezTo>
                <a:cubicBezTo>
                  <a:pt x="31" y="52"/>
                  <a:pt x="33" y="50"/>
                  <a:pt x="34" y="49"/>
                </a:cubicBezTo>
                <a:cubicBezTo>
                  <a:pt x="38" y="46"/>
                  <a:pt x="47" y="41"/>
                  <a:pt x="48" y="37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29" name="Freeform 32"/>
          <p:cNvSpPr/>
          <p:nvPr/>
        </p:nvSpPr>
        <p:spPr bwMode="auto">
          <a:xfrm>
            <a:off x="16201662" y="2623192"/>
            <a:ext cx="812829" cy="655432"/>
          </a:xfrm>
          <a:custGeom>
            <a:avLst/>
            <a:gdLst>
              <a:gd name="T0" fmla="*/ 68 w 146"/>
              <a:gd name="T1" fmla="*/ 90 h 118"/>
              <a:gd name="T2" fmla="*/ 86 w 146"/>
              <a:gd name="T3" fmla="*/ 77 h 118"/>
              <a:gd name="T4" fmla="*/ 86 w 146"/>
              <a:gd name="T5" fmla="*/ 31 h 118"/>
              <a:gd name="T6" fmla="*/ 144 w 146"/>
              <a:gd name="T7" fmla="*/ 31 h 118"/>
              <a:gd name="T8" fmla="*/ 145 w 146"/>
              <a:gd name="T9" fmla="*/ 6 h 118"/>
              <a:gd name="T10" fmla="*/ 132 w 146"/>
              <a:gd name="T11" fmla="*/ 0 h 118"/>
              <a:gd name="T12" fmla="*/ 68 w 146"/>
              <a:gd name="T13" fmla="*/ 0 h 118"/>
              <a:gd name="T14" fmla="*/ 58 w 146"/>
              <a:gd name="T15" fmla="*/ 15 h 118"/>
              <a:gd name="T16" fmla="*/ 35 w 146"/>
              <a:gd name="T17" fmla="*/ 47 h 118"/>
              <a:gd name="T18" fmla="*/ 5 w 146"/>
              <a:gd name="T19" fmla="*/ 101 h 118"/>
              <a:gd name="T20" fmla="*/ 0 w 146"/>
              <a:gd name="T21" fmla="*/ 118 h 118"/>
              <a:gd name="T22" fmla="*/ 68 w 146"/>
              <a:gd name="T23" fmla="*/ 118 h 118"/>
              <a:gd name="T24" fmla="*/ 68 w 146"/>
              <a:gd name="T25" fmla="*/ 9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6" h="118">
                <a:moveTo>
                  <a:pt x="68" y="90"/>
                </a:moveTo>
                <a:cubicBezTo>
                  <a:pt x="68" y="86"/>
                  <a:pt x="86" y="81"/>
                  <a:pt x="86" y="77"/>
                </a:cubicBezTo>
                <a:cubicBezTo>
                  <a:pt x="86" y="73"/>
                  <a:pt x="86" y="31"/>
                  <a:pt x="86" y="31"/>
                </a:cubicBezTo>
                <a:cubicBezTo>
                  <a:pt x="86" y="31"/>
                  <a:pt x="143" y="32"/>
                  <a:pt x="144" y="31"/>
                </a:cubicBezTo>
                <a:cubicBezTo>
                  <a:pt x="145" y="31"/>
                  <a:pt x="145" y="18"/>
                  <a:pt x="145" y="6"/>
                </a:cubicBezTo>
                <a:cubicBezTo>
                  <a:pt x="143" y="3"/>
                  <a:pt x="146" y="0"/>
                  <a:pt x="132" y="0"/>
                </a:cubicBezTo>
                <a:cubicBezTo>
                  <a:pt x="121" y="0"/>
                  <a:pt x="89" y="0"/>
                  <a:pt x="68" y="0"/>
                </a:cubicBezTo>
                <a:cubicBezTo>
                  <a:pt x="63" y="4"/>
                  <a:pt x="60" y="10"/>
                  <a:pt x="58" y="15"/>
                </a:cubicBezTo>
                <a:cubicBezTo>
                  <a:pt x="55" y="24"/>
                  <a:pt x="36" y="36"/>
                  <a:pt x="35" y="47"/>
                </a:cubicBezTo>
                <a:cubicBezTo>
                  <a:pt x="35" y="59"/>
                  <a:pt x="17" y="77"/>
                  <a:pt x="5" y="101"/>
                </a:cubicBezTo>
                <a:cubicBezTo>
                  <a:pt x="2" y="108"/>
                  <a:pt x="0" y="113"/>
                  <a:pt x="0" y="118"/>
                </a:cubicBezTo>
                <a:cubicBezTo>
                  <a:pt x="68" y="118"/>
                  <a:pt x="68" y="118"/>
                  <a:pt x="68" y="118"/>
                </a:cubicBezTo>
                <a:cubicBezTo>
                  <a:pt x="68" y="118"/>
                  <a:pt x="68" y="94"/>
                  <a:pt x="68" y="90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30" name="Freeform 33"/>
          <p:cNvSpPr/>
          <p:nvPr/>
        </p:nvSpPr>
        <p:spPr bwMode="auto">
          <a:xfrm>
            <a:off x="16196952" y="2656079"/>
            <a:ext cx="1167562" cy="1285023"/>
          </a:xfrm>
          <a:custGeom>
            <a:avLst/>
            <a:gdLst>
              <a:gd name="T0" fmla="*/ 16 w 210"/>
              <a:gd name="T1" fmla="*/ 199 h 231"/>
              <a:gd name="T2" fmla="*/ 32 w 210"/>
              <a:gd name="T3" fmla="*/ 199 h 231"/>
              <a:gd name="T4" fmla="*/ 46 w 210"/>
              <a:gd name="T5" fmla="*/ 198 h 231"/>
              <a:gd name="T6" fmla="*/ 55 w 210"/>
              <a:gd name="T7" fmla="*/ 207 h 231"/>
              <a:gd name="T8" fmla="*/ 61 w 210"/>
              <a:gd name="T9" fmla="*/ 207 h 231"/>
              <a:gd name="T10" fmla="*/ 74 w 210"/>
              <a:gd name="T11" fmla="*/ 223 h 231"/>
              <a:gd name="T12" fmla="*/ 82 w 210"/>
              <a:gd name="T13" fmla="*/ 231 h 231"/>
              <a:gd name="T14" fmla="*/ 91 w 210"/>
              <a:gd name="T15" fmla="*/ 225 h 231"/>
              <a:gd name="T16" fmla="*/ 101 w 210"/>
              <a:gd name="T17" fmla="*/ 221 h 231"/>
              <a:gd name="T18" fmla="*/ 110 w 210"/>
              <a:gd name="T19" fmla="*/ 220 h 231"/>
              <a:gd name="T20" fmla="*/ 122 w 210"/>
              <a:gd name="T21" fmla="*/ 220 h 231"/>
              <a:gd name="T22" fmla="*/ 133 w 210"/>
              <a:gd name="T23" fmla="*/ 217 h 231"/>
              <a:gd name="T24" fmla="*/ 201 w 210"/>
              <a:gd name="T25" fmla="*/ 217 h 231"/>
              <a:gd name="T26" fmla="*/ 203 w 210"/>
              <a:gd name="T27" fmla="*/ 202 h 231"/>
              <a:gd name="T28" fmla="*/ 197 w 210"/>
              <a:gd name="T29" fmla="*/ 196 h 231"/>
              <a:gd name="T30" fmla="*/ 181 w 210"/>
              <a:gd name="T31" fmla="*/ 43 h 231"/>
              <a:gd name="T32" fmla="*/ 210 w 210"/>
              <a:gd name="T33" fmla="*/ 43 h 231"/>
              <a:gd name="T34" fmla="*/ 149 w 210"/>
              <a:gd name="T35" fmla="*/ 3 h 231"/>
              <a:gd name="T36" fmla="*/ 146 w 210"/>
              <a:gd name="T37" fmla="*/ 0 h 231"/>
              <a:gd name="T38" fmla="*/ 145 w 210"/>
              <a:gd name="T39" fmla="*/ 25 h 231"/>
              <a:gd name="T40" fmla="*/ 87 w 210"/>
              <a:gd name="T41" fmla="*/ 25 h 231"/>
              <a:gd name="T42" fmla="*/ 87 w 210"/>
              <a:gd name="T43" fmla="*/ 71 h 231"/>
              <a:gd name="T44" fmla="*/ 69 w 210"/>
              <a:gd name="T45" fmla="*/ 84 h 231"/>
              <a:gd name="T46" fmla="*/ 69 w 210"/>
              <a:gd name="T47" fmla="*/ 112 h 231"/>
              <a:gd name="T48" fmla="*/ 1 w 210"/>
              <a:gd name="T49" fmla="*/ 112 h 231"/>
              <a:gd name="T50" fmla="*/ 10 w 210"/>
              <a:gd name="T51" fmla="*/ 131 h 231"/>
              <a:gd name="T52" fmla="*/ 14 w 210"/>
              <a:gd name="T53" fmla="*/ 159 h 231"/>
              <a:gd name="T54" fmla="*/ 9 w 210"/>
              <a:gd name="T55" fmla="*/ 193 h 231"/>
              <a:gd name="T56" fmla="*/ 6 w 210"/>
              <a:gd name="T57" fmla="*/ 208 h 231"/>
              <a:gd name="T58" fmla="*/ 7 w 210"/>
              <a:gd name="T59" fmla="*/ 208 h 231"/>
              <a:gd name="T60" fmla="*/ 16 w 210"/>
              <a:gd name="T61" fmla="*/ 199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10" h="231">
                <a:moveTo>
                  <a:pt x="16" y="199"/>
                </a:moveTo>
                <a:cubicBezTo>
                  <a:pt x="22" y="201"/>
                  <a:pt x="32" y="199"/>
                  <a:pt x="32" y="199"/>
                </a:cubicBezTo>
                <a:cubicBezTo>
                  <a:pt x="32" y="199"/>
                  <a:pt x="41" y="196"/>
                  <a:pt x="46" y="198"/>
                </a:cubicBezTo>
                <a:cubicBezTo>
                  <a:pt x="50" y="201"/>
                  <a:pt x="55" y="207"/>
                  <a:pt x="55" y="207"/>
                </a:cubicBezTo>
                <a:cubicBezTo>
                  <a:pt x="61" y="207"/>
                  <a:pt x="61" y="207"/>
                  <a:pt x="61" y="207"/>
                </a:cubicBezTo>
                <a:cubicBezTo>
                  <a:pt x="61" y="207"/>
                  <a:pt x="66" y="220"/>
                  <a:pt x="74" y="223"/>
                </a:cubicBezTo>
                <a:cubicBezTo>
                  <a:pt x="78" y="224"/>
                  <a:pt x="80" y="228"/>
                  <a:pt x="82" y="231"/>
                </a:cubicBezTo>
                <a:cubicBezTo>
                  <a:pt x="87" y="231"/>
                  <a:pt x="91" y="229"/>
                  <a:pt x="91" y="225"/>
                </a:cubicBezTo>
                <a:cubicBezTo>
                  <a:pt x="91" y="220"/>
                  <a:pt x="93" y="214"/>
                  <a:pt x="101" y="221"/>
                </a:cubicBezTo>
                <a:cubicBezTo>
                  <a:pt x="109" y="228"/>
                  <a:pt x="109" y="222"/>
                  <a:pt x="110" y="220"/>
                </a:cubicBezTo>
                <a:cubicBezTo>
                  <a:pt x="112" y="217"/>
                  <a:pt x="117" y="220"/>
                  <a:pt x="122" y="220"/>
                </a:cubicBezTo>
                <a:cubicBezTo>
                  <a:pt x="127" y="220"/>
                  <a:pt x="133" y="217"/>
                  <a:pt x="133" y="217"/>
                </a:cubicBezTo>
                <a:cubicBezTo>
                  <a:pt x="133" y="217"/>
                  <a:pt x="197" y="218"/>
                  <a:pt x="201" y="217"/>
                </a:cubicBezTo>
                <a:cubicBezTo>
                  <a:pt x="204" y="215"/>
                  <a:pt x="203" y="202"/>
                  <a:pt x="203" y="202"/>
                </a:cubicBezTo>
                <a:cubicBezTo>
                  <a:pt x="197" y="196"/>
                  <a:pt x="197" y="196"/>
                  <a:pt x="197" y="196"/>
                </a:cubicBezTo>
                <a:cubicBezTo>
                  <a:pt x="181" y="43"/>
                  <a:pt x="181" y="43"/>
                  <a:pt x="181" y="43"/>
                </a:cubicBezTo>
                <a:cubicBezTo>
                  <a:pt x="210" y="43"/>
                  <a:pt x="210" y="43"/>
                  <a:pt x="210" y="43"/>
                </a:cubicBezTo>
                <a:cubicBezTo>
                  <a:pt x="179" y="23"/>
                  <a:pt x="152" y="5"/>
                  <a:pt x="149" y="3"/>
                </a:cubicBezTo>
                <a:cubicBezTo>
                  <a:pt x="147" y="2"/>
                  <a:pt x="146" y="1"/>
                  <a:pt x="146" y="0"/>
                </a:cubicBezTo>
                <a:cubicBezTo>
                  <a:pt x="146" y="12"/>
                  <a:pt x="146" y="25"/>
                  <a:pt x="145" y="25"/>
                </a:cubicBezTo>
                <a:cubicBezTo>
                  <a:pt x="144" y="26"/>
                  <a:pt x="87" y="25"/>
                  <a:pt x="87" y="25"/>
                </a:cubicBezTo>
                <a:cubicBezTo>
                  <a:pt x="87" y="25"/>
                  <a:pt x="87" y="67"/>
                  <a:pt x="87" y="71"/>
                </a:cubicBezTo>
                <a:cubicBezTo>
                  <a:pt x="87" y="75"/>
                  <a:pt x="69" y="80"/>
                  <a:pt x="69" y="84"/>
                </a:cubicBezTo>
                <a:cubicBezTo>
                  <a:pt x="69" y="88"/>
                  <a:pt x="69" y="112"/>
                  <a:pt x="69" y="112"/>
                </a:cubicBezTo>
                <a:cubicBezTo>
                  <a:pt x="1" y="112"/>
                  <a:pt x="1" y="112"/>
                  <a:pt x="1" y="112"/>
                </a:cubicBezTo>
                <a:cubicBezTo>
                  <a:pt x="0" y="123"/>
                  <a:pt x="7" y="127"/>
                  <a:pt x="10" y="131"/>
                </a:cubicBezTo>
                <a:cubicBezTo>
                  <a:pt x="16" y="137"/>
                  <a:pt x="6" y="148"/>
                  <a:pt x="14" y="159"/>
                </a:cubicBezTo>
                <a:cubicBezTo>
                  <a:pt x="22" y="170"/>
                  <a:pt x="12" y="187"/>
                  <a:pt x="9" y="193"/>
                </a:cubicBezTo>
                <a:cubicBezTo>
                  <a:pt x="7" y="196"/>
                  <a:pt x="6" y="202"/>
                  <a:pt x="6" y="208"/>
                </a:cubicBezTo>
                <a:cubicBezTo>
                  <a:pt x="6" y="208"/>
                  <a:pt x="6" y="208"/>
                  <a:pt x="7" y="208"/>
                </a:cubicBezTo>
                <a:cubicBezTo>
                  <a:pt x="11" y="207"/>
                  <a:pt x="10" y="198"/>
                  <a:pt x="16" y="199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31" name="Freeform 34"/>
          <p:cNvSpPr/>
          <p:nvPr/>
        </p:nvSpPr>
        <p:spPr bwMode="auto">
          <a:xfrm>
            <a:off x="16652705" y="2895690"/>
            <a:ext cx="1609216" cy="1505850"/>
          </a:xfrm>
          <a:custGeom>
            <a:avLst/>
            <a:gdLst>
              <a:gd name="T0" fmla="*/ 274 w 289"/>
              <a:gd name="T1" fmla="*/ 113 h 271"/>
              <a:gd name="T2" fmla="*/ 266 w 289"/>
              <a:gd name="T3" fmla="*/ 94 h 271"/>
              <a:gd name="T4" fmla="*/ 246 w 289"/>
              <a:gd name="T5" fmla="*/ 88 h 271"/>
              <a:gd name="T6" fmla="*/ 235 w 289"/>
              <a:gd name="T7" fmla="*/ 72 h 271"/>
              <a:gd name="T8" fmla="*/ 128 w 289"/>
              <a:gd name="T9" fmla="*/ 0 h 271"/>
              <a:gd name="T10" fmla="*/ 99 w 289"/>
              <a:gd name="T11" fmla="*/ 0 h 271"/>
              <a:gd name="T12" fmla="*/ 115 w 289"/>
              <a:gd name="T13" fmla="*/ 153 h 271"/>
              <a:gd name="T14" fmla="*/ 121 w 289"/>
              <a:gd name="T15" fmla="*/ 159 h 271"/>
              <a:gd name="T16" fmla="*/ 119 w 289"/>
              <a:gd name="T17" fmla="*/ 174 h 271"/>
              <a:gd name="T18" fmla="*/ 51 w 289"/>
              <a:gd name="T19" fmla="*/ 174 h 271"/>
              <a:gd name="T20" fmla="*/ 40 w 289"/>
              <a:gd name="T21" fmla="*/ 177 h 271"/>
              <a:gd name="T22" fmla="*/ 28 w 289"/>
              <a:gd name="T23" fmla="*/ 177 h 271"/>
              <a:gd name="T24" fmla="*/ 19 w 289"/>
              <a:gd name="T25" fmla="*/ 178 h 271"/>
              <a:gd name="T26" fmla="*/ 9 w 289"/>
              <a:gd name="T27" fmla="*/ 182 h 271"/>
              <a:gd name="T28" fmla="*/ 0 w 289"/>
              <a:gd name="T29" fmla="*/ 188 h 271"/>
              <a:gd name="T30" fmla="*/ 1 w 289"/>
              <a:gd name="T31" fmla="*/ 192 h 271"/>
              <a:gd name="T32" fmla="*/ 5 w 289"/>
              <a:gd name="T33" fmla="*/ 196 h 271"/>
              <a:gd name="T34" fmla="*/ 7 w 289"/>
              <a:gd name="T35" fmla="*/ 207 h 271"/>
              <a:gd name="T36" fmla="*/ 16 w 289"/>
              <a:gd name="T37" fmla="*/ 218 h 271"/>
              <a:gd name="T38" fmla="*/ 16 w 289"/>
              <a:gd name="T39" fmla="*/ 232 h 271"/>
              <a:gd name="T40" fmla="*/ 21 w 289"/>
              <a:gd name="T41" fmla="*/ 237 h 271"/>
              <a:gd name="T42" fmla="*/ 31 w 289"/>
              <a:gd name="T43" fmla="*/ 235 h 271"/>
              <a:gd name="T44" fmla="*/ 43 w 289"/>
              <a:gd name="T45" fmla="*/ 236 h 271"/>
              <a:gd name="T46" fmla="*/ 55 w 289"/>
              <a:gd name="T47" fmla="*/ 228 h 271"/>
              <a:gd name="T48" fmla="*/ 62 w 289"/>
              <a:gd name="T49" fmla="*/ 240 h 271"/>
              <a:gd name="T50" fmla="*/ 68 w 289"/>
              <a:gd name="T51" fmla="*/ 249 h 271"/>
              <a:gd name="T52" fmla="*/ 68 w 289"/>
              <a:gd name="T53" fmla="*/ 255 h 271"/>
              <a:gd name="T54" fmla="*/ 72 w 289"/>
              <a:gd name="T55" fmla="*/ 265 h 271"/>
              <a:gd name="T56" fmla="*/ 80 w 289"/>
              <a:gd name="T57" fmla="*/ 266 h 271"/>
              <a:gd name="T58" fmla="*/ 89 w 289"/>
              <a:gd name="T59" fmla="*/ 268 h 271"/>
              <a:gd name="T60" fmla="*/ 99 w 289"/>
              <a:gd name="T61" fmla="*/ 264 h 271"/>
              <a:gd name="T62" fmla="*/ 107 w 289"/>
              <a:gd name="T63" fmla="*/ 263 h 271"/>
              <a:gd name="T64" fmla="*/ 114 w 289"/>
              <a:gd name="T65" fmla="*/ 265 h 271"/>
              <a:gd name="T66" fmla="*/ 119 w 289"/>
              <a:gd name="T67" fmla="*/ 264 h 271"/>
              <a:gd name="T68" fmla="*/ 123 w 289"/>
              <a:gd name="T69" fmla="*/ 250 h 271"/>
              <a:gd name="T70" fmla="*/ 122 w 289"/>
              <a:gd name="T71" fmla="*/ 239 h 271"/>
              <a:gd name="T72" fmla="*/ 136 w 289"/>
              <a:gd name="T73" fmla="*/ 233 h 271"/>
              <a:gd name="T74" fmla="*/ 142 w 289"/>
              <a:gd name="T75" fmla="*/ 222 h 271"/>
              <a:gd name="T76" fmla="*/ 147 w 289"/>
              <a:gd name="T77" fmla="*/ 209 h 271"/>
              <a:gd name="T78" fmla="*/ 158 w 289"/>
              <a:gd name="T79" fmla="*/ 210 h 271"/>
              <a:gd name="T80" fmla="*/ 166 w 289"/>
              <a:gd name="T81" fmla="*/ 202 h 271"/>
              <a:gd name="T82" fmla="*/ 174 w 289"/>
              <a:gd name="T83" fmla="*/ 197 h 271"/>
              <a:gd name="T84" fmla="*/ 181 w 289"/>
              <a:gd name="T85" fmla="*/ 194 h 271"/>
              <a:gd name="T86" fmla="*/ 196 w 289"/>
              <a:gd name="T87" fmla="*/ 188 h 271"/>
              <a:gd name="T88" fmla="*/ 208 w 289"/>
              <a:gd name="T89" fmla="*/ 182 h 271"/>
              <a:gd name="T90" fmla="*/ 230 w 289"/>
              <a:gd name="T91" fmla="*/ 183 h 271"/>
              <a:gd name="T92" fmla="*/ 244 w 289"/>
              <a:gd name="T93" fmla="*/ 178 h 271"/>
              <a:gd name="T94" fmla="*/ 271 w 289"/>
              <a:gd name="T95" fmla="*/ 176 h 271"/>
              <a:gd name="T96" fmla="*/ 282 w 289"/>
              <a:gd name="T97" fmla="*/ 168 h 271"/>
              <a:gd name="T98" fmla="*/ 288 w 289"/>
              <a:gd name="T99" fmla="*/ 155 h 271"/>
              <a:gd name="T100" fmla="*/ 289 w 289"/>
              <a:gd name="T101" fmla="*/ 109 h 271"/>
              <a:gd name="T102" fmla="*/ 274 w 289"/>
              <a:gd name="T103" fmla="*/ 113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9" h="271">
                <a:moveTo>
                  <a:pt x="274" y="113"/>
                </a:moveTo>
                <a:cubicBezTo>
                  <a:pt x="274" y="113"/>
                  <a:pt x="274" y="99"/>
                  <a:pt x="266" y="94"/>
                </a:cubicBezTo>
                <a:cubicBezTo>
                  <a:pt x="257" y="89"/>
                  <a:pt x="246" y="88"/>
                  <a:pt x="246" y="88"/>
                </a:cubicBezTo>
                <a:cubicBezTo>
                  <a:pt x="246" y="88"/>
                  <a:pt x="240" y="77"/>
                  <a:pt x="235" y="72"/>
                </a:cubicBezTo>
                <a:cubicBezTo>
                  <a:pt x="232" y="69"/>
                  <a:pt x="175" y="31"/>
                  <a:pt x="128" y="0"/>
                </a:cubicBezTo>
                <a:cubicBezTo>
                  <a:pt x="99" y="0"/>
                  <a:pt x="99" y="0"/>
                  <a:pt x="99" y="0"/>
                </a:cubicBezTo>
                <a:cubicBezTo>
                  <a:pt x="115" y="153"/>
                  <a:pt x="115" y="153"/>
                  <a:pt x="115" y="153"/>
                </a:cubicBezTo>
                <a:cubicBezTo>
                  <a:pt x="121" y="159"/>
                  <a:pt x="121" y="159"/>
                  <a:pt x="121" y="159"/>
                </a:cubicBezTo>
                <a:cubicBezTo>
                  <a:pt x="121" y="159"/>
                  <a:pt x="122" y="172"/>
                  <a:pt x="119" y="174"/>
                </a:cubicBezTo>
                <a:cubicBezTo>
                  <a:pt x="115" y="175"/>
                  <a:pt x="51" y="174"/>
                  <a:pt x="51" y="174"/>
                </a:cubicBezTo>
                <a:cubicBezTo>
                  <a:pt x="51" y="174"/>
                  <a:pt x="45" y="177"/>
                  <a:pt x="40" y="177"/>
                </a:cubicBezTo>
                <a:cubicBezTo>
                  <a:pt x="35" y="177"/>
                  <a:pt x="30" y="174"/>
                  <a:pt x="28" y="177"/>
                </a:cubicBezTo>
                <a:cubicBezTo>
                  <a:pt x="27" y="179"/>
                  <a:pt x="27" y="185"/>
                  <a:pt x="19" y="178"/>
                </a:cubicBezTo>
                <a:cubicBezTo>
                  <a:pt x="11" y="171"/>
                  <a:pt x="9" y="177"/>
                  <a:pt x="9" y="182"/>
                </a:cubicBezTo>
                <a:cubicBezTo>
                  <a:pt x="9" y="186"/>
                  <a:pt x="5" y="188"/>
                  <a:pt x="0" y="188"/>
                </a:cubicBezTo>
                <a:cubicBezTo>
                  <a:pt x="1" y="190"/>
                  <a:pt x="1" y="192"/>
                  <a:pt x="1" y="192"/>
                </a:cubicBezTo>
                <a:cubicBezTo>
                  <a:pt x="5" y="196"/>
                  <a:pt x="5" y="196"/>
                  <a:pt x="5" y="196"/>
                </a:cubicBezTo>
                <a:cubicBezTo>
                  <a:pt x="5" y="196"/>
                  <a:pt x="4" y="204"/>
                  <a:pt x="7" y="207"/>
                </a:cubicBezTo>
                <a:cubicBezTo>
                  <a:pt x="10" y="210"/>
                  <a:pt x="16" y="216"/>
                  <a:pt x="16" y="218"/>
                </a:cubicBezTo>
                <a:cubicBezTo>
                  <a:pt x="17" y="221"/>
                  <a:pt x="16" y="232"/>
                  <a:pt x="16" y="232"/>
                </a:cubicBezTo>
                <a:cubicBezTo>
                  <a:pt x="16" y="232"/>
                  <a:pt x="18" y="241"/>
                  <a:pt x="21" y="237"/>
                </a:cubicBezTo>
                <a:cubicBezTo>
                  <a:pt x="24" y="233"/>
                  <a:pt x="29" y="240"/>
                  <a:pt x="31" y="235"/>
                </a:cubicBezTo>
                <a:cubicBezTo>
                  <a:pt x="33" y="230"/>
                  <a:pt x="40" y="236"/>
                  <a:pt x="43" y="236"/>
                </a:cubicBezTo>
                <a:cubicBezTo>
                  <a:pt x="46" y="236"/>
                  <a:pt x="53" y="227"/>
                  <a:pt x="55" y="228"/>
                </a:cubicBezTo>
                <a:cubicBezTo>
                  <a:pt x="57" y="228"/>
                  <a:pt x="62" y="237"/>
                  <a:pt x="62" y="240"/>
                </a:cubicBezTo>
                <a:cubicBezTo>
                  <a:pt x="62" y="244"/>
                  <a:pt x="71" y="248"/>
                  <a:pt x="68" y="249"/>
                </a:cubicBezTo>
                <a:cubicBezTo>
                  <a:pt x="65" y="250"/>
                  <a:pt x="64" y="255"/>
                  <a:pt x="68" y="255"/>
                </a:cubicBezTo>
                <a:cubicBezTo>
                  <a:pt x="72" y="255"/>
                  <a:pt x="70" y="261"/>
                  <a:pt x="72" y="265"/>
                </a:cubicBezTo>
                <a:cubicBezTo>
                  <a:pt x="74" y="268"/>
                  <a:pt x="78" y="270"/>
                  <a:pt x="80" y="266"/>
                </a:cubicBezTo>
                <a:cubicBezTo>
                  <a:pt x="82" y="261"/>
                  <a:pt x="87" y="265"/>
                  <a:pt x="89" y="268"/>
                </a:cubicBezTo>
                <a:cubicBezTo>
                  <a:pt x="91" y="271"/>
                  <a:pt x="98" y="268"/>
                  <a:pt x="99" y="264"/>
                </a:cubicBezTo>
                <a:cubicBezTo>
                  <a:pt x="100" y="259"/>
                  <a:pt x="108" y="258"/>
                  <a:pt x="107" y="263"/>
                </a:cubicBezTo>
                <a:cubicBezTo>
                  <a:pt x="107" y="267"/>
                  <a:pt x="108" y="268"/>
                  <a:pt x="114" y="265"/>
                </a:cubicBezTo>
                <a:cubicBezTo>
                  <a:pt x="115" y="263"/>
                  <a:pt x="117" y="263"/>
                  <a:pt x="119" y="264"/>
                </a:cubicBezTo>
                <a:cubicBezTo>
                  <a:pt x="120" y="258"/>
                  <a:pt x="122" y="252"/>
                  <a:pt x="123" y="250"/>
                </a:cubicBezTo>
                <a:cubicBezTo>
                  <a:pt x="125" y="247"/>
                  <a:pt x="120" y="240"/>
                  <a:pt x="122" y="239"/>
                </a:cubicBezTo>
                <a:cubicBezTo>
                  <a:pt x="125" y="238"/>
                  <a:pt x="134" y="240"/>
                  <a:pt x="136" y="233"/>
                </a:cubicBezTo>
                <a:cubicBezTo>
                  <a:pt x="139" y="226"/>
                  <a:pt x="142" y="222"/>
                  <a:pt x="142" y="222"/>
                </a:cubicBezTo>
                <a:cubicBezTo>
                  <a:pt x="142" y="222"/>
                  <a:pt x="143" y="207"/>
                  <a:pt x="147" y="209"/>
                </a:cubicBezTo>
                <a:cubicBezTo>
                  <a:pt x="152" y="212"/>
                  <a:pt x="158" y="216"/>
                  <a:pt x="158" y="210"/>
                </a:cubicBezTo>
                <a:cubicBezTo>
                  <a:pt x="159" y="204"/>
                  <a:pt x="164" y="207"/>
                  <a:pt x="166" y="202"/>
                </a:cubicBezTo>
                <a:cubicBezTo>
                  <a:pt x="167" y="196"/>
                  <a:pt x="170" y="196"/>
                  <a:pt x="174" y="197"/>
                </a:cubicBezTo>
                <a:cubicBezTo>
                  <a:pt x="178" y="198"/>
                  <a:pt x="181" y="197"/>
                  <a:pt x="181" y="194"/>
                </a:cubicBezTo>
                <a:cubicBezTo>
                  <a:pt x="181" y="191"/>
                  <a:pt x="189" y="192"/>
                  <a:pt x="196" y="188"/>
                </a:cubicBezTo>
                <a:cubicBezTo>
                  <a:pt x="202" y="183"/>
                  <a:pt x="206" y="180"/>
                  <a:pt x="208" y="182"/>
                </a:cubicBezTo>
                <a:cubicBezTo>
                  <a:pt x="211" y="185"/>
                  <a:pt x="228" y="184"/>
                  <a:pt x="230" y="183"/>
                </a:cubicBezTo>
                <a:cubicBezTo>
                  <a:pt x="233" y="182"/>
                  <a:pt x="238" y="177"/>
                  <a:pt x="244" y="178"/>
                </a:cubicBezTo>
                <a:cubicBezTo>
                  <a:pt x="250" y="180"/>
                  <a:pt x="265" y="176"/>
                  <a:pt x="271" y="176"/>
                </a:cubicBezTo>
                <a:cubicBezTo>
                  <a:pt x="278" y="176"/>
                  <a:pt x="280" y="170"/>
                  <a:pt x="282" y="168"/>
                </a:cubicBezTo>
                <a:cubicBezTo>
                  <a:pt x="284" y="166"/>
                  <a:pt x="286" y="157"/>
                  <a:pt x="288" y="155"/>
                </a:cubicBezTo>
                <a:cubicBezTo>
                  <a:pt x="289" y="154"/>
                  <a:pt x="289" y="122"/>
                  <a:pt x="289" y="109"/>
                </a:cubicBezTo>
                <a:cubicBezTo>
                  <a:pt x="283" y="111"/>
                  <a:pt x="274" y="113"/>
                  <a:pt x="274" y="113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32" name="Freeform 35"/>
          <p:cNvSpPr/>
          <p:nvPr/>
        </p:nvSpPr>
        <p:spPr bwMode="auto">
          <a:xfrm>
            <a:off x="17315180" y="3896466"/>
            <a:ext cx="789337" cy="561464"/>
          </a:xfrm>
          <a:custGeom>
            <a:avLst/>
            <a:gdLst>
              <a:gd name="T0" fmla="*/ 141 w 142"/>
              <a:gd name="T1" fmla="*/ 57 h 101"/>
              <a:gd name="T2" fmla="*/ 134 w 142"/>
              <a:gd name="T3" fmla="*/ 54 h 101"/>
              <a:gd name="T4" fmla="*/ 133 w 142"/>
              <a:gd name="T5" fmla="*/ 44 h 101"/>
              <a:gd name="T6" fmla="*/ 124 w 142"/>
              <a:gd name="T7" fmla="*/ 45 h 101"/>
              <a:gd name="T8" fmla="*/ 117 w 142"/>
              <a:gd name="T9" fmla="*/ 39 h 101"/>
              <a:gd name="T10" fmla="*/ 114 w 142"/>
              <a:gd name="T11" fmla="*/ 32 h 101"/>
              <a:gd name="T12" fmla="*/ 106 w 142"/>
              <a:gd name="T13" fmla="*/ 23 h 101"/>
              <a:gd name="T14" fmla="*/ 100 w 142"/>
              <a:gd name="T15" fmla="*/ 13 h 101"/>
              <a:gd name="T16" fmla="*/ 100 w 142"/>
              <a:gd name="T17" fmla="*/ 4 h 101"/>
              <a:gd name="T18" fmla="*/ 89 w 142"/>
              <a:gd name="T19" fmla="*/ 2 h 101"/>
              <a:gd name="T20" fmla="*/ 77 w 142"/>
              <a:gd name="T21" fmla="*/ 8 h 101"/>
              <a:gd name="T22" fmla="*/ 62 w 142"/>
              <a:gd name="T23" fmla="*/ 14 h 101"/>
              <a:gd name="T24" fmla="*/ 55 w 142"/>
              <a:gd name="T25" fmla="*/ 17 h 101"/>
              <a:gd name="T26" fmla="*/ 47 w 142"/>
              <a:gd name="T27" fmla="*/ 22 h 101"/>
              <a:gd name="T28" fmla="*/ 39 w 142"/>
              <a:gd name="T29" fmla="*/ 30 h 101"/>
              <a:gd name="T30" fmla="*/ 28 w 142"/>
              <a:gd name="T31" fmla="*/ 29 h 101"/>
              <a:gd name="T32" fmla="*/ 23 w 142"/>
              <a:gd name="T33" fmla="*/ 42 h 101"/>
              <a:gd name="T34" fmla="*/ 17 w 142"/>
              <a:gd name="T35" fmla="*/ 53 h 101"/>
              <a:gd name="T36" fmla="*/ 3 w 142"/>
              <a:gd name="T37" fmla="*/ 59 h 101"/>
              <a:gd name="T38" fmla="*/ 4 w 142"/>
              <a:gd name="T39" fmla="*/ 70 h 101"/>
              <a:gd name="T40" fmla="*/ 0 w 142"/>
              <a:gd name="T41" fmla="*/ 84 h 101"/>
              <a:gd name="T42" fmla="*/ 8 w 142"/>
              <a:gd name="T43" fmla="*/ 89 h 101"/>
              <a:gd name="T44" fmla="*/ 23 w 142"/>
              <a:gd name="T45" fmla="*/ 96 h 101"/>
              <a:gd name="T46" fmla="*/ 44 w 142"/>
              <a:gd name="T47" fmla="*/ 94 h 101"/>
              <a:gd name="T48" fmla="*/ 49 w 142"/>
              <a:gd name="T49" fmla="*/ 92 h 101"/>
              <a:gd name="T50" fmla="*/ 46 w 142"/>
              <a:gd name="T51" fmla="*/ 75 h 101"/>
              <a:gd name="T52" fmla="*/ 90 w 142"/>
              <a:gd name="T53" fmla="*/ 76 h 101"/>
              <a:gd name="T54" fmla="*/ 97 w 142"/>
              <a:gd name="T55" fmla="*/ 71 h 101"/>
              <a:gd name="T56" fmla="*/ 112 w 142"/>
              <a:gd name="T57" fmla="*/ 73 h 101"/>
              <a:gd name="T58" fmla="*/ 122 w 142"/>
              <a:gd name="T59" fmla="*/ 67 h 101"/>
              <a:gd name="T60" fmla="*/ 137 w 142"/>
              <a:gd name="T61" fmla="*/ 64 h 101"/>
              <a:gd name="T62" fmla="*/ 141 w 142"/>
              <a:gd name="T63" fmla="*/ 57 h 101"/>
              <a:gd name="T64" fmla="*/ 141 w 142"/>
              <a:gd name="T65" fmla="*/ 5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2" h="101">
                <a:moveTo>
                  <a:pt x="141" y="57"/>
                </a:moveTo>
                <a:cubicBezTo>
                  <a:pt x="138" y="54"/>
                  <a:pt x="135" y="54"/>
                  <a:pt x="134" y="54"/>
                </a:cubicBezTo>
                <a:cubicBezTo>
                  <a:pt x="133" y="54"/>
                  <a:pt x="134" y="45"/>
                  <a:pt x="133" y="44"/>
                </a:cubicBezTo>
                <a:cubicBezTo>
                  <a:pt x="132" y="43"/>
                  <a:pt x="127" y="46"/>
                  <a:pt x="124" y="45"/>
                </a:cubicBezTo>
                <a:cubicBezTo>
                  <a:pt x="121" y="44"/>
                  <a:pt x="120" y="39"/>
                  <a:pt x="117" y="39"/>
                </a:cubicBezTo>
                <a:cubicBezTo>
                  <a:pt x="114" y="39"/>
                  <a:pt x="114" y="36"/>
                  <a:pt x="114" y="32"/>
                </a:cubicBezTo>
                <a:cubicBezTo>
                  <a:pt x="114" y="29"/>
                  <a:pt x="109" y="26"/>
                  <a:pt x="106" y="23"/>
                </a:cubicBezTo>
                <a:cubicBezTo>
                  <a:pt x="103" y="21"/>
                  <a:pt x="102" y="14"/>
                  <a:pt x="100" y="13"/>
                </a:cubicBezTo>
                <a:cubicBezTo>
                  <a:pt x="99" y="13"/>
                  <a:pt x="100" y="8"/>
                  <a:pt x="100" y="4"/>
                </a:cubicBezTo>
                <a:cubicBezTo>
                  <a:pt x="95" y="4"/>
                  <a:pt x="91" y="3"/>
                  <a:pt x="89" y="2"/>
                </a:cubicBezTo>
                <a:cubicBezTo>
                  <a:pt x="87" y="0"/>
                  <a:pt x="83" y="3"/>
                  <a:pt x="77" y="8"/>
                </a:cubicBezTo>
                <a:cubicBezTo>
                  <a:pt x="70" y="12"/>
                  <a:pt x="62" y="11"/>
                  <a:pt x="62" y="14"/>
                </a:cubicBezTo>
                <a:cubicBezTo>
                  <a:pt x="62" y="17"/>
                  <a:pt x="59" y="18"/>
                  <a:pt x="55" y="17"/>
                </a:cubicBezTo>
                <a:cubicBezTo>
                  <a:pt x="51" y="16"/>
                  <a:pt x="48" y="16"/>
                  <a:pt x="47" y="22"/>
                </a:cubicBezTo>
                <a:cubicBezTo>
                  <a:pt x="45" y="27"/>
                  <a:pt x="40" y="24"/>
                  <a:pt x="39" y="30"/>
                </a:cubicBezTo>
                <a:cubicBezTo>
                  <a:pt x="39" y="36"/>
                  <a:pt x="33" y="32"/>
                  <a:pt x="28" y="29"/>
                </a:cubicBezTo>
                <a:cubicBezTo>
                  <a:pt x="24" y="27"/>
                  <a:pt x="23" y="42"/>
                  <a:pt x="23" y="42"/>
                </a:cubicBezTo>
                <a:cubicBezTo>
                  <a:pt x="23" y="42"/>
                  <a:pt x="20" y="46"/>
                  <a:pt x="17" y="53"/>
                </a:cubicBezTo>
                <a:cubicBezTo>
                  <a:pt x="15" y="60"/>
                  <a:pt x="6" y="58"/>
                  <a:pt x="3" y="59"/>
                </a:cubicBezTo>
                <a:cubicBezTo>
                  <a:pt x="1" y="60"/>
                  <a:pt x="6" y="67"/>
                  <a:pt x="4" y="70"/>
                </a:cubicBezTo>
                <a:cubicBezTo>
                  <a:pt x="3" y="72"/>
                  <a:pt x="1" y="78"/>
                  <a:pt x="0" y="84"/>
                </a:cubicBezTo>
                <a:cubicBezTo>
                  <a:pt x="3" y="84"/>
                  <a:pt x="7" y="87"/>
                  <a:pt x="8" y="89"/>
                </a:cubicBezTo>
                <a:cubicBezTo>
                  <a:pt x="9" y="92"/>
                  <a:pt x="19" y="101"/>
                  <a:pt x="23" y="96"/>
                </a:cubicBezTo>
                <a:cubicBezTo>
                  <a:pt x="28" y="91"/>
                  <a:pt x="41" y="91"/>
                  <a:pt x="44" y="94"/>
                </a:cubicBezTo>
                <a:cubicBezTo>
                  <a:pt x="47" y="97"/>
                  <a:pt x="49" y="95"/>
                  <a:pt x="49" y="92"/>
                </a:cubicBezTo>
                <a:cubicBezTo>
                  <a:pt x="50" y="89"/>
                  <a:pt x="44" y="78"/>
                  <a:pt x="46" y="75"/>
                </a:cubicBezTo>
                <a:cubicBezTo>
                  <a:pt x="48" y="72"/>
                  <a:pt x="88" y="73"/>
                  <a:pt x="90" y="76"/>
                </a:cubicBezTo>
                <a:cubicBezTo>
                  <a:pt x="91" y="78"/>
                  <a:pt x="91" y="71"/>
                  <a:pt x="97" y="71"/>
                </a:cubicBezTo>
                <a:cubicBezTo>
                  <a:pt x="102" y="72"/>
                  <a:pt x="109" y="74"/>
                  <a:pt x="112" y="73"/>
                </a:cubicBezTo>
                <a:cubicBezTo>
                  <a:pt x="116" y="72"/>
                  <a:pt x="119" y="67"/>
                  <a:pt x="122" y="67"/>
                </a:cubicBezTo>
                <a:cubicBezTo>
                  <a:pt x="125" y="67"/>
                  <a:pt x="134" y="66"/>
                  <a:pt x="137" y="64"/>
                </a:cubicBezTo>
                <a:cubicBezTo>
                  <a:pt x="139" y="61"/>
                  <a:pt x="142" y="61"/>
                  <a:pt x="141" y="57"/>
                </a:cubicBezTo>
                <a:cubicBezTo>
                  <a:pt x="141" y="57"/>
                  <a:pt x="141" y="57"/>
                  <a:pt x="141" y="57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33" name="Freeform 36"/>
          <p:cNvSpPr/>
          <p:nvPr/>
        </p:nvSpPr>
        <p:spPr bwMode="auto">
          <a:xfrm>
            <a:off x="17867256" y="3050748"/>
            <a:ext cx="1501151" cy="1172260"/>
          </a:xfrm>
          <a:custGeom>
            <a:avLst/>
            <a:gdLst>
              <a:gd name="T0" fmla="*/ 257 w 270"/>
              <a:gd name="T1" fmla="*/ 31 h 211"/>
              <a:gd name="T2" fmla="*/ 256 w 270"/>
              <a:gd name="T3" fmla="*/ 9 h 211"/>
              <a:gd name="T4" fmla="*/ 243 w 270"/>
              <a:gd name="T5" fmla="*/ 16 h 211"/>
              <a:gd name="T6" fmla="*/ 232 w 270"/>
              <a:gd name="T7" fmla="*/ 5 h 211"/>
              <a:gd name="T8" fmla="*/ 206 w 270"/>
              <a:gd name="T9" fmla="*/ 0 h 211"/>
              <a:gd name="T10" fmla="*/ 132 w 270"/>
              <a:gd name="T11" fmla="*/ 47 h 211"/>
              <a:gd name="T12" fmla="*/ 100 w 270"/>
              <a:gd name="T13" fmla="*/ 72 h 211"/>
              <a:gd name="T14" fmla="*/ 73 w 270"/>
              <a:gd name="T15" fmla="*/ 81 h 211"/>
              <a:gd name="T16" fmla="*/ 71 w 270"/>
              <a:gd name="T17" fmla="*/ 81 h 211"/>
              <a:gd name="T18" fmla="*/ 70 w 270"/>
              <a:gd name="T19" fmla="*/ 127 h 211"/>
              <a:gd name="T20" fmla="*/ 64 w 270"/>
              <a:gd name="T21" fmla="*/ 140 h 211"/>
              <a:gd name="T22" fmla="*/ 53 w 270"/>
              <a:gd name="T23" fmla="*/ 148 h 211"/>
              <a:gd name="T24" fmla="*/ 26 w 270"/>
              <a:gd name="T25" fmla="*/ 150 h 211"/>
              <a:gd name="T26" fmla="*/ 12 w 270"/>
              <a:gd name="T27" fmla="*/ 155 h 211"/>
              <a:gd name="T28" fmla="*/ 1 w 270"/>
              <a:gd name="T29" fmla="*/ 156 h 211"/>
              <a:gd name="T30" fmla="*/ 1 w 270"/>
              <a:gd name="T31" fmla="*/ 165 h 211"/>
              <a:gd name="T32" fmla="*/ 7 w 270"/>
              <a:gd name="T33" fmla="*/ 175 h 211"/>
              <a:gd name="T34" fmla="*/ 15 w 270"/>
              <a:gd name="T35" fmla="*/ 184 h 211"/>
              <a:gd name="T36" fmla="*/ 18 w 270"/>
              <a:gd name="T37" fmla="*/ 191 h 211"/>
              <a:gd name="T38" fmla="*/ 25 w 270"/>
              <a:gd name="T39" fmla="*/ 197 h 211"/>
              <a:gd name="T40" fmla="*/ 34 w 270"/>
              <a:gd name="T41" fmla="*/ 196 h 211"/>
              <a:gd name="T42" fmla="*/ 35 w 270"/>
              <a:gd name="T43" fmla="*/ 206 h 211"/>
              <a:gd name="T44" fmla="*/ 42 w 270"/>
              <a:gd name="T45" fmla="*/ 209 h 211"/>
              <a:gd name="T46" fmla="*/ 48 w 270"/>
              <a:gd name="T47" fmla="*/ 201 h 211"/>
              <a:gd name="T48" fmla="*/ 54 w 270"/>
              <a:gd name="T49" fmla="*/ 209 h 211"/>
              <a:gd name="T50" fmla="*/ 61 w 270"/>
              <a:gd name="T51" fmla="*/ 206 h 211"/>
              <a:gd name="T52" fmla="*/ 69 w 270"/>
              <a:gd name="T53" fmla="*/ 194 h 211"/>
              <a:gd name="T54" fmla="*/ 73 w 270"/>
              <a:gd name="T55" fmla="*/ 180 h 211"/>
              <a:gd name="T56" fmla="*/ 89 w 270"/>
              <a:gd name="T57" fmla="*/ 180 h 211"/>
              <a:gd name="T58" fmla="*/ 99 w 270"/>
              <a:gd name="T59" fmla="*/ 176 h 211"/>
              <a:gd name="T60" fmla="*/ 113 w 270"/>
              <a:gd name="T61" fmla="*/ 180 h 211"/>
              <a:gd name="T62" fmla="*/ 123 w 270"/>
              <a:gd name="T63" fmla="*/ 189 h 211"/>
              <a:gd name="T64" fmla="*/ 137 w 270"/>
              <a:gd name="T65" fmla="*/ 185 h 211"/>
              <a:gd name="T66" fmla="*/ 150 w 270"/>
              <a:gd name="T67" fmla="*/ 193 h 211"/>
              <a:gd name="T68" fmla="*/ 167 w 270"/>
              <a:gd name="T69" fmla="*/ 193 h 211"/>
              <a:gd name="T70" fmla="*/ 180 w 270"/>
              <a:gd name="T71" fmla="*/ 184 h 211"/>
              <a:gd name="T72" fmla="*/ 202 w 270"/>
              <a:gd name="T73" fmla="*/ 185 h 211"/>
              <a:gd name="T74" fmla="*/ 216 w 270"/>
              <a:gd name="T75" fmla="*/ 188 h 211"/>
              <a:gd name="T76" fmla="*/ 229 w 270"/>
              <a:gd name="T77" fmla="*/ 177 h 211"/>
              <a:gd name="T78" fmla="*/ 231 w 270"/>
              <a:gd name="T79" fmla="*/ 177 h 211"/>
              <a:gd name="T80" fmla="*/ 231 w 270"/>
              <a:gd name="T81" fmla="*/ 172 h 211"/>
              <a:gd name="T82" fmla="*/ 235 w 270"/>
              <a:gd name="T83" fmla="*/ 157 h 211"/>
              <a:gd name="T84" fmla="*/ 262 w 270"/>
              <a:gd name="T85" fmla="*/ 122 h 211"/>
              <a:gd name="T86" fmla="*/ 264 w 270"/>
              <a:gd name="T87" fmla="*/ 79 h 211"/>
              <a:gd name="T88" fmla="*/ 267 w 270"/>
              <a:gd name="T89" fmla="*/ 60 h 211"/>
              <a:gd name="T90" fmla="*/ 264 w 270"/>
              <a:gd name="T91" fmla="*/ 47 h 211"/>
              <a:gd name="T92" fmla="*/ 257 w 270"/>
              <a:gd name="T93" fmla="*/ 3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70" h="211">
                <a:moveTo>
                  <a:pt x="257" y="31"/>
                </a:moveTo>
                <a:cubicBezTo>
                  <a:pt x="257" y="29"/>
                  <a:pt x="257" y="17"/>
                  <a:pt x="256" y="9"/>
                </a:cubicBezTo>
                <a:cubicBezTo>
                  <a:pt x="243" y="16"/>
                  <a:pt x="243" y="16"/>
                  <a:pt x="243" y="16"/>
                </a:cubicBezTo>
                <a:cubicBezTo>
                  <a:pt x="243" y="16"/>
                  <a:pt x="239" y="10"/>
                  <a:pt x="232" y="5"/>
                </a:cubicBezTo>
                <a:cubicBezTo>
                  <a:pt x="224" y="0"/>
                  <a:pt x="206" y="0"/>
                  <a:pt x="206" y="0"/>
                </a:cubicBezTo>
                <a:cubicBezTo>
                  <a:pt x="132" y="47"/>
                  <a:pt x="132" y="47"/>
                  <a:pt x="132" y="47"/>
                </a:cubicBezTo>
                <a:cubicBezTo>
                  <a:pt x="100" y="72"/>
                  <a:pt x="100" y="72"/>
                  <a:pt x="100" y="72"/>
                </a:cubicBezTo>
                <a:cubicBezTo>
                  <a:pt x="100" y="72"/>
                  <a:pt x="79" y="80"/>
                  <a:pt x="73" y="81"/>
                </a:cubicBezTo>
                <a:cubicBezTo>
                  <a:pt x="72" y="81"/>
                  <a:pt x="72" y="81"/>
                  <a:pt x="71" y="81"/>
                </a:cubicBezTo>
                <a:cubicBezTo>
                  <a:pt x="71" y="94"/>
                  <a:pt x="71" y="126"/>
                  <a:pt x="70" y="127"/>
                </a:cubicBezTo>
                <a:cubicBezTo>
                  <a:pt x="68" y="129"/>
                  <a:pt x="66" y="138"/>
                  <a:pt x="64" y="140"/>
                </a:cubicBezTo>
                <a:cubicBezTo>
                  <a:pt x="62" y="142"/>
                  <a:pt x="60" y="148"/>
                  <a:pt x="53" y="148"/>
                </a:cubicBezTo>
                <a:cubicBezTo>
                  <a:pt x="47" y="148"/>
                  <a:pt x="32" y="152"/>
                  <a:pt x="26" y="150"/>
                </a:cubicBezTo>
                <a:cubicBezTo>
                  <a:pt x="20" y="149"/>
                  <a:pt x="15" y="154"/>
                  <a:pt x="12" y="155"/>
                </a:cubicBezTo>
                <a:cubicBezTo>
                  <a:pt x="11" y="156"/>
                  <a:pt x="6" y="156"/>
                  <a:pt x="1" y="156"/>
                </a:cubicBezTo>
                <a:cubicBezTo>
                  <a:pt x="1" y="160"/>
                  <a:pt x="0" y="165"/>
                  <a:pt x="1" y="165"/>
                </a:cubicBezTo>
                <a:cubicBezTo>
                  <a:pt x="3" y="166"/>
                  <a:pt x="4" y="173"/>
                  <a:pt x="7" y="175"/>
                </a:cubicBezTo>
                <a:cubicBezTo>
                  <a:pt x="10" y="178"/>
                  <a:pt x="15" y="181"/>
                  <a:pt x="15" y="184"/>
                </a:cubicBezTo>
                <a:cubicBezTo>
                  <a:pt x="15" y="188"/>
                  <a:pt x="15" y="191"/>
                  <a:pt x="18" y="191"/>
                </a:cubicBezTo>
                <a:cubicBezTo>
                  <a:pt x="21" y="191"/>
                  <a:pt x="22" y="196"/>
                  <a:pt x="25" y="197"/>
                </a:cubicBezTo>
                <a:cubicBezTo>
                  <a:pt x="28" y="198"/>
                  <a:pt x="33" y="195"/>
                  <a:pt x="34" y="196"/>
                </a:cubicBezTo>
                <a:cubicBezTo>
                  <a:pt x="35" y="197"/>
                  <a:pt x="34" y="206"/>
                  <a:pt x="35" y="206"/>
                </a:cubicBezTo>
                <a:cubicBezTo>
                  <a:pt x="36" y="206"/>
                  <a:pt x="39" y="206"/>
                  <a:pt x="42" y="209"/>
                </a:cubicBezTo>
                <a:cubicBezTo>
                  <a:pt x="41" y="205"/>
                  <a:pt x="43" y="199"/>
                  <a:pt x="48" y="201"/>
                </a:cubicBezTo>
                <a:cubicBezTo>
                  <a:pt x="53" y="202"/>
                  <a:pt x="49" y="207"/>
                  <a:pt x="54" y="209"/>
                </a:cubicBezTo>
                <a:cubicBezTo>
                  <a:pt x="59" y="211"/>
                  <a:pt x="61" y="209"/>
                  <a:pt x="61" y="206"/>
                </a:cubicBezTo>
                <a:cubicBezTo>
                  <a:pt x="61" y="202"/>
                  <a:pt x="67" y="195"/>
                  <a:pt x="69" y="194"/>
                </a:cubicBezTo>
                <a:cubicBezTo>
                  <a:pt x="70" y="192"/>
                  <a:pt x="70" y="182"/>
                  <a:pt x="73" y="180"/>
                </a:cubicBezTo>
                <a:cubicBezTo>
                  <a:pt x="76" y="177"/>
                  <a:pt x="85" y="179"/>
                  <a:pt x="89" y="180"/>
                </a:cubicBezTo>
                <a:cubicBezTo>
                  <a:pt x="92" y="180"/>
                  <a:pt x="95" y="173"/>
                  <a:pt x="99" y="176"/>
                </a:cubicBezTo>
                <a:cubicBezTo>
                  <a:pt x="103" y="180"/>
                  <a:pt x="110" y="177"/>
                  <a:pt x="113" y="180"/>
                </a:cubicBezTo>
                <a:cubicBezTo>
                  <a:pt x="116" y="184"/>
                  <a:pt x="117" y="193"/>
                  <a:pt x="123" y="189"/>
                </a:cubicBezTo>
                <a:cubicBezTo>
                  <a:pt x="128" y="186"/>
                  <a:pt x="134" y="185"/>
                  <a:pt x="137" y="185"/>
                </a:cubicBezTo>
                <a:cubicBezTo>
                  <a:pt x="140" y="185"/>
                  <a:pt x="147" y="191"/>
                  <a:pt x="150" y="193"/>
                </a:cubicBezTo>
                <a:cubicBezTo>
                  <a:pt x="153" y="194"/>
                  <a:pt x="164" y="195"/>
                  <a:pt x="167" y="193"/>
                </a:cubicBezTo>
                <a:cubicBezTo>
                  <a:pt x="171" y="190"/>
                  <a:pt x="175" y="184"/>
                  <a:pt x="180" y="184"/>
                </a:cubicBezTo>
                <a:cubicBezTo>
                  <a:pt x="185" y="185"/>
                  <a:pt x="199" y="183"/>
                  <a:pt x="202" y="185"/>
                </a:cubicBezTo>
                <a:cubicBezTo>
                  <a:pt x="205" y="186"/>
                  <a:pt x="212" y="190"/>
                  <a:pt x="216" y="188"/>
                </a:cubicBezTo>
                <a:cubicBezTo>
                  <a:pt x="221" y="187"/>
                  <a:pt x="225" y="178"/>
                  <a:pt x="229" y="177"/>
                </a:cubicBezTo>
                <a:cubicBezTo>
                  <a:pt x="230" y="177"/>
                  <a:pt x="230" y="177"/>
                  <a:pt x="231" y="177"/>
                </a:cubicBezTo>
                <a:cubicBezTo>
                  <a:pt x="231" y="175"/>
                  <a:pt x="231" y="173"/>
                  <a:pt x="231" y="172"/>
                </a:cubicBezTo>
                <a:cubicBezTo>
                  <a:pt x="231" y="162"/>
                  <a:pt x="233" y="166"/>
                  <a:pt x="235" y="157"/>
                </a:cubicBezTo>
                <a:cubicBezTo>
                  <a:pt x="236" y="147"/>
                  <a:pt x="260" y="123"/>
                  <a:pt x="262" y="122"/>
                </a:cubicBezTo>
                <a:cubicBezTo>
                  <a:pt x="264" y="120"/>
                  <a:pt x="264" y="84"/>
                  <a:pt x="264" y="79"/>
                </a:cubicBezTo>
                <a:cubicBezTo>
                  <a:pt x="264" y="74"/>
                  <a:pt x="265" y="68"/>
                  <a:pt x="267" y="60"/>
                </a:cubicBezTo>
                <a:cubicBezTo>
                  <a:pt x="270" y="53"/>
                  <a:pt x="264" y="54"/>
                  <a:pt x="264" y="47"/>
                </a:cubicBezTo>
                <a:cubicBezTo>
                  <a:pt x="265" y="40"/>
                  <a:pt x="257" y="35"/>
                  <a:pt x="257" y="31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34" name="Freeform 37"/>
          <p:cNvSpPr/>
          <p:nvPr/>
        </p:nvSpPr>
        <p:spPr bwMode="auto">
          <a:xfrm>
            <a:off x="19152271" y="3050740"/>
            <a:ext cx="967879" cy="1606866"/>
          </a:xfrm>
          <a:custGeom>
            <a:avLst/>
            <a:gdLst>
              <a:gd name="T0" fmla="*/ 173 w 174"/>
              <a:gd name="T1" fmla="*/ 72 h 289"/>
              <a:gd name="T2" fmla="*/ 41 w 174"/>
              <a:gd name="T3" fmla="*/ 0 h 289"/>
              <a:gd name="T4" fmla="*/ 25 w 174"/>
              <a:gd name="T5" fmla="*/ 9 h 289"/>
              <a:gd name="T6" fmla="*/ 26 w 174"/>
              <a:gd name="T7" fmla="*/ 31 h 289"/>
              <a:gd name="T8" fmla="*/ 33 w 174"/>
              <a:gd name="T9" fmla="*/ 47 h 289"/>
              <a:gd name="T10" fmla="*/ 36 w 174"/>
              <a:gd name="T11" fmla="*/ 60 h 289"/>
              <a:gd name="T12" fmla="*/ 33 w 174"/>
              <a:gd name="T13" fmla="*/ 79 h 289"/>
              <a:gd name="T14" fmla="*/ 31 w 174"/>
              <a:gd name="T15" fmla="*/ 122 h 289"/>
              <a:gd name="T16" fmla="*/ 4 w 174"/>
              <a:gd name="T17" fmla="*/ 157 h 289"/>
              <a:gd name="T18" fmla="*/ 0 w 174"/>
              <a:gd name="T19" fmla="*/ 172 h 289"/>
              <a:gd name="T20" fmla="*/ 0 w 174"/>
              <a:gd name="T21" fmla="*/ 177 h 289"/>
              <a:gd name="T22" fmla="*/ 4 w 174"/>
              <a:gd name="T23" fmla="*/ 181 h 289"/>
              <a:gd name="T24" fmla="*/ 11 w 174"/>
              <a:gd name="T25" fmla="*/ 188 h 289"/>
              <a:gd name="T26" fmla="*/ 22 w 174"/>
              <a:gd name="T27" fmla="*/ 204 h 289"/>
              <a:gd name="T28" fmla="*/ 24 w 174"/>
              <a:gd name="T29" fmla="*/ 220 h 289"/>
              <a:gd name="T30" fmla="*/ 31 w 174"/>
              <a:gd name="T31" fmla="*/ 241 h 289"/>
              <a:gd name="T32" fmla="*/ 24 w 174"/>
              <a:gd name="T33" fmla="*/ 244 h 289"/>
              <a:gd name="T34" fmla="*/ 9 w 174"/>
              <a:gd name="T35" fmla="*/ 246 h 289"/>
              <a:gd name="T36" fmla="*/ 13 w 174"/>
              <a:gd name="T37" fmla="*/ 258 h 289"/>
              <a:gd name="T38" fmla="*/ 28 w 174"/>
              <a:gd name="T39" fmla="*/ 273 h 289"/>
              <a:gd name="T40" fmla="*/ 34 w 174"/>
              <a:gd name="T41" fmla="*/ 287 h 289"/>
              <a:gd name="T42" fmla="*/ 44 w 174"/>
              <a:gd name="T43" fmla="*/ 283 h 289"/>
              <a:gd name="T44" fmla="*/ 55 w 174"/>
              <a:gd name="T45" fmla="*/ 283 h 289"/>
              <a:gd name="T46" fmla="*/ 74 w 174"/>
              <a:gd name="T47" fmla="*/ 278 h 289"/>
              <a:gd name="T48" fmla="*/ 90 w 174"/>
              <a:gd name="T49" fmla="*/ 269 h 289"/>
              <a:gd name="T50" fmla="*/ 91 w 174"/>
              <a:gd name="T51" fmla="*/ 260 h 289"/>
              <a:gd name="T52" fmla="*/ 115 w 174"/>
              <a:gd name="T53" fmla="*/ 255 h 289"/>
              <a:gd name="T54" fmla="*/ 132 w 174"/>
              <a:gd name="T55" fmla="*/ 238 h 289"/>
              <a:gd name="T56" fmla="*/ 136 w 174"/>
              <a:gd name="T57" fmla="*/ 229 h 289"/>
              <a:gd name="T58" fmla="*/ 150 w 174"/>
              <a:gd name="T59" fmla="*/ 224 h 289"/>
              <a:gd name="T60" fmla="*/ 153 w 174"/>
              <a:gd name="T61" fmla="*/ 224 h 289"/>
              <a:gd name="T62" fmla="*/ 153 w 174"/>
              <a:gd name="T63" fmla="*/ 224 h 289"/>
              <a:gd name="T64" fmla="*/ 155 w 174"/>
              <a:gd name="T65" fmla="*/ 216 h 289"/>
              <a:gd name="T66" fmla="*/ 146 w 174"/>
              <a:gd name="T67" fmla="*/ 206 h 289"/>
              <a:gd name="T68" fmla="*/ 143 w 174"/>
              <a:gd name="T69" fmla="*/ 193 h 289"/>
              <a:gd name="T70" fmla="*/ 141 w 174"/>
              <a:gd name="T71" fmla="*/ 183 h 289"/>
              <a:gd name="T72" fmla="*/ 142 w 174"/>
              <a:gd name="T73" fmla="*/ 170 h 289"/>
              <a:gd name="T74" fmla="*/ 149 w 174"/>
              <a:gd name="T75" fmla="*/ 158 h 289"/>
              <a:gd name="T76" fmla="*/ 156 w 174"/>
              <a:gd name="T77" fmla="*/ 147 h 289"/>
              <a:gd name="T78" fmla="*/ 171 w 174"/>
              <a:gd name="T79" fmla="*/ 137 h 289"/>
              <a:gd name="T80" fmla="*/ 173 w 174"/>
              <a:gd name="T81" fmla="*/ 119 h 289"/>
              <a:gd name="T82" fmla="*/ 173 w 174"/>
              <a:gd name="T83" fmla="*/ 72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74" h="289">
                <a:moveTo>
                  <a:pt x="173" y="72"/>
                </a:moveTo>
                <a:cubicBezTo>
                  <a:pt x="41" y="0"/>
                  <a:pt x="41" y="0"/>
                  <a:pt x="41" y="0"/>
                </a:cubicBezTo>
                <a:cubicBezTo>
                  <a:pt x="25" y="9"/>
                  <a:pt x="25" y="9"/>
                  <a:pt x="25" y="9"/>
                </a:cubicBezTo>
                <a:cubicBezTo>
                  <a:pt x="26" y="17"/>
                  <a:pt x="26" y="29"/>
                  <a:pt x="26" y="31"/>
                </a:cubicBezTo>
                <a:cubicBezTo>
                  <a:pt x="26" y="35"/>
                  <a:pt x="34" y="40"/>
                  <a:pt x="33" y="47"/>
                </a:cubicBezTo>
                <a:cubicBezTo>
                  <a:pt x="33" y="54"/>
                  <a:pt x="39" y="53"/>
                  <a:pt x="36" y="60"/>
                </a:cubicBezTo>
                <a:cubicBezTo>
                  <a:pt x="34" y="68"/>
                  <a:pt x="33" y="74"/>
                  <a:pt x="33" y="79"/>
                </a:cubicBezTo>
                <a:cubicBezTo>
                  <a:pt x="33" y="84"/>
                  <a:pt x="33" y="120"/>
                  <a:pt x="31" y="122"/>
                </a:cubicBezTo>
                <a:cubicBezTo>
                  <a:pt x="29" y="123"/>
                  <a:pt x="5" y="147"/>
                  <a:pt x="4" y="157"/>
                </a:cubicBezTo>
                <a:cubicBezTo>
                  <a:pt x="2" y="166"/>
                  <a:pt x="0" y="162"/>
                  <a:pt x="0" y="172"/>
                </a:cubicBezTo>
                <a:cubicBezTo>
                  <a:pt x="0" y="173"/>
                  <a:pt x="0" y="175"/>
                  <a:pt x="0" y="177"/>
                </a:cubicBezTo>
                <a:cubicBezTo>
                  <a:pt x="1" y="178"/>
                  <a:pt x="2" y="179"/>
                  <a:pt x="4" y="181"/>
                </a:cubicBezTo>
                <a:cubicBezTo>
                  <a:pt x="6" y="183"/>
                  <a:pt x="6" y="188"/>
                  <a:pt x="11" y="188"/>
                </a:cubicBezTo>
                <a:cubicBezTo>
                  <a:pt x="17" y="188"/>
                  <a:pt x="23" y="200"/>
                  <a:pt x="22" y="204"/>
                </a:cubicBezTo>
                <a:cubicBezTo>
                  <a:pt x="22" y="209"/>
                  <a:pt x="25" y="211"/>
                  <a:pt x="24" y="220"/>
                </a:cubicBezTo>
                <a:cubicBezTo>
                  <a:pt x="24" y="228"/>
                  <a:pt x="29" y="240"/>
                  <a:pt x="31" y="241"/>
                </a:cubicBezTo>
                <a:cubicBezTo>
                  <a:pt x="34" y="243"/>
                  <a:pt x="30" y="244"/>
                  <a:pt x="24" y="244"/>
                </a:cubicBezTo>
                <a:cubicBezTo>
                  <a:pt x="18" y="243"/>
                  <a:pt x="9" y="243"/>
                  <a:pt x="9" y="246"/>
                </a:cubicBezTo>
                <a:cubicBezTo>
                  <a:pt x="9" y="248"/>
                  <a:pt x="7" y="252"/>
                  <a:pt x="13" y="258"/>
                </a:cubicBezTo>
                <a:cubicBezTo>
                  <a:pt x="20" y="264"/>
                  <a:pt x="26" y="266"/>
                  <a:pt x="28" y="273"/>
                </a:cubicBezTo>
                <a:cubicBezTo>
                  <a:pt x="30" y="280"/>
                  <a:pt x="32" y="286"/>
                  <a:pt x="34" y="287"/>
                </a:cubicBezTo>
                <a:cubicBezTo>
                  <a:pt x="36" y="289"/>
                  <a:pt x="41" y="288"/>
                  <a:pt x="44" y="283"/>
                </a:cubicBezTo>
                <a:cubicBezTo>
                  <a:pt x="48" y="278"/>
                  <a:pt x="52" y="288"/>
                  <a:pt x="55" y="283"/>
                </a:cubicBezTo>
                <a:cubicBezTo>
                  <a:pt x="59" y="279"/>
                  <a:pt x="71" y="279"/>
                  <a:pt x="74" y="278"/>
                </a:cubicBezTo>
                <a:cubicBezTo>
                  <a:pt x="77" y="276"/>
                  <a:pt x="87" y="272"/>
                  <a:pt x="90" y="269"/>
                </a:cubicBezTo>
                <a:cubicBezTo>
                  <a:pt x="93" y="267"/>
                  <a:pt x="86" y="263"/>
                  <a:pt x="91" y="260"/>
                </a:cubicBezTo>
                <a:cubicBezTo>
                  <a:pt x="95" y="258"/>
                  <a:pt x="110" y="262"/>
                  <a:pt x="115" y="255"/>
                </a:cubicBezTo>
                <a:cubicBezTo>
                  <a:pt x="121" y="248"/>
                  <a:pt x="130" y="240"/>
                  <a:pt x="132" y="238"/>
                </a:cubicBezTo>
                <a:cubicBezTo>
                  <a:pt x="135" y="235"/>
                  <a:pt x="132" y="233"/>
                  <a:pt x="136" y="229"/>
                </a:cubicBezTo>
                <a:cubicBezTo>
                  <a:pt x="139" y="226"/>
                  <a:pt x="147" y="222"/>
                  <a:pt x="150" y="224"/>
                </a:cubicBezTo>
                <a:cubicBezTo>
                  <a:pt x="151" y="224"/>
                  <a:pt x="152" y="224"/>
                  <a:pt x="153" y="224"/>
                </a:cubicBezTo>
                <a:cubicBezTo>
                  <a:pt x="153" y="224"/>
                  <a:pt x="153" y="224"/>
                  <a:pt x="153" y="224"/>
                </a:cubicBezTo>
                <a:cubicBezTo>
                  <a:pt x="155" y="216"/>
                  <a:pt x="155" y="216"/>
                  <a:pt x="155" y="216"/>
                </a:cubicBezTo>
                <a:cubicBezTo>
                  <a:pt x="155" y="216"/>
                  <a:pt x="146" y="212"/>
                  <a:pt x="146" y="206"/>
                </a:cubicBezTo>
                <a:cubicBezTo>
                  <a:pt x="146" y="199"/>
                  <a:pt x="148" y="193"/>
                  <a:pt x="143" y="193"/>
                </a:cubicBezTo>
                <a:cubicBezTo>
                  <a:pt x="138" y="193"/>
                  <a:pt x="137" y="187"/>
                  <a:pt x="141" y="183"/>
                </a:cubicBezTo>
                <a:cubicBezTo>
                  <a:pt x="145" y="179"/>
                  <a:pt x="134" y="170"/>
                  <a:pt x="142" y="170"/>
                </a:cubicBezTo>
                <a:cubicBezTo>
                  <a:pt x="149" y="170"/>
                  <a:pt x="144" y="159"/>
                  <a:pt x="149" y="158"/>
                </a:cubicBezTo>
                <a:cubicBezTo>
                  <a:pt x="155" y="156"/>
                  <a:pt x="156" y="152"/>
                  <a:pt x="156" y="147"/>
                </a:cubicBezTo>
                <a:cubicBezTo>
                  <a:pt x="156" y="142"/>
                  <a:pt x="168" y="138"/>
                  <a:pt x="171" y="137"/>
                </a:cubicBezTo>
                <a:cubicBezTo>
                  <a:pt x="174" y="136"/>
                  <a:pt x="173" y="119"/>
                  <a:pt x="173" y="119"/>
                </a:cubicBezTo>
                <a:lnTo>
                  <a:pt x="173" y="72"/>
                </a:ln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35" name="Freeform 38"/>
          <p:cNvSpPr/>
          <p:nvPr/>
        </p:nvSpPr>
        <p:spPr bwMode="auto">
          <a:xfrm>
            <a:off x="20176537" y="2165082"/>
            <a:ext cx="1050101" cy="1052449"/>
          </a:xfrm>
          <a:custGeom>
            <a:avLst/>
            <a:gdLst>
              <a:gd name="T0" fmla="*/ 177 w 189"/>
              <a:gd name="T1" fmla="*/ 41 h 189"/>
              <a:gd name="T2" fmla="*/ 164 w 189"/>
              <a:gd name="T3" fmla="*/ 11 h 189"/>
              <a:gd name="T4" fmla="*/ 162 w 189"/>
              <a:gd name="T5" fmla="*/ 13 h 189"/>
              <a:gd name="T6" fmla="*/ 144 w 189"/>
              <a:gd name="T7" fmla="*/ 12 h 189"/>
              <a:gd name="T8" fmla="*/ 122 w 189"/>
              <a:gd name="T9" fmla="*/ 8 h 189"/>
              <a:gd name="T10" fmla="*/ 86 w 189"/>
              <a:gd name="T11" fmla="*/ 14 h 189"/>
              <a:gd name="T12" fmla="*/ 67 w 189"/>
              <a:gd name="T13" fmla="*/ 15 h 189"/>
              <a:gd name="T14" fmla="*/ 35 w 189"/>
              <a:gd name="T15" fmla="*/ 7 h 189"/>
              <a:gd name="T16" fmla="*/ 9 w 189"/>
              <a:gd name="T17" fmla="*/ 0 h 189"/>
              <a:gd name="T18" fmla="*/ 7 w 189"/>
              <a:gd name="T19" fmla="*/ 5 h 189"/>
              <a:gd name="T20" fmla="*/ 5 w 189"/>
              <a:gd name="T21" fmla="*/ 26 h 189"/>
              <a:gd name="T22" fmla="*/ 5 w 189"/>
              <a:gd name="T23" fmla="*/ 52 h 189"/>
              <a:gd name="T24" fmla="*/ 5 w 189"/>
              <a:gd name="T25" fmla="*/ 185 h 189"/>
              <a:gd name="T26" fmla="*/ 111 w 189"/>
              <a:gd name="T27" fmla="*/ 185 h 189"/>
              <a:gd name="T28" fmla="*/ 117 w 189"/>
              <a:gd name="T29" fmla="*/ 181 h 189"/>
              <a:gd name="T30" fmla="*/ 125 w 189"/>
              <a:gd name="T31" fmla="*/ 184 h 189"/>
              <a:gd name="T32" fmla="*/ 148 w 189"/>
              <a:gd name="T33" fmla="*/ 184 h 189"/>
              <a:gd name="T34" fmla="*/ 157 w 189"/>
              <a:gd name="T35" fmla="*/ 189 h 189"/>
              <a:gd name="T36" fmla="*/ 167 w 189"/>
              <a:gd name="T37" fmla="*/ 181 h 189"/>
              <a:gd name="T38" fmla="*/ 178 w 189"/>
              <a:gd name="T39" fmla="*/ 169 h 189"/>
              <a:gd name="T40" fmla="*/ 188 w 189"/>
              <a:gd name="T41" fmla="*/ 162 h 189"/>
              <a:gd name="T42" fmla="*/ 188 w 189"/>
              <a:gd name="T43" fmla="*/ 162 h 189"/>
              <a:gd name="T44" fmla="*/ 188 w 189"/>
              <a:gd name="T45" fmla="*/ 155 h 189"/>
              <a:gd name="T46" fmla="*/ 180 w 189"/>
              <a:gd name="T47" fmla="*/ 136 h 189"/>
              <a:gd name="T48" fmla="*/ 162 w 189"/>
              <a:gd name="T49" fmla="*/ 100 h 189"/>
              <a:gd name="T50" fmla="*/ 153 w 189"/>
              <a:gd name="T51" fmla="*/ 83 h 189"/>
              <a:gd name="T52" fmla="*/ 142 w 189"/>
              <a:gd name="T53" fmla="*/ 63 h 189"/>
              <a:gd name="T54" fmla="*/ 134 w 189"/>
              <a:gd name="T55" fmla="*/ 32 h 189"/>
              <a:gd name="T56" fmla="*/ 145 w 189"/>
              <a:gd name="T57" fmla="*/ 54 h 189"/>
              <a:gd name="T58" fmla="*/ 163 w 189"/>
              <a:gd name="T59" fmla="*/ 77 h 189"/>
              <a:gd name="T60" fmla="*/ 173 w 189"/>
              <a:gd name="T61" fmla="*/ 52 h 189"/>
              <a:gd name="T62" fmla="*/ 174 w 189"/>
              <a:gd name="T63" fmla="*/ 53 h 189"/>
              <a:gd name="T64" fmla="*/ 174 w 189"/>
              <a:gd name="T65" fmla="*/ 48 h 189"/>
              <a:gd name="T66" fmla="*/ 177 w 189"/>
              <a:gd name="T67" fmla="*/ 41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89" h="189">
                <a:moveTo>
                  <a:pt x="177" y="41"/>
                </a:moveTo>
                <a:cubicBezTo>
                  <a:pt x="164" y="11"/>
                  <a:pt x="164" y="11"/>
                  <a:pt x="164" y="11"/>
                </a:cubicBezTo>
                <a:cubicBezTo>
                  <a:pt x="163" y="12"/>
                  <a:pt x="163" y="13"/>
                  <a:pt x="162" y="13"/>
                </a:cubicBezTo>
                <a:cubicBezTo>
                  <a:pt x="160" y="15"/>
                  <a:pt x="152" y="10"/>
                  <a:pt x="144" y="12"/>
                </a:cubicBezTo>
                <a:cubicBezTo>
                  <a:pt x="136" y="14"/>
                  <a:pt x="130" y="12"/>
                  <a:pt x="122" y="8"/>
                </a:cubicBezTo>
                <a:cubicBezTo>
                  <a:pt x="115" y="4"/>
                  <a:pt x="89" y="9"/>
                  <a:pt x="86" y="14"/>
                </a:cubicBezTo>
                <a:cubicBezTo>
                  <a:pt x="83" y="19"/>
                  <a:pt x="74" y="19"/>
                  <a:pt x="67" y="15"/>
                </a:cubicBezTo>
                <a:cubicBezTo>
                  <a:pt x="59" y="12"/>
                  <a:pt x="49" y="8"/>
                  <a:pt x="35" y="7"/>
                </a:cubicBezTo>
                <a:cubicBezTo>
                  <a:pt x="22" y="5"/>
                  <a:pt x="11" y="3"/>
                  <a:pt x="9" y="0"/>
                </a:cubicBezTo>
                <a:cubicBezTo>
                  <a:pt x="8" y="2"/>
                  <a:pt x="8" y="3"/>
                  <a:pt x="7" y="5"/>
                </a:cubicBezTo>
                <a:cubicBezTo>
                  <a:pt x="3" y="16"/>
                  <a:pt x="10" y="20"/>
                  <a:pt x="5" y="26"/>
                </a:cubicBezTo>
                <a:cubicBezTo>
                  <a:pt x="0" y="32"/>
                  <a:pt x="5" y="40"/>
                  <a:pt x="5" y="52"/>
                </a:cubicBezTo>
                <a:cubicBezTo>
                  <a:pt x="5" y="60"/>
                  <a:pt x="5" y="138"/>
                  <a:pt x="5" y="185"/>
                </a:cubicBezTo>
                <a:cubicBezTo>
                  <a:pt x="111" y="185"/>
                  <a:pt x="111" y="185"/>
                  <a:pt x="111" y="185"/>
                </a:cubicBezTo>
                <a:cubicBezTo>
                  <a:pt x="111" y="185"/>
                  <a:pt x="114" y="183"/>
                  <a:pt x="117" y="181"/>
                </a:cubicBezTo>
                <a:cubicBezTo>
                  <a:pt x="120" y="179"/>
                  <a:pt x="125" y="184"/>
                  <a:pt x="125" y="184"/>
                </a:cubicBezTo>
                <a:cubicBezTo>
                  <a:pt x="148" y="184"/>
                  <a:pt x="148" y="184"/>
                  <a:pt x="148" y="184"/>
                </a:cubicBezTo>
                <a:cubicBezTo>
                  <a:pt x="148" y="184"/>
                  <a:pt x="152" y="189"/>
                  <a:pt x="157" y="189"/>
                </a:cubicBezTo>
                <a:cubicBezTo>
                  <a:pt x="162" y="189"/>
                  <a:pt x="159" y="181"/>
                  <a:pt x="167" y="181"/>
                </a:cubicBezTo>
                <a:cubicBezTo>
                  <a:pt x="175" y="181"/>
                  <a:pt x="173" y="169"/>
                  <a:pt x="178" y="169"/>
                </a:cubicBezTo>
                <a:cubicBezTo>
                  <a:pt x="183" y="169"/>
                  <a:pt x="182" y="170"/>
                  <a:pt x="188" y="162"/>
                </a:cubicBezTo>
                <a:cubicBezTo>
                  <a:pt x="188" y="162"/>
                  <a:pt x="188" y="162"/>
                  <a:pt x="188" y="162"/>
                </a:cubicBezTo>
                <a:cubicBezTo>
                  <a:pt x="188" y="160"/>
                  <a:pt x="188" y="157"/>
                  <a:pt x="188" y="155"/>
                </a:cubicBezTo>
                <a:cubicBezTo>
                  <a:pt x="189" y="147"/>
                  <a:pt x="184" y="147"/>
                  <a:pt x="180" y="136"/>
                </a:cubicBezTo>
                <a:cubicBezTo>
                  <a:pt x="176" y="124"/>
                  <a:pt x="162" y="107"/>
                  <a:pt x="162" y="100"/>
                </a:cubicBezTo>
                <a:cubicBezTo>
                  <a:pt x="161" y="94"/>
                  <a:pt x="153" y="90"/>
                  <a:pt x="153" y="83"/>
                </a:cubicBezTo>
                <a:cubicBezTo>
                  <a:pt x="154" y="75"/>
                  <a:pt x="150" y="75"/>
                  <a:pt x="142" y="63"/>
                </a:cubicBezTo>
                <a:cubicBezTo>
                  <a:pt x="134" y="52"/>
                  <a:pt x="131" y="32"/>
                  <a:pt x="134" y="32"/>
                </a:cubicBezTo>
                <a:cubicBezTo>
                  <a:pt x="136" y="31"/>
                  <a:pt x="143" y="48"/>
                  <a:pt x="145" y="54"/>
                </a:cubicBezTo>
                <a:cubicBezTo>
                  <a:pt x="148" y="60"/>
                  <a:pt x="157" y="77"/>
                  <a:pt x="163" y="77"/>
                </a:cubicBezTo>
                <a:cubicBezTo>
                  <a:pt x="169" y="77"/>
                  <a:pt x="171" y="51"/>
                  <a:pt x="173" y="52"/>
                </a:cubicBezTo>
                <a:cubicBezTo>
                  <a:pt x="173" y="52"/>
                  <a:pt x="173" y="52"/>
                  <a:pt x="174" y="53"/>
                </a:cubicBezTo>
                <a:cubicBezTo>
                  <a:pt x="174" y="48"/>
                  <a:pt x="174" y="48"/>
                  <a:pt x="174" y="48"/>
                </a:cubicBezTo>
                <a:lnTo>
                  <a:pt x="177" y="41"/>
                </a:ln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36" name="Freeform 39"/>
          <p:cNvSpPr/>
          <p:nvPr/>
        </p:nvSpPr>
        <p:spPr bwMode="auto">
          <a:xfrm>
            <a:off x="18694172" y="5153297"/>
            <a:ext cx="547368" cy="599051"/>
          </a:xfrm>
          <a:custGeom>
            <a:avLst/>
            <a:gdLst>
              <a:gd name="T0" fmla="*/ 49 w 98"/>
              <a:gd name="T1" fmla="*/ 103 h 108"/>
              <a:gd name="T2" fmla="*/ 51 w 98"/>
              <a:gd name="T3" fmla="*/ 89 h 108"/>
              <a:gd name="T4" fmla="*/ 62 w 98"/>
              <a:gd name="T5" fmla="*/ 82 h 108"/>
              <a:gd name="T6" fmla="*/ 69 w 98"/>
              <a:gd name="T7" fmla="*/ 72 h 108"/>
              <a:gd name="T8" fmla="*/ 79 w 98"/>
              <a:gd name="T9" fmla="*/ 83 h 108"/>
              <a:gd name="T10" fmla="*/ 92 w 98"/>
              <a:gd name="T11" fmla="*/ 85 h 108"/>
              <a:gd name="T12" fmla="*/ 97 w 98"/>
              <a:gd name="T13" fmla="*/ 65 h 108"/>
              <a:gd name="T14" fmla="*/ 93 w 98"/>
              <a:gd name="T15" fmla="*/ 46 h 108"/>
              <a:gd name="T16" fmla="*/ 90 w 98"/>
              <a:gd name="T17" fmla="*/ 32 h 108"/>
              <a:gd name="T18" fmla="*/ 92 w 98"/>
              <a:gd name="T19" fmla="*/ 19 h 108"/>
              <a:gd name="T20" fmla="*/ 75 w 98"/>
              <a:gd name="T21" fmla="*/ 19 h 108"/>
              <a:gd name="T22" fmla="*/ 77 w 98"/>
              <a:gd name="T23" fmla="*/ 1 h 108"/>
              <a:gd name="T24" fmla="*/ 51 w 98"/>
              <a:gd name="T25" fmla="*/ 0 h 108"/>
              <a:gd name="T26" fmla="*/ 48 w 98"/>
              <a:gd name="T27" fmla="*/ 1 h 108"/>
              <a:gd name="T28" fmla="*/ 47 w 98"/>
              <a:gd name="T29" fmla="*/ 23 h 108"/>
              <a:gd name="T30" fmla="*/ 23 w 98"/>
              <a:gd name="T31" fmla="*/ 24 h 108"/>
              <a:gd name="T32" fmla="*/ 15 w 98"/>
              <a:gd name="T33" fmla="*/ 25 h 108"/>
              <a:gd name="T34" fmla="*/ 12 w 98"/>
              <a:gd name="T35" fmla="*/ 29 h 108"/>
              <a:gd name="T36" fmla="*/ 19 w 98"/>
              <a:gd name="T37" fmla="*/ 37 h 108"/>
              <a:gd name="T38" fmla="*/ 10 w 98"/>
              <a:gd name="T39" fmla="*/ 45 h 108"/>
              <a:gd name="T40" fmla="*/ 3 w 98"/>
              <a:gd name="T41" fmla="*/ 56 h 108"/>
              <a:gd name="T42" fmla="*/ 11 w 98"/>
              <a:gd name="T43" fmla="*/ 71 h 108"/>
              <a:gd name="T44" fmla="*/ 24 w 98"/>
              <a:gd name="T45" fmla="*/ 87 h 108"/>
              <a:gd name="T46" fmla="*/ 41 w 98"/>
              <a:gd name="T47" fmla="*/ 108 h 108"/>
              <a:gd name="T48" fmla="*/ 49 w 98"/>
              <a:gd name="T49" fmla="*/ 103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98" h="108">
                <a:moveTo>
                  <a:pt x="49" y="103"/>
                </a:moveTo>
                <a:cubicBezTo>
                  <a:pt x="58" y="103"/>
                  <a:pt x="54" y="98"/>
                  <a:pt x="51" y="89"/>
                </a:cubicBezTo>
                <a:cubicBezTo>
                  <a:pt x="48" y="81"/>
                  <a:pt x="57" y="82"/>
                  <a:pt x="62" y="82"/>
                </a:cubicBezTo>
                <a:cubicBezTo>
                  <a:pt x="67" y="82"/>
                  <a:pt x="65" y="72"/>
                  <a:pt x="69" y="72"/>
                </a:cubicBezTo>
                <a:cubicBezTo>
                  <a:pt x="74" y="72"/>
                  <a:pt x="75" y="84"/>
                  <a:pt x="79" y="83"/>
                </a:cubicBezTo>
                <a:cubicBezTo>
                  <a:pt x="83" y="82"/>
                  <a:pt x="87" y="86"/>
                  <a:pt x="92" y="85"/>
                </a:cubicBezTo>
                <a:cubicBezTo>
                  <a:pt x="97" y="84"/>
                  <a:pt x="97" y="73"/>
                  <a:pt x="97" y="65"/>
                </a:cubicBezTo>
                <a:cubicBezTo>
                  <a:pt x="97" y="56"/>
                  <a:pt x="98" y="50"/>
                  <a:pt x="93" y="46"/>
                </a:cubicBezTo>
                <a:cubicBezTo>
                  <a:pt x="88" y="43"/>
                  <a:pt x="83" y="36"/>
                  <a:pt x="90" y="32"/>
                </a:cubicBezTo>
                <a:cubicBezTo>
                  <a:pt x="96" y="29"/>
                  <a:pt x="97" y="23"/>
                  <a:pt x="92" y="19"/>
                </a:cubicBezTo>
                <a:cubicBezTo>
                  <a:pt x="87" y="14"/>
                  <a:pt x="75" y="23"/>
                  <a:pt x="75" y="19"/>
                </a:cubicBezTo>
                <a:cubicBezTo>
                  <a:pt x="75" y="16"/>
                  <a:pt x="76" y="8"/>
                  <a:pt x="77" y="1"/>
                </a:cubicBezTo>
                <a:cubicBezTo>
                  <a:pt x="64" y="0"/>
                  <a:pt x="51" y="0"/>
                  <a:pt x="51" y="0"/>
                </a:cubicBezTo>
                <a:cubicBezTo>
                  <a:pt x="48" y="1"/>
                  <a:pt x="48" y="1"/>
                  <a:pt x="48" y="1"/>
                </a:cubicBezTo>
                <a:cubicBezTo>
                  <a:pt x="48" y="13"/>
                  <a:pt x="47" y="23"/>
                  <a:pt x="47" y="23"/>
                </a:cubicBezTo>
                <a:cubicBezTo>
                  <a:pt x="47" y="23"/>
                  <a:pt x="28" y="24"/>
                  <a:pt x="23" y="24"/>
                </a:cubicBezTo>
                <a:cubicBezTo>
                  <a:pt x="22" y="24"/>
                  <a:pt x="20" y="24"/>
                  <a:pt x="15" y="25"/>
                </a:cubicBezTo>
                <a:cubicBezTo>
                  <a:pt x="15" y="26"/>
                  <a:pt x="13" y="28"/>
                  <a:pt x="12" y="29"/>
                </a:cubicBezTo>
                <a:cubicBezTo>
                  <a:pt x="10" y="31"/>
                  <a:pt x="18" y="34"/>
                  <a:pt x="19" y="37"/>
                </a:cubicBezTo>
                <a:cubicBezTo>
                  <a:pt x="20" y="41"/>
                  <a:pt x="9" y="40"/>
                  <a:pt x="10" y="45"/>
                </a:cubicBezTo>
                <a:cubicBezTo>
                  <a:pt x="10" y="49"/>
                  <a:pt x="6" y="53"/>
                  <a:pt x="3" y="56"/>
                </a:cubicBezTo>
                <a:cubicBezTo>
                  <a:pt x="0" y="58"/>
                  <a:pt x="11" y="68"/>
                  <a:pt x="11" y="71"/>
                </a:cubicBezTo>
                <a:cubicBezTo>
                  <a:pt x="11" y="74"/>
                  <a:pt x="14" y="77"/>
                  <a:pt x="24" y="87"/>
                </a:cubicBezTo>
                <a:cubicBezTo>
                  <a:pt x="33" y="96"/>
                  <a:pt x="29" y="98"/>
                  <a:pt x="41" y="108"/>
                </a:cubicBezTo>
                <a:cubicBezTo>
                  <a:pt x="42" y="106"/>
                  <a:pt x="45" y="103"/>
                  <a:pt x="49" y="103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37" name="Freeform 40"/>
          <p:cNvSpPr/>
          <p:nvPr/>
        </p:nvSpPr>
        <p:spPr bwMode="auto">
          <a:xfrm>
            <a:off x="18750564" y="5157986"/>
            <a:ext cx="211430" cy="133906"/>
          </a:xfrm>
          <a:custGeom>
            <a:avLst/>
            <a:gdLst>
              <a:gd name="T0" fmla="*/ 37 w 38"/>
              <a:gd name="T1" fmla="*/ 22 h 24"/>
              <a:gd name="T2" fmla="*/ 38 w 38"/>
              <a:gd name="T3" fmla="*/ 0 h 24"/>
              <a:gd name="T4" fmla="*/ 33 w 38"/>
              <a:gd name="T5" fmla="*/ 1 h 24"/>
              <a:gd name="T6" fmla="*/ 9 w 38"/>
              <a:gd name="T7" fmla="*/ 1 h 24"/>
              <a:gd name="T8" fmla="*/ 10 w 38"/>
              <a:gd name="T9" fmla="*/ 1 h 24"/>
              <a:gd name="T10" fmla="*/ 6 w 38"/>
              <a:gd name="T11" fmla="*/ 13 h 24"/>
              <a:gd name="T12" fmla="*/ 5 w 38"/>
              <a:gd name="T13" fmla="*/ 19 h 24"/>
              <a:gd name="T14" fmla="*/ 5 w 38"/>
              <a:gd name="T15" fmla="*/ 24 h 24"/>
              <a:gd name="T16" fmla="*/ 13 w 38"/>
              <a:gd name="T17" fmla="*/ 23 h 24"/>
              <a:gd name="T18" fmla="*/ 37 w 38"/>
              <a:gd name="T19" fmla="*/ 2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" h="24">
                <a:moveTo>
                  <a:pt x="37" y="22"/>
                </a:moveTo>
                <a:cubicBezTo>
                  <a:pt x="37" y="22"/>
                  <a:pt x="38" y="12"/>
                  <a:pt x="38" y="0"/>
                </a:cubicBezTo>
                <a:cubicBezTo>
                  <a:pt x="33" y="1"/>
                  <a:pt x="33" y="1"/>
                  <a:pt x="33" y="1"/>
                </a:cubicBezTo>
                <a:cubicBezTo>
                  <a:pt x="9" y="1"/>
                  <a:pt x="9" y="1"/>
                  <a:pt x="9" y="1"/>
                </a:cubicBezTo>
                <a:cubicBezTo>
                  <a:pt x="10" y="1"/>
                  <a:pt x="10" y="1"/>
                  <a:pt x="10" y="1"/>
                </a:cubicBezTo>
                <a:cubicBezTo>
                  <a:pt x="12" y="5"/>
                  <a:pt x="11" y="11"/>
                  <a:pt x="6" y="13"/>
                </a:cubicBezTo>
                <a:cubicBezTo>
                  <a:pt x="0" y="14"/>
                  <a:pt x="0" y="19"/>
                  <a:pt x="5" y="19"/>
                </a:cubicBezTo>
                <a:cubicBezTo>
                  <a:pt x="7" y="20"/>
                  <a:pt x="7" y="22"/>
                  <a:pt x="5" y="24"/>
                </a:cubicBezTo>
                <a:cubicBezTo>
                  <a:pt x="10" y="23"/>
                  <a:pt x="12" y="23"/>
                  <a:pt x="13" y="23"/>
                </a:cubicBezTo>
                <a:cubicBezTo>
                  <a:pt x="18" y="23"/>
                  <a:pt x="37" y="22"/>
                  <a:pt x="37" y="22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38" name="Freeform 41"/>
          <p:cNvSpPr/>
          <p:nvPr/>
        </p:nvSpPr>
        <p:spPr bwMode="auto">
          <a:xfrm>
            <a:off x="18924394" y="5014692"/>
            <a:ext cx="678925" cy="850417"/>
          </a:xfrm>
          <a:custGeom>
            <a:avLst/>
            <a:gdLst>
              <a:gd name="T0" fmla="*/ 33 w 122"/>
              <a:gd name="T1" fmla="*/ 144 h 153"/>
              <a:gd name="T2" fmla="*/ 45 w 122"/>
              <a:gd name="T3" fmla="*/ 145 h 153"/>
              <a:gd name="T4" fmla="*/ 58 w 122"/>
              <a:gd name="T5" fmla="*/ 146 h 153"/>
              <a:gd name="T6" fmla="*/ 66 w 122"/>
              <a:gd name="T7" fmla="*/ 145 h 153"/>
              <a:gd name="T8" fmla="*/ 77 w 122"/>
              <a:gd name="T9" fmla="*/ 136 h 153"/>
              <a:gd name="T10" fmla="*/ 83 w 122"/>
              <a:gd name="T11" fmla="*/ 123 h 153"/>
              <a:gd name="T12" fmla="*/ 84 w 122"/>
              <a:gd name="T13" fmla="*/ 94 h 153"/>
              <a:gd name="T14" fmla="*/ 99 w 122"/>
              <a:gd name="T15" fmla="*/ 75 h 153"/>
              <a:gd name="T16" fmla="*/ 112 w 122"/>
              <a:gd name="T17" fmla="*/ 38 h 153"/>
              <a:gd name="T18" fmla="*/ 118 w 122"/>
              <a:gd name="T19" fmla="*/ 20 h 153"/>
              <a:gd name="T20" fmla="*/ 121 w 122"/>
              <a:gd name="T21" fmla="*/ 2 h 153"/>
              <a:gd name="T22" fmla="*/ 121 w 122"/>
              <a:gd name="T23" fmla="*/ 2 h 153"/>
              <a:gd name="T24" fmla="*/ 106 w 122"/>
              <a:gd name="T25" fmla="*/ 0 h 153"/>
              <a:gd name="T26" fmla="*/ 99 w 122"/>
              <a:gd name="T27" fmla="*/ 2 h 153"/>
              <a:gd name="T28" fmla="*/ 89 w 122"/>
              <a:gd name="T29" fmla="*/ 4 h 153"/>
              <a:gd name="T30" fmla="*/ 86 w 122"/>
              <a:gd name="T31" fmla="*/ 17 h 153"/>
              <a:gd name="T32" fmla="*/ 80 w 122"/>
              <a:gd name="T33" fmla="*/ 34 h 153"/>
              <a:gd name="T34" fmla="*/ 56 w 122"/>
              <a:gd name="T35" fmla="*/ 26 h 153"/>
              <a:gd name="T36" fmla="*/ 36 w 122"/>
              <a:gd name="T37" fmla="*/ 26 h 153"/>
              <a:gd name="T38" fmla="*/ 34 w 122"/>
              <a:gd name="T39" fmla="*/ 44 h 153"/>
              <a:gd name="T40" fmla="*/ 51 w 122"/>
              <a:gd name="T41" fmla="*/ 44 h 153"/>
              <a:gd name="T42" fmla="*/ 49 w 122"/>
              <a:gd name="T43" fmla="*/ 57 h 153"/>
              <a:gd name="T44" fmla="*/ 52 w 122"/>
              <a:gd name="T45" fmla="*/ 71 h 153"/>
              <a:gd name="T46" fmla="*/ 56 w 122"/>
              <a:gd name="T47" fmla="*/ 90 h 153"/>
              <a:gd name="T48" fmla="*/ 51 w 122"/>
              <a:gd name="T49" fmla="*/ 110 h 153"/>
              <a:gd name="T50" fmla="*/ 38 w 122"/>
              <a:gd name="T51" fmla="*/ 108 h 153"/>
              <a:gd name="T52" fmla="*/ 28 w 122"/>
              <a:gd name="T53" fmla="*/ 97 h 153"/>
              <a:gd name="T54" fmla="*/ 21 w 122"/>
              <a:gd name="T55" fmla="*/ 107 h 153"/>
              <a:gd name="T56" fmla="*/ 10 w 122"/>
              <a:gd name="T57" fmla="*/ 114 h 153"/>
              <a:gd name="T58" fmla="*/ 8 w 122"/>
              <a:gd name="T59" fmla="*/ 128 h 153"/>
              <a:gd name="T60" fmla="*/ 0 w 122"/>
              <a:gd name="T61" fmla="*/ 133 h 153"/>
              <a:gd name="T62" fmla="*/ 2 w 122"/>
              <a:gd name="T63" fmla="*/ 135 h 153"/>
              <a:gd name="T64" fmla="*/ 17 w 122"/>
              <a:gd name="T65" fmla="*/ 153 h 153"/>
              <a:gd name="T66" fmla="*/ 33 w 122"/>
              <a:gd name="T67" fmla="*/ 144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2" h="153">
                <a:moveTo>
                  <a:pt x="33" y="144"/>
                </a:moveTo>
                <a:cubicBezTo>
                  <a:pt x="36" y="145"/>
                  <a:pt x="38" y="151"/>
                  <a:pt x="45" y="145"/>
                </a:cubicBezTo>
                <a:cubicBezTo>
                  <a:pt x="51" y="140"/>
                  <a:pt x="58" y="141"/>
                  <a:pt x="58" y="146"/>
                </a:cubicBezTo>
                <a:cubicBezTo>
                  <a:pt x="58" y="152"/>
                  <a:pt x="61" y="151"/>
                  <a:pt x="66" y="145"/>
                </a:cubicBezTo>
                <a:cubicBezTo>
                  <a:pt x="71" y="140"/>
                  <a:pt x="77" y="146"/>
                  <a:pt x="77" y="136"/>
                </a:cubicBezTo>
                <a:cubicBezTo>
                  <a:pt x="77" y="125"/>
                  <a:pt x="83" y="135"/>
                  <a:pt x="83" y="123"/>
                </a:cubicBezTo>
                <a:cubicBezTo>
                  <a:pt x="83" y="111"/>
                  <a:pt x="84" y="99"/>
                  <a:pt x="84" y="94"/>
                </a:cubicBezTo>
                <a:cubicBezTo>
                  <a:pt x="84" y="89"/>
                  <a:pt x="99" y="83"/>
                  <a:pt x="99" y="75"/>
                </a:cubicBezTo>
                <a:cubicBezTo>
                  <a:pt x="99" y="66"/>
                  <a:pt x="112" y="49"/>
                  <a:pt x="112" y="38"/>
                </a:cubicBezTo>
                <a:cubicBezTo>
                  <a:pt x="112" y="27"/>
                  <a:pt x="115" y="25"/>
                  <a:pt x="118" y="20"/>
                </a:cubicBezTo>
                <a:cubicBezTo>
                  <a:pt x="121" y="16"/>
                  <a:pt x="122" y="9"/>
                  <a:pt x="121" y="2"/>
                </a:cubicBezTo>
                <a:cubicBezTo>
                  <a:pt x="121" y="2"/>
                  <a:pt x="121" y="2"/>
                  <a:pt x="121" y="2"/>
                </a:cubicBezTo>
                <a:cubicBezTo>
                  <a:pt x="106" y="0"/>
                  <a:pt x="106" y="0"/>
                  <a:pt x="106" y="0"/>
                </a:cubicBezTo>
                <a:cubicBezTo>
                  <a:pt x="99" y="2"/>
                  <a:pt x="99" y="2"/>
                  <a:pt x="99" y="2"/>
                </a:cubicBezTo>
                <a:cubicBezTo>
                  <a:pt x="89" y="4"/>
                  <a:pt x="89" y="4"/>
                  <a:pt x="89" y="4"/>
                </a:cubicBezTo>
                <a:cubicBezTo>
                  <a:pt x="89" y="4"/>
                  <a:pt x="90" y="12"/>
                  <a:pt x="86" y="17"/>
                </a:cubicBezTo>
                <a:cubicBezTo>
                  <a:pt x="81" y="22"/>
                  <a:pt x="80" y="34"/>
                  <a:pt x="80" y="34"/>
                </a:cubicBezTo>
                <a:cubicBezTo>
                  <a:pt x="80" y="34"/>
                  <a:pt x="61" y="25"/>
                  <a:pt x="56" y="26"/>
                </a:cubicBezTo>
                <a:cubicBezTo>
                  <a:pt x="54" y="26"/>
                  <a:pt x="45" y="26"/>
                  <a:pt x="36" y="26"/>
                </a:cubicBezTo>
                <a:cubicBezTo>
                  <a:pt x="35" y="33"/>
                  <a:pt x="34" y="41"/>
                  <a:pt x="34" y="44"/>
                </a:cubicBezTo>
                <a:cubicBezTo>
                  <a:pt x="34" y="48"/>
                  <a:pt x="46" y="39"/>
                  <a:pt x="51" y="44"/>
                </a:cubicBezTo>
                <a:cubicBezTo>
                  <a:pt x="56" y="48"/>
                  <a:pt x="55" y="54"/>
                  <a:pt x="49" y="57"/>
                </a:cubicBezTo>
                <a:cubicBezTo>
                  <a:pt x="42" y="61"/>
                  <a:pt x="47" y="68"/>
                  <a:pt x="52" y="71"/>
                </a:cubicBezTo>
                <a:cubicBezTo>
                  <a:pt x="57" y="75"/>
                  <a:pt x="56" y="81"/>
                  <a:pt x="56" y="90"/>
                </a:cubicBezTo>
                <a:cubicBezTo>
                  <a:pt x="56" y="98"/>
                  <a:pt x="56" y="109"/>
                  <a:pt x="51" y="110"/>
                </a:cubicBezTo>
                <a:cubicBezTo>
                  <a:pt x="46" y="111"/>
                  <a:pt x="42" y="107"/>
                  <a:pt x="38" y="108"/>
                </a:cubicBezTo>
                <a:cubicBezTo>
                  <a:pt x="34" y="109"/>
                  <a:pt x="33" y="97"/>
                  <a:pt x="28" y="97"/>
                </a:cubicBezTo>
                <a:cubicBezTo>
                  <a:pt x="24" y="97"/>
                  <a:pt x="26" y="107"/>
                  <a:pt x="21" y="107"/>
                </a:cubicBezTo>
                <a:cubicBezTo>
                  <a:pt x="16" y="107"/>
                  <a:pt x="7" y="106"/>
                  <a:pt x="10" y="114"/>
                </a:cubicBezTo>
                <a:cubicBezTo>
                  <a:pt x="13" y="123"/>
                  <a:pt x="17" y="128"/>
                  <a:pt x="8" y="128"/>
                </a:cubicBezTo>
                <a:cubicBezTo>
                  <a:pt x="4" y="128"/>
                  <a:pt x="1" y="131"/>
                  <a:pt x="0" y="133"/>
                </a:cubicBezTo>
                <a:cubicBezTo>
                  <a:pt x="0" y="134"/>
                  <a:pt x="1" y="134"/>
                  <a:pt x="2" y="135"/>
                </a:cubicBezTo>
                <a:cubicBezTo>
                  <a:pt x="9" y="140"/>
                  <a:pt x="13" y="146"/>
                  <a:pt x="17" y="153"/>
                </a:cubicBezTo>
                <a:cubicBezTo>
                  <a:pt x="24" y="148"/>
                  <a:pt x="31" y="144"/>
                  <a:pt x="33" y="144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39" name="Freeform 42"/>
          <p:cNvSpPr/>
          <p:nvPr/>
        </p:nvSpPr>
        <p:spPr bwMode="auto">
          <a:xfrm>
            <a:off x="19896983" y="3067192"/>
            <a:ext cx="1602166" cy="1968644"/>
          </a:xfrm>
          <a:custGeom>
            <a:avLst/>
            <a:gdLst>
              <a:gd name="T0" fmla="*/ 217 w 288"/>
              <a:gd name="T1" fmla="*/ 19 h 354"/>
              <a:gd name="T2" fmla="*/ 198 w 288"/>
              <a:gd name="T3" fmla="*/ 22 h 354"/>
              <a:gd name="T4" fmla="*/ 167 w 288"/>
              <a:gd name="T5" fmla="*/ 19 h 354"/>
              <a:gd name="T6" fmla="*/ 55 w 288"/>
              <a:gd name="T7" fmla="*/ 23 h 354"/>
              <a:gd name="T8" fmla="*/ 39 w 288"/>
              <a:gd name="T9" fmla="*/ 59 h 354"/>
              <a:gd name="T10" fmla="*/ 37 w 288"/>
              <a:gd name="T11" fmla="*/ 134 h 354"/>
              <a:gd name="T12" fmla="*/ 15 w 288"/>
              <a:gd name="T13" fmla="*/ 155 h 354"/>
              <a:gd name="T14" fmla="*/ 7 w 288"/>
              <a:gd name="T15" fmla="*/ 180 h 354"/>
              <a:gd name="T16" fmla="*/ 12 w 288"/>
              <a:gd name="T17" fmla="*/ 203 h 354"/>
              <a:gd name="T18" fmla="*/ 19 w 288"/>
              <a:gd name="T19" fmla="*/ 221 h 354"/>
              <a:gd name="T20" fmla="*/ 33 w 288"/>
              <a:gd name="T21" fmla="*/ 253 h 354"/>
              <a:gd name="T22" fmla="*/ 38 w 288"/>
              <a:gd name="T23" fmla="*/ 260 h 354"/>
              <a:gd name="T24" fmla="*/ 54 w 288"/>
              <a:gd name="T25" fmla="*/ 272 h 354"/>
              <a:gd name="T26" fmla="*/ 72 w 288"/>
              <a:gd name="T27" fmla="*/ 292 h 354"/>
              <a:gd name="T28" fmla="*/ 90 w 288"/>
              <a:gd name="T29" fmla="*/ 313 h 354"/>
              <a:gd name="T30" fmla="*/ 99 w 288"/>
              <a:gd name="T31" fmla="*/ 327 h 354"/>
              <a:gd name="T32" fmla="*/ 117 w 288"/>
              <a:gd name="T33" fmla="*/ 336 h 354"/>
              <a:gd name="T34" fmla="*/ 135 w 288"/>
              <a:gd name="T35" fmla="*/ 335 h 354"/>
              <a:gd name="T36" fmla="*/ 168 w 288"/>
              <a:gd name="T37" fmla="*/ 348 h 354"/>
              <a:gd name="T38" fmla="*/ 191 w 288"/>
              <a:gd name="T39" fmla="*/ 347 h 354"/>
              <a:gd name="T40" fmla="*/ 208 w 288"/>
              <a:gd name="T41" fmla="*/ 341 h 354"/>
              <a:gd name="T42" fmla="*/ 224 w 288"/>
              <a:gd name="T43" fmla="*/ 329 h 354"/>
              <a:gd name="T44" fmla="*/ 239 w 288"/>
              <a:gd name="T45" fmla="*/ 333 h 354"/>
              <a:gd name="T46" fmla="*/ 223 w 288"/>
              <a:gd name="T47" fmla="*/ 305 h 354"/>
              <a:gd name="T48" fmla="*/ 192 w 288"/>
              <a:gd name="T49" fmla="*/ 277 h 354"/>
              <a:gd name="T50" fmla="*/ 209 w 288"/>
              <a:gd name="T51" fmla="*/ 264 h 354"/>
              <a:gd name="T52" fmla="*/ 217 w 288"/>
              <a:gd name="T53" fmla="*/ 229 h 354"/>
              <a:gd name="T54" fmla="*/ 229 w 288"/>
              <a:gd name="T55" fmla="*/ 204 h 354"/>
              <a:gd name="T56" fmla="*/ 248 w 288"/>
              <a:gd name="T57" fmla="*/ 183 h 354"/>
              <a:gd name="T58" fmla="*/ 255 w 288"/>
              <a:gd name="T59" fmla="*/ 139 h 354"/>
              <a:gd name="T60" fmla="*/ 271 w 288"/>
              <a:gd name="T61" fmla="*/ 112 h 354"/>
              <a:gd name="T62" fmla="*/ 277 w 288"/>
              <a:gd name="T63" fmla="*/ 87 h 354"/>
              <a:gd name="T64" fmla="*/ 263 w 288"/>
              <a:gd name="T65" fmla="*/ 31 h 354"/>
              <a:gd name="T66" fmla="*/ 238 w 288"/>
              <a:gd name="T67" fmla="*/ 0 h 354"/>
              <a:gd name="T68" fmla="*/ 228 w 288"/>
              <a:gd name="T69" fmla="*/ 7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88" h="354">
                <a:moveTo>
                  <a:pt x="228" y="7"/>
                </a:moveTo>
                <a:cubicBezTo>
                  <a:pt x="223" y="7"/>
                  <a:pt x="225" y="19"/>
                  <a:pt x="217" y="19"/>
                </a:cubicBezTo>
                <a:cubicBezTo>
                  <a:pt x="209" y="19"/>
                  <a:pt x="212" y="27"/>
                  <a:pt x="207" y="27"/>
                </a:cubicBezTo>
                <a:cubicBezTo>
                  <a:pt x="202" y="27"/>
                  <a:pt x="198" y="22"/>
                  <a:pt x="198" y="22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75" y="22"/>
                  <a:pt x="170" y="17"/>
                  <a:pt x="167" y="19"/>
                </a:cubicBezTo>
                <a:cubicBezTo>
                  <a:pt x="164" y="21"/>
                  <a:pt x="161" y="23"/>
                  <a:pt x="161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5" y="44"/>
                  <a:pt x="55" y="59"/>
                  <a:pt x="55" y="59"/>
                </a:cubicBezTo>
                <a:cubicBezTo>
                  <a:pt x="39" y="59"/>
                  <a:pt x="39" y="59"/>
                  <a:pt x="39" y="59"/>
                </a:cubicBezTo>
                <a:cubicBezTo>
                  <a:pt x="39" y="116"/>
                  <a:pt x="39" y="116"/>
                  <a:pt x="39" y="116"/>
                </a:cubicBezTo>
                <a:cubicBezTo>
                  <a:pt x="39" y="116"/>
                  <a:pt x="40" y="133"/>
                  <a:pt x="37" y="134"/>
                </a:cubicBezTo>
                <a:cubicBezTo>
                  <a:pt x="34" y="135"/>
                  <a:pt x="22" y="139"/>
                  <a:pt x="22" y="144"/>
                </a:cubicBezTo>
                <a:cubicBezTo>
                  <a:pt x="22" y="149"/>
                  <a:pt x="21" y="153"/>
                  <a:pt x="15" y="155"/>
                </a:cubicBezTo>
                <a:cubicBezTo>
                  <a:pt x="10" y="156"/>
                  <a:pt x="15" y="167"/>
                  <a:pt x="8" y="167"/>
                </a:cubicBezTo>
                <a:cubicBezTo>
                  <a:pt x="0" y="167"/>
                  <a:pt x="11" y="176"/>
                  <a:pt x="7" y="180"/>
                </a:cubicBezTo>
                <a:cubicBezTo>
                  <a:pt x="3" y="184"/>
                  <a:pt x="4" y="190"/>
                  <a:pt x="9" y="190"/>
                </a:cubicBezTo>
                <a:cubicBezTo>
                  <a:pt x="14" y="190"/>
                  <a:pt x="12" y="196"/>
                  <a:pt x="12" y="203"/>
                </a:cubicBezTo>
                <a:cubicBezTo>
                  <a:pt x="12" y="209"/>
                  <a:pt x="21" y="213"/>
                  <a:pt x="21" y="213"/>
                </a:cubicBezTo>
                <a:cubicBezTo>
                  <a:pt x="19" y="221"/>
                  <a:pt x="19" y="221"/>
                  <a:pt x="19" y="221"/>
                </a:cubicBezTo>
                <a:cubicBezTo>
                  <a:pt x="19" y="221"/>
                  <a:pt x="30" y="235"/>
                  <a:pt x="31" y="238"/>
                </a:cubicBezTo>
                <a:cubicBezTo>
                  <a:pt x="33" y="241"/>
                  <a:pt x="39" y="250"/>
                  <a:pt x="33" y="253"/>
                </a:cubicBezTo>
                <a:cubicBezTo>
                  <a:pt x="26" y="256"/>
                  <a:pt x="30" y="259"/>
                  <a:pt x="30" y="259"/>
                </a:cubicBezTo>
                <a:cubicBezTo>
                  <a:pt x="38" y="260"/>
                  <a:pt x="38" y="260"/>
                  <a:pt x="38" y="260"/>
                </a:cubicBezTo>
                <a:cubicBezTo>
                  <a:pt x="40" y="266"/>
                  <a:pt x="40" y="266"/>
                  <a:pt x="40" y="266"/>
                </a:cubicBezTo>
                <a:cubicBezTo>
                  <a:pt x="40" y="266"/>
                  <a:pt x="49" y="266"/>
                  <a:pt x="54" y="272"/>
                </a:cubicBezTo>
                <a:cubicBezTo>
                  <a:pt x="59" y="278"/>
                  <a:pt x="61" y="280"/>
                  <a:pt x="61" y="283"/>
                </a:cubicBezTo>
                <a:cubicBezTo>
                  <a:pt x="61" y="286"/>
                  <a:pt x="66" y="287"/>
                  <a:pt x="72" y="292"/>
                </a:cubicBezTo>
                <a:cubicBezTo>
                  <a:pt x="78" y="298"/>
                  <a:pt x="78" y="301"/>
                  <a:pt x="78" y="304"/>
                </a:cubicBezTo>
                <a:cubicBezTo>
                  <a:pt x="78" y="307"/>
                  <a:pt x="90" y="313"/>
                  <a:pt x="90" y="313"/>
                </a:cubicBezTo>
                <a:cubicBezTo>
                  <a:pt x="94" y="323"/>
                  <a:pt x="94" y="323"/>
                  <a:pt x="94" y="323"/>
                </a:cubicBezTo>
                <a:cubicBezTo>
                  <a:pt x="96" y="324"/>
                  <a:pt x="98" y="325"/>
                  <a:pt x="99" y="327"/>
                </a:cubicBezTo>
                <a:cubicBezTo>
                  <a:pt x="101" y="333"/>
                  <a:pt x="106" y="336"/>
                  <a:pt x="106" y="336"/>
                </a:cubicBezTo>
                <a:cubicBezTo>
                  <a:pt x="106" y="336"/>
                  <a:pt x="113" y="340"/>
                  <a:pt x="117" y="336"/>
                </a:cubicBezTo>
                <a:cubicBezTo>
                  <a:pt x="121" y="331"/>
                  <a:pt x="127" y="337"/>
                  <a:pt x="127" y="337"/>
                </a:cubicBezTo>
                <a:cubicBezTo>
                  <a:pt x="127" y="337"/>
                  <a:pt x="132" y="333"/>
                  <a:pt x="135" y="335"/>
                </a:cubicBezTo>
                <a:cubicBezTo>
                  <a:pt x="137" y="336"/>
                  <a:pt x="147" y="344"/>
                  <a:pt x="155" y="352"/>
                </a:cubicBezTo>
                <a:cubicBezTo>
                  <a:pt x="156" y="351"/>
                  <a:pt x="164" y="348"/>
                  <a:pt x="168" y="348"/>
                </a:cubicBezTo>
                <a:cubicBezTo>
                  <a:pt x="172" y="347"/>
                  <a:pt x="177" y="354"/>
                  <a:pt x="179" y="352"/>
                </a:cubicBezTo>
                <a:cubicBezTo>
                  <a:pt x="180" y="349"/>
                  <a:pt x="188" y="346"/>
                  <a:pt x="191" y="347"/>
                </a:cubicBezTo>
                <a:cubicBezTo>
                  <a:pt x="194" y="349"/>
                  <a:pt x="202" y="349"/>
                  <a:pt x="202" y="347"/>
                </a:cubicBezTo>
                <a:cubicBezTo>
                  <a:pt x="202" y="345"/>
                  <a:pt x="206" y="343"/>
                  <a:pt x="208" y="341"/>
                </a:cubicBezTo>
                <a:cubicBezTo>
                  <a:pt x="209" y="340"/>
                  <a:pt x="210" y="339"/>
                  <a:pt x="210" y="338"/>
                </a:cubicBezTo>
                <a:cubicBezTo>
                  <a:pt x="211" y="335"/>
                  <a:pt x="220" y="330"/>
                  <a:pt x="224" y="329"/>
                </a:cubicBezTo>
                <a:cubicBezTo>
                  <a:pt x="228" y="328"/>
                  <a:pt x="232" y="328"/>
                  <a:pt x="234" y="330"/>
                </a:cubicBezTo>
                <a:cubicBezTo>
                  <a:pt x="235" y="331"/>
                  <a:pt x="237" y="332"/>
                  <a:pt x="239" y="333"/>
                </a:cubicBezTo>
                <a:cubicBezTo>
                  <a:pt x="240" y="323"/>
                  <a:pt x="242" y="318"/>
                  <a:pt x="239" y="318"/>
                </a:cubicBezTo>
                <a:cubicBezTo>
                  <a:pt x="235" y="318"/>
                  <a:pt x="226" y="313"/>
                  <a:pt x="223" y="305"/>
                </a:cubicBezTo>
                <a:cubicBezTo>
                  <a:pt x="220" y="296"/>
                  <a:pt x="210" y="291"/>
                  <a:pt x="208" y="285"/>
                </a:cubicBezTo>
                <a:cubicBezTo>
                  <a:pt x="206" y="280"/>
                  <a:pt x="194" y="281"/>
                  <a:pt x="192" y="277"/>
                </a:cubicBezTo>
                <a:cubicBezTo>
                  <a:pt x="190" y="273"/>
                  <a:pt x="195" y="273"/>
                  <a:pt x="195" y="267"/>
                </a:cubicBezTo>
                <a:cubicBezTo>
                  <a:pt x="195" y="262"/>
                  <a:pt x="208" y="265"/>
                  <a:pt x="209" y="264"/>
                </a:cubicBezTo>
                <a:cubicBezTo>
                  <a:pt x="210" y="263"/>
                  <a:pt x="211" y="251"/>
                  <a:pt x="211" y="245"/>
                </a:cubicBezTo>
                <a:cubicBezTo>
                  <a:pt x="211" y="238"/>
                  <a:pt x="220" y="232"/>
                  <a:pt x="217" y="229"/>
                </a:cubicBezTo>
                <a:cubicBezTo>
                  <a:pt x="213" y="225"/>
                  <a:pt x="220" y="224"/>
                  <a:pt x="224" y="221"/>
                </a:cubicBezTo>
                <a:cubicBezTo>
                  <a:pt x="228" y="218"/>
                  <a:pt x="225" y="208"/>
                  <a:pt x="229" y="204"/>
                </a:cubicBezTo>
                <a:cubicBezTo>
                  <a:pt x="234" y="200"/>
                  <a:pt x="237" y="191"/>
                  <a:pt x="240" y="191"/>
                </a:cubicBezTo>
                <a:cubicBezTo>
                  <a:pt x="243" y="191"/>
                  <a:pt x="248" y="187"/>
                  <a:pt x="248" y="183"/>
                </a:cubicBezTo>
                <a:cubicBezTo>
                  <a:pt x="248" y="178"/>
                  <a:pt x="255" y="170"/>
                  <a:pt x="254" y="162"/>
                </a:cubicBezTo>
                <a:cubicBezTo>
                  <a:pt x="253" y="155"/>
                  <a:pt x="250" y="145"/>
                  <a:pt x="255" y="139"/>
                </a:cubicBezTo>
                <a:cubicBezTo>
                  <a:pt x="260" y="132"/>
                  <a:pt x="263" y="127"/>
                  <a:pt x="262" y="122"/>
                </a:cubicBezTo>
                <a:cubicBezTo>
                  <a:pt x="260" y="116"/>
                  <a:pt x="268" y="115"/>
                  <a:pt x="271" y="112"/>
                </a:cubicBezTo>
                <a:cubicBezTo>
                  <a:pt x="273" y="110"/>
                  <a:pt x="282" y="106"/>
                  <a:pt x="288" y="96"/>
                </a:cubicBezTo>
                <a:cubicBezTo>
                  <a:pt x="284" y="92"/>
                  <a:pt x="280" y="88"/>
                  <a:pt x="277" y="87"/>
                </a:cubicBezTo>
                <a:cubicBezTo>
                  <a:pt x="271" y="84"/>
                  <a:pt x="267" y="73"/>
                  <a:pt x="267" y="59"/>
                </a:cubicBezTo>
                <a:cubicBezTo>
                  <a:pt x="267" y="46"/>
                  <a:pt x="263" y="35"/>
                  <a:pt x="263" y="31"/>
                </a:cubicBezTo>
                <a:cubicBezTo>
                  <a:pt x="262" y="26"/>
                  <a:pt x="256" y="17"/>
                  <a:pt x="248" y="13"/>
                </a:cubicBezTo>
                <a:cubicBezTo>
                  <a:pt x="242" y="10"/>
                  <a:pt x="239" y="5"/>
                  <a:pt x="238" y="0"/>
                </a:cubicBezTo>
                <a:cubicBezTo>
                  <a:pt x="238" y="0"/>
                  <a:pt x="238" y="0"/>
                  <a:pt x="238" y="0"/>
                </a:cubicBezTo>
                <a:cubicBezTo>
                  <a:pt x="232" y="8"/>
                  <a:pt x="233" y="7"/>
                  <a:pt x="228" y="7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40" name="Freeform 43"/>
          <p:cNvSpPr/>
          <p:nvPr/>
        </p:nvSpPr>
        <p:spPr bwMode="auto">
          <a:xfrm>
            <a:off x="21799838" y="4136087"/>
            <a:ext cx="190287" cy="183239"/>
          </a:xfrm>
          <a:custGeom>
            <a:avLst/>
            <a:gdLst>
              <a:gd name="T0" fmla="*/ 12 w 34"/>
              <a:gd name="T1" fmla="*/ 4 h 33"/>
              <a:gd name="T2" fmla="*/ 4 w 34"/>
              <a:gd name="T3" fmla="*/ 16 h 33"/>
              <a:gd name="T4" fmla="*/ 3 w 34"/>
              <a:gd name="T5" fmla="*/ 30 h 33"/>
              <a:gd name="T6" fmla="*/ 13 w 34"/>
              <a:gd name="T7" fmla="*/ 30 h 33"/>
              <a:gd name="T8" fmla="*/ 21 w 34"/>
              <a:gd name="T9" fmla="*/ 33 h 33"/>
              <a:gd name="T10" fmla="*/ 28 w 34"/>
              <a:gd name="T11" fmla="*/ 24 h 33"/>
              <a:gd name="T12" fmla="*/ 19 w 34"/>
              <a:gd name="T13" fmla="*/ 20 h 33"/>
              <a:gd name="T14" fmla="*/ 29 w 34"/>
              <a:gd name="T15" fmla="*/ 12 h 33"/>
              <a:gd name="T16" fmla="*/ 27 w 34"/>
              <a:gd name="T17" fmla="*/ 2 h 33"/>
              <a:gd name="T18" fmla="*/ 25 w 34"/>
              <a:gd name="T19" fmla="*/ 0 h 33"/>
              <a:gd name="T20" fmla="*/ 20 w 34"/>
              <a:gd name="T21" fmla="*/ 3 h 33"/>
              <a:gd name="T22" fmla="*/ 12 w 34"/>
              <a:gd name="T23" fmla="*/ 4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" h="33">
                <a:moveTo>
                  <a:pt x="12" y="4"/>
                </a:moveTo>
                <a:cubicBezTo>
                  <a:pt x="11" y="5"/>
                  <a:pt x="7" y="12"/>
                  <a:pt x="4" y="16"/>
                </a:cubicBezTo>
                <a:cubicBezTo>
                  <a:pt x="0" y="20"/>
                  <a:pt x="2" y="28"/>
                  <a:pt x="3" y="30"/>
                </a:cubicBezTo>
                <a:cubicBezTo>
                  <a:pt x="4" y="32"/>
                  <a:pt x="10" y="32"/>
                  <a:pt x="13" y="30"/>
                </a:cubicBezTo>
                <a:cubicBezTo>
                  <a:pt x="15" y="28"/>
                  <a:pt x="17" y="29"/>
                  <a:pt x="21" y="33"/>
                </a:cubicBezTo>
                <a:cubicBezTo>
                  <a:pt x="23" y="30"/>
                  <a:pt x="26" y="27"/>
                  <a:pt x="28" y="24"/>
                </a:cubicBezTo>
                <a:cubicBezTo>
                  <a:pt x="24" y="22"/>
                  <a:pt x="20" y="21"/>
                  <a:pt x="19" y="20"/>
                </a:cubicBezTo>
                <a:cubicBezTo>
                  <a:pt x="17" y="18"/>
                  <a:pt x="24" y="13"/>
                  <a:pt x="29" y="12"/>
                </a:cubicBezTo>
                <a:cubicBezTo>
                  <a:pt x="34" y="11"/>
                  <a:pt x="31" y="5"/>
                  <a:pt x="27" y="2"/>
                </a:cubicBezTo>
                <a:cubicBezTo>
                  <a:pt x="27" y="1"/>
                  <a:pt x="26" y="1"/>
                  <a:pt x="25" y="0"/>
                </a:cubicBezTo>
                <a:cubicBezTo>
                  <a:pt x="23" y="1"/>
                  <a:pt x="21" y="2"/>
                  <a:pt x="20" y="3"/>
                </a:cubicBezTo>
                <a:cubicBezTo>
                  <a:pt x="19" y="5"/>
                  <a:pt x="16" y="4"/>
                  <a:pt x="12" y="4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41" name="Freeform 44"/>
          <p:cNvSpPr/>
          <p:nvPr/>
        </p:nvSpPr>
        <p:spPr bwMode="auto">
          <a:xfrm>
            <a:off x="21287717" y="3600465"/>
            <a:ext cx="653082" cy="561464"/>
          </a:xfrm>
          <a:custGeom>
            <a:avLst/>
            <a:gdLst>
              <a:gd name="T0" fmla="*/ 21 w 117"/>
              <a:gd name="T1" fmla="*/ 16 h 101"/>
              <a:gd name="T2" fmla="*/ 12 w 117"/>
              <a:gd name="T3" fmla="*/ 26 h 101"/>
              <a:gd name="T4" fmla="*/ 5 w 117"/>
              <a:gd name="T5" fmla="*/ 43 h 101"/>
              <a:gd name="T6" fmla="*/ 4 w 117"/>
              <a:gd name="T7" fmla="*/ 66 h 101"/>
              <a:gd name="T8" fmla="*/ 18 w 117"/>
              <a:gd name="T9" fmla="*/ 67 h 101"/>
              <a:gd name="T10" fmla="*/ 24 w 117"/>
              <a:gd name="T11" fmla="*/ 61 h 101"/>
              <a:gd name="T12" fmla="*/ 32 w 117"/>
              <a:gd name="T13" fmla="*/ 59 h 101"/>
              <a:gd name="T14" fmla="*/ 43 w 117"/>
              <a:gd name="T15" fmla="*/ 64 h 101"/>
              <a:gd name="T16" fmla="*/ 50 w 117"/>
              <a:gd name="T17" fmla="*/ 64 h 101"/>
              <a:gd name="T18" fmla="*/ 68 w 117"/>
              <a:gd name="T19" fmla="*/ 64 h 101"/>
              <a:gd name="T20" fmla="*/ 104 w 117"/>
              <a:gd name="T21" fmla="*/ 99 h 101"/>
              <a:gd name="T22" fmla="*/ 104 w 117"/>
              <a:gd name="T23" fmla="*/ 100 h 101"/>
              <a:gd name="T24" fmla="*/ 112 w 117"/>
              <a:gd name="T25" fmla="*/ 99 h 101"/>
              <a:gd name="T26" fmla="*/ 117 w 117"/>
              <a:gd name="T27" fmla="*/ 96 h 101"/>
              <a:gd name="T28" fmla="*/ 99 w 117"/>
              <a:gd name="T29" fmla="*/ 75 h 101"/>
              <a:gd name="T30" fmla="*/ 71 w 117"/>
              <a:gd name="T31" fmla="*/ 56 h 101"/>
              <a:gd name="T32" fmla="*/ 60 w 117"/>
              <a:gd name="T33" fmla="*/ 45 h 101"/>
              <a:gd name="T34" fmla="*/ 47 w 117"/>
              <a:gd name="T35" fmla="*/ 20 h 101"/>
              <a:gd name="T36" fmla="*/ 38 w 117"/>
              <a:gd name="T37" fmla="*/ 0 h 101"/>
              <a:gd name="T38" fmla="*/ 21 w 117"/>
              <a:gd name="T39" fmla="*/ 16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17" h="101">
                <a:moveTo>
                  <a:pt x="21" y="16"/>
                </a:moveTo>
                <a:cubicBezTo>
                  <a:pt x="18" y="19"/>
                  <a:pt x="10" y="20"/>
                  <a:pt x="12" y="26"/>
                </a:cubicBezTo>
                <a:cubicBezTo>
                  <a:pt x="13" y="31"/>
                  <a:pt x="10" y="36"/>
                  <a:pt x="5" y="43"/>
                </a:cubicBezTo>
                <a:cubicBezTo>
                  <a:pt x="0" y="49"/>
                  <a:pt x="3" y="59"/>
                  <a:pt x="4" y="66"/>
                </a:cubicBezTo>
                <a:cubicBezTo>
                  <a:pt x="10" y="66"/>
                  <a:pt x="17" y="66"/>
                  <a:pt x="18" y="67"/>
                </a:cubicBezTo>
                <a:cubicBezTo>
                  <a:pt x="21" y="70"/>
                  <a:pt x="22" y="67"/>
                  <a:pt x="24" y="61"/>
                </a:cubicBezTo>
                <a:cubicBezTo>
                  <a:pt x="26" y="56"/>
                  <a:pt x="29" y="57"/>
                  <a:pt x="32" y="59"/>
                </a:cubicBezTo>
                <a:cubicBezTo>
                  <a:pt x="35" y="62"/>
                  <a:pt x="37" y="66"/>
                  <a:pt x="43" y="64"/>
                </a:cubicBezTo>
                <a:cubicBezTo>
                  <a:pt x="48" y="61"/>
                  <a:pt x="48" y="63"/>
                  <a:pt x="50" y="64"/>
                </a:cubicBezTo>
                <a:cubicBezTo>
                  <a:pt x="53" y="65"/>
                  <a:pt x="64" y="63"/>
                  <a:pt x="68" y="64"/>
                </a:cubicBezTo>
                <a:cubicBezTo>
                  <a:pt x="71" y="64"/>
                  <a:pt x="104" y="99"/>
                  <a:pt x="104" y="99"/>
                </a:cubicBezTo>
                <a:cubicBezTo>
                  <a:pt x="104" y="99"/>
                  <a:pt x="104" y="99"/>
                  <a:pt x="104" y="100"/>
                </a:cubicBezTo>
                <a:cubicBezTo>
                  <a:pt x="108" y="100"/>
                  <a:pt x="111" y="101"/>
                  <a:pt x="112" y="99"/>
                </a:cubicBezTo>
                <a:cubicBezTo>
                  <a:pt x="113" y="98"/>
                  <a:pt x="115" y="97"/>
                  <a:pt x="117" y="96"/>
                </a:cubicBezTo>
                <a:cubicBezTo>
                  <a:pt x="113" y="92"/>
                  <a:pt x="107" y="85"/>
                  <a:pt x="99" y="75"/>
                </a:cubicBezTo>
                <a:cubicBezTo>
                  <a:pt x="89" y="63"/>
                  <a:pt x="77" y="56"/>
                  <a:pt x="71" y="56"/>
                </a:cubicBezTo>
                <a:cubicBezTo>
                  <a:pt x="65" y="56"/>
                  <a:pt x="64" y="46"/>
                  <a:pt x="60" y="45"/>
                </a:cubicBezTo>
                <a:cubicBezTo>
                  <a:pt x="56" y="45"/>
                  <a:pt x="48" y="29"/>
                  <a:pt x="47" y="20"/>
                </a:cubicBezTo>
                <a:cubicBezTo>
                  <a:pt x="47" y="14"/>
                  <a:pt x="43" y="7"/>
                  <a:pt x="38" y="0"/>
                </a:cubicBezTo>
                <a:cubicBezTo>
                  <a:pt x="32" y="10"/>
                  <a:pt x="23" y="14"/>
                  <a:pt x="21" y="16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42" name="Freeform 45"/>
          <p:cNvSpPr/>
          <p:nvPr/>
        </p:nvSpPr>
        <p:spPr bwMode="auto">
          <a:xfrm>
            <a:off x="20954132" y="3912900"/>
            <a:ext cx="1454167" cy="1127625"/>
          </a:xfrm>
          <a:custGeom>
            <a:avLst/>
            <a:gdLst>
              <a:gd name="T0" fmla="*/ 18 w 261"/>
              <a:gd name="T1" fmla="*/ 133 h 203"/>
              <a:gd name="T2" fmla="*/ 33 w 261"/>
              <a:gd name="T3" fmla="*/ 153 h 203"/>
              <a:gd name="T4" fmla="*/ 49 w 261"/>
              <a:gd name="T5" fmla="*/ 166 h 203"/>
              <a:gd name="T6" fmla="*/ 49 w 261"/>
              <a:gd name="T7" fmla="*/ 181 h 203"/>
              <a:gd name="T8" fmla="*/ 54 w 261"/>
              <a:gd name="T9" fmla="*/ 183 h 203"/>
              <a:gd name="T10" fmla="*/ 72 w 261"/>
              <a:gd name="T11" fmla="*/ 187 h 203"/>
              <a:gd name="T12" fmla="*/ 92 w 261"/>
              <a:gd name="T13" fmla="*/ 198 h 203"/>
              <a:gd name="T14" fmla="*/ 112 w 261"/>
              <a:gd name="T15" fmla="*/ 202 h 203"/>
              <a:gd name="T16" fmla="*/ 124 w 261"/>
              <a:gd name="T17" fmla="*/ 192 h 203"/>
              <a:gd name="T18" fmla="*/ 139 w 261"/>
              <a:gd name="T19" fmla="*/ 189 h 203"/>
              <a:gd name="T20" fmla="*/ 147 w 261"/>
              <a:gd name="T21" fmla="*/ 193 h 203"/>
              <a:gd name="T22" fmla="*/ 156 w 261"/>
              <a:gd name="T23" fmla="*/ 190 h 203"/>
              <a:gd name="T24" fmla="*/ 170 w 261"/>
              <a:gd name="T25" fmla="*/ 188 h 203"/>
              <a:gd name="T26" fmla="*/ 192 w 261"/>
              <a:gd name="T27" fmla="*/ 176 h 203"/>
              <a:gd name="T28" fmla="*/ 212 w 261"/>
              <a:gd name="T29" fmla="*/ 173 h 203"/>
              <a:gd name="T30" fmla="*/ 258 w 261"/>
              <a:gd name="T31" fmla="*/ 127 h 203"/>
              <a:gd name="T32" fmla="*/ 252 w 261"/>
              <a:gd name="T33" fmla="*/ 123 h 203"/>
              <a:gd name="T34" fmla="*/ 228 w 261"/>
              <a:gd name="T35" fmla="*/ 117 h 203"/>
              <a:gd name="T36" fmla="*/ 193 w 261"/>
              <a:gd name="T37" fmla="*/ 105 h 203"/>
              <a:gd name="T38" fmla="*/ 181 w 261"/>
              <a:gd name="T39" fmla="*/ 95 h 203"/>
              <a:gd name="T40" fmla="*/ 170 w 261"/>
              <a:gd name="T41" fmla="*/ 79 h 203"/>
              <a:gd name="T42" fmla="*/ 173 w 261"/>
              <a:gd name="T43" fmla="*/ 73 h 203"/>
              <a:gd name="T44" fmla="*/ 165 w 261"/>
              <a:gd name="T45" fmla="*/ 70 h 203"/>
              <a:gd name="T46" fmla="*/ 155 w 261"/>
              <a:gd name="T47" fmla="*/ 70 h 203"/>
              <a:gd name="T48" fmla="*/ 156 w 261"/>
              <a:gd name="T49" fmla="*/ 56 h 203"/>
              <a:gd name="T50" fmla="*/ 164 w 261"/>
              <a:gd name="T51" fmla="*/ 43 h 203"/>
              <a:gd name="T52" fmla="*/ 128 w 261"/>
              <a:gd name="T53" fmla="*/ 8 h 203"/>
              <a:gd name="T54" fmla="*/ 110 w 261"/>
              <a:gd name="T55" fmla="*/ 8 h 203"/>
              <a:gd name="T56" fmla="*/ 103 w 261"/>
              <a:gd name="T57" fmla="*/ 8 h 203"/>
              <a:gd name="T58" fmla="*/ 92 w 261"/>
              <a:gd name="T59" fmla="*/ 3 h 203"/>
              <a:gd name="T60" fmla="*/ 84 w 261"/>
              <a:gd name="T61" fmla="*/ 5 h 203"/>
              <a:gd name="T62" fmla="*/ 78 w 261"/>
              <a:gd name="T63" fmla="*/ 11 h 203"/>
              <a:gd name="T64" fmla="*/ 64 w 261"/>
              <a:gd name="T65" fmla="*/ 10 h 203"/>
              <a:gd name="T66" fmla="*/ 64 w 261"/>
              <a:gd name="T67" fmla="*/ 10 h 203"/>
              <a:gd name="T68" fmla="*/ 58 w 261"/>
              <a:gd name="T69" fmla="*/ 31 h 203"/>
              <a:gd name="T70" fmla="*/ 50 w 261"/>
              <a:gd name="T71" fmla="*/ 39 h 203"/>
              <a:gd name="T72" fmla="*/ 39 w 261"/>
              <a:gd name="T73" fmla="*/ 52 h 203"/>
              <a:gd name="T74" fmla="*/ 34 w 261"/>
              <a:gd name="T75" fmla="*/ 69 h 203"/>
              <a:gd name="T76" fmla="*/ 27 w 261"/>
              <a:gd name="T77" fmla="*/ 77 h 203"/>
              <a:gd name="T78" fmla="*/ 21 w 261"/>
              <a:gd name="T79" fmla="*/ 93 h 203"/>
              <a:gd name="T80" fmla="*/ 19 w 261"/>
              <a:gd name="T81" fmla="*/ 112 h 203"/>
              <a:gd name="T82" fmla="*/ 5 w 261"/>
              <a:gd name="T83" fmla="*/ 115 h 203"/>
              <a:gd name="T84" fmla="*/ 2 w 261"/>
              <a:gd name="T85" fmla="*/ 125 h 203"/>
              <a:gd name="T86" fmla="*/ 18 w 261"/>
              <a:gd name="T87" fmla="*/ 133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1" h="203">
                <a:moveTo>
                  <a:pt x="18" y="133"/>
                </a:moveTo>
                <a:cubicBezTo>
                  <a:pt x="20" y="139"/>
                  <a:pt x="30" y="144"/>
                  <a:pt x="33" y="153"/>
                </a:cubicBezTo>
                <a:cubicBezTo>
                  <a:pt x="36" y="161"/>
                  <a:pt x="45" y="166"/>
                  <a:pt x="49" y="166"/>
                </a:cubicBezTo>
                <a:cubicBezTo>
                  <a:pt x="52" y="166"/>
                  <a:pt x="50" y="171"/>
                  <a:pt x="49" y="181"/>
                </a:cubicBezTo>
                <a:cubicBezTo>
                  <a:pt x="51" y="182"/>
                  <a:pt x="53" y="182"/>
                  <a:pt x="54" y="183"/>
                </a:cubicBezTo>
                <a:cubicBezTo>
                  <a:pt x="57" y="185"/>
                  <a:pt x="68" y="183"/>
                  <a:pt x="72" y="187"/>
                </a:cubicBezTo>
                <a:cubicBezTo>
                  <a:pt x="76" y="190"/>
                  <a:pt x="88" y="198"/>
                  <a:pt x="92" y="198"/>
                </a:cubicBezTo>
                <a:cubicBezTo>
                  <a:pt x="96" y="198"/>
                  <a:pt x="110" y="200"/>
                  <a:pt x="112" y="202"/>
                </a:cubicBezTo>
                <a:cubicBezTo>
                  <a:pt x="114" y="203"/>
                  <a:pt x="117" y="196"/>
                  <a:pt x="124" y="192"/>
                </a:cubicBezTo>
                <a:cubicBezTo>
                  <a:pt x="130" y="189"/>
                  <a:pt x="137" y="187"/>
                  <a:pt x="139" y="189"/>
                </a:cubicBezTo>
                <a:cubicBezTo>
                  <a:pt x="140" y="192"/>
                  <a:pt x="144" y="194"/>
                  <a:pt x="147" y="193"/>
                </a:cubicBezTo>
                <a:cubicBezTo>
                  <a:pt x="148" y="192"/>
                  <a:pt x="152" y="191"/>
                  <a:pt x="156" y="190"/>
                </a:cubicBezTo>
                <a:cubicBezTo>
                  <a:pt x="161" y="189"/>
                  <a:pt x="168" y="188"/>
                  <a:pt x="170" y="188"/>
                </a:cubicBezTo>
                <a:cubicBezTo>
                  <a:pt x="173" y="188"/>
                  <a:pt x="181" y="176"/>
                  <a:pt x="192" y="176"/>
                </a:cubicBezTo>
                <a:cubicBezTo>
                  <a:pt x="203" y="176"/>
                  <a:pt x="207" y="178"/>
                  <a:pt x="212" y="173"/>
                </a:cubicBezTo>
                <a:cubicBezTo>
                  <a:pt x="217" y="167"/>
                  <a:pt x="254" y="129"/>
                  <a:pt x="258" y="127"/>
                </a:cubicBezTo>
                <a:cubicBezTo>
                  <a:pt x="261" y="124"/>
                  <a:pt x="255" y="123"/>
                  <a:pt x="252" y="123"/>
                </a:cubicBezTo>
                <a:cubicBezTo>
                  <a:pt x="248" y="123"/>
                  <a:pt x="240" y="122"/>
                  <a:pt x="228" y="117"/>
                </a:cubicBezTo>
                <a:cubicBezTo>
                  <a:pt x="215" y="112"/>
                  <a:pt x="196" y="106"/>
                  <a:pt x="193" y="105"/>
                </a:cubicBezTo>
                <a:cubicBezTo>
                  <a:pt x="189" y="104"/>
                  <a:pt x="184" y="96"/>
                  <a:pt x="181" y="95"/>
                </a:cubicBezTo>
                <a:cubicBezTo>
                  <a:pt x="178" y="93"/>
                  <a:pt x="172" y="82"/>
                  <a:pt x="170" y="79"/>
                </a:cubicBezTo>
                <a:cubicBezTo>
                  <a:pt x="170" y="78"/>
                  <a:pt x="171" y="75"/>
                  <a:pt x="173" y="73"/>
                </a:cubicBezTo>
                <a:cubicBezTo>
                  <a:pt x="169" y="69"/>
                  <a:pt x="167" y="68"/>
                  <a:pt x="165" y="70"/>
                </a:cubicBezTo>
                <a:cubicBezTo>
                  <a:pt x="162" y="72"/>
                  <a:pt x="156" y="72"/>
                  <a:pt x="155" y="70"/>
                </a:cubicBezTo>
                <a:cubicBezTo>
                  <a:pt x="154" y="68"/>
                  <a:pt x="152" y="60"/>
                  <a:pt x="156" y="56"/>
                </a:cubicBezTo>
                <a:cubicBezTo>
                  <a:pt x="159" y="51"/>
                  <a:pt x="164" y="43"/>
                  <a:pt x="164" y="43"/>
                </a:cubicBezTo>
                <a:cubicBezTo>
                  <a:pt x="164" y="43"/>
                  <a:pt x="131" y="8"/>
                  <a:pt x="128" y="8"/>
                </a:cubicBezTo>
                <a:cubicBezTo>
                  <a:pt x="124" y="7"/>
                  <a:pt x="113" y="9"/>
                  <a:pt x="110" y="8"/>
                </a:cubicBezTo>
                <a:cubicBezTo>
                  <a:pt x="108" y="7"/>
                  <a:pt x="108" y="5"/>
                  <a:pt x="103" y="8"/>
                </a:cubicBezTo>
                <a:cubicBezTo>
                  <a:pt x="97" y="10"/>
                  <a:pt x="95" y="6"/>
                  <a:pt x="92" y="3"/>
                </a:cubicBezTo>
                <a:cubicBezTo>
                  <a:pt x="89" y="1"/>
                  <a:pt x="86" y="0"/>
                  <a:pt x="84" y="5"/>
                </a:cubicBezTo>
                <a:cubicBezTo>
                  <a:pt x="82" y="11"/>
                  <a:pt x="81" y="14"/>
                  <a:pt x="78" y="11"/>
                </a:cubicBezTo>
                <a:cubicBezTo>
                  <a:pt x="77" y="10"/>
                  <a:pt x="70" y="10"/>
                  <a:pt x="64" y="10"/>
                </a:cubicBezTo>
                <a:cubicBezTo>
                  <a:pt x="64" y="10"/>
                  <a:pt x="64" y="10"/>
                  <a:pt x="64" y="10"/>
                </a:cubicBezTo>
                <a:cubicBezTo>
                  <a:pt x="65" y="18"/>
                  <a:pt x="58" y="26"/>
                  <a:pt x="58" y="31"/>
                </a:cubicBezTo>
                <a:cubicBezTo>
                  <a:pt x="58" y="35"/>
                  <a:pt x="53" y="39"/>
                  <a:pt x="50" y="39"/>
                </a:cubicBezTo>
                <a:cubicBezTo>
                  <a:pt x="47" y="39"/>
                  <a:pt x="44" y="48"/>
                  <a:pt x="39" y="52"/>
                </a:cubicBezTo>
                <a:cubicBezTo>
                  <a:pt x="35" y="56"/>
                  <a:pt x="38" y="66"/>
                  <a:pt x="34" y="69"/>
                </a:cubicBezTo>
                <a:cubicBezTo>
                  <a:pt x="30" y="72"/>
                  <a:pt x="23" y="73"/>
                  <a:pt x="27" y="77"/>
                </a:cubicBezTo>
                <a:cubicBezTo>
                  <a:pt x="30" y="80"/>
                  <a:pt x="21" y="86"/>
                  <a:pt x="21" y="93"/>
                </a:cubicBezTo>
                <a:cubicBezTo>
                  <a:pt x="21" y="99"/>
                  <a:pt x="20" y="111"/>
                  <a:pt x="19" y="112"/>
                </a:cubicBezTo>
                <a:cubicBezTo>
                  <a:pt x="18" y="113"/>
                  <a:pt x="5" y="110"/>
                  <a:pt x="5" y="115"/>
                </a:cubicBezTo>
                <a:cubicBezTo>
                  <a:pt x="5" y="121"/>
                  <a:pt x="0" y="121"/>
                  <a:pt x="2" y="125"/>
                </a:cubicBezTo>
                <a:cubicBezTo>
                  <a:pt x="4" y="129"/>
                  <a:pt x="16" y="128"/>
                  <a:pt x="18" y="133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43" name="Freeform 46"/>
          <p:cNvSpPr/>
          <p:nvPr/>
        </p:nvSpPr>
        <p:spPr bwMode="auto">
          <a:xfrm>
            <a:off x="21043393" y="4890177"/>
            <a:ext cx="779941" cy="942037"/>
          </a:xfrm>
          <a:custGeom>
            <a:avLst/>
            <a:gdLst>
              <a:gd name="T0" fmla="*/ 123 w 140"/>
              <a:gd name="T1" fmla="*/ 39 h 169"/>
              <a:gd name="T2" fmla="*/ 131 w 140"/>
              <a:gd name="T3" fmla="*/ 26 h 169"/>
              <a:gd name="T4" fmla="*/ 140 w 140"/>
              <a:gd name="T5" fmla="*/ 14 h 169"/>
              <a:gd name="T6" fmla="*/ 131 w 140"/>
              <a:gd name="T7" fmla="*/ 17 h 169"/>
              <a:gd name="T8" fmla="*/ 123 w 140"/>
              <a:gd name="T9" fmla="*/ 13 h 169"/>
              <a:gd name="T10" fmla="*/ 108 w 140"/>
              <a:gd name="T11" fmla="*/ 16 h 169"/>
              <a:gd name="T12" fmla="*/ 96 w 140"/>
              <a:gd name="T13" fmla="*/ 26 h 169"/>
              <a:gd name="T14" fmla="*/ 76 w 140"/>
              <a:gd name="T15" fmla="*/ 22 h 169"/>
              <a:gd name="T16" fmla="*/ 56 w 140"/>
              <a:gd name="T17" fmla="*/ 11 h 169"/>
              <a:gd name="T18" fmla="*/ 38 w 140"/>
              <a:gd name="T19" fmla="*/ 7 h 169"/>
              <a:gd name="T20" fmla="*/ 28 w 140"/>
              <a:gd name="T21" fmla="*/ 2 h 169"/>
              <a:gd name="T22" fmla="*/ 18 w 140"/>
              <a:gd name="T23" fmla="*/ 1 h 169"/>
              <a:gd name="T24" fmla="*/ 4 w 140"/>
              <a:gd name="T25" fmla="*/ 10 h 169"/>
              <a:gd name="T26" fmla="*/ 2 w 140"/>
              <a:gd name="T27" fmla="*/ 13 h 169"/>
              <a:gd name="T28" fmla="*/ 10 w 140"/>
              <a:gd name="T29" fmla="*/ 20 h 169"/>
              <a:gd name="T30" fmla="*/ 12 w 140"/>
              <a:gd name="T31" fmla="*/ 33 h 169"/>
              <a:gd name="T32" fmla="*/ 19 w 140"/>
              <a:gd name="T33" fmla="*/ 39 h 169"/>
              <a:gd name="T34" fmla="*/ 18 w 140"/>
              <a:gd name="T35" fmla="*/ 53 h 169"/>
              <a:gd name="T36" fmla="*/ 6 w 140"/>
              <a:gd name="T37" fmla="*/ 73 h 169"/>
              <a:gd name="T38" fmla="*/ 1 w 140"/>
              <a:gd name="T39" fmla="*/ 84 h 169"/>
              <a:gd name="T40" fmla="*/ 13 w 140"/>
              <a:gd name="T41" fmla="*/ 90 h 169"/>
              <a:gd name="T42" fmla="*/ 0 w 140"/>
              <a:gd name="T43" fmla="*/ 102 h 169"/>
              <a:gd name="T44" fmla="*/ 0 w 140"/>
              <a:gd name="T45" fmla="*/ 103 h 169"/>
              <a:gd name="T46" fmla="*/ 66 w 140"/>
              <a:gd name="T47" fmla="*/ 138 h 169"/>
              <a:gd name="T48" fmla="*/ 65 w 140"/>
              <a:gd name="T49" fmla="*/ 149 h 169"/>
              <a:gd name="T50" fmla="*/ 94 w 140"/>
              <a:gd name="T51" fmla="*/ 169 h 169"/>
              <a:gd name="T52" fmla="*/ 111 w 140"/>
              <a:gd name="T53" fmla="*/ 132 h 169"/>
              <a:gd name="T54" fmla="*/ 122 w 140"/>
              <a:gd name="T55" fmla="*/ 123 h 169"/>
              <a:gd name="T56" fmla="*/ 131 w 140"/>
              <a:gd name="T57" fmla="*/ 117 h 169"/>
              <a:gd name="T58" fmla="*/ 133 w 140"/>
              <a:gd name="T59" fmla="*/ 114 h 169"/>
              <a:gd name="T60" fmla="*/ 124 w 140"/>
              <a:gd name="T61" fmla="*/ 101 h 169"/>
              <a:gd name="T62" fmla="*/ 123 w 140"/>
              <a:gd name="T63" fmla="*/ 3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0" h="169">
                <a:moveTo>
                  <a:pt x="123" y="39"/>
                </a:moveTo>
                <a:cubicBezTo>
                  <a:pt x="131" y="26"/>
                  <a:pt x="131" y="26"/>
                  <a:pt x="131" y="26"/>
                </a:cubicBezTo>
                <a:cubicBezTo>
                  <a:pt x="140" y="14"/>
                  <a:pt x="140" y="14"/>
                  <a:pt x="140" y="14"/>
                </a:cubicBezTo>
                <a:cubicBezTo>
                  <a:pt x="136" y="15"/>
                  <a:pt x="132" y="16"/>
                  <a:pt x="131" y="17"/>
                </a:cubicBezTo>
                <a:cubicBezTo>
                  <a:pt x="128" y="18"/>
                  <a:pt x="124" y="16"/>
                  <a:pt x="123" y="13"/>
                </a:cubicBezTo>
                <a:cubicBezTo>
                  <a:pt x="121" y="11"/>
                  <a:pt x="114" y="13"/>
                  <a:pt x="108" y="16"/>
                </a:cubicBezTo>
                <a:cubicBezTo>
                  <a:pt x="101" y="20"/>
                  <a:pt x="98" y="27"/>
                  <a:pt x="96" y="26"/>
                </a:cubicBezTo>
                <a:cubicBezTo>
                  <a:pt x="94" y="24"/>
                  <a:pt x="80" y="22"/>
                  <a:pt x="76" y="22"/>
                </a:cubicBezTo>
                <a:cubicBezTo>
                  <a:pt x="72" y="22"/>
                  <a:pt x="60" y="14"/>
                  <a:pt x="56" y="11"/>
                </a:cubicBezTo>
                <a:cubicBezTo>
                  <a:pt x="52" y="7"/>
                  <a:pt x="41" y="9"/>
                  <a:pt x="38" y="7"/>
                </a:cubicBezTo>
                <a:cubicBezTo>
                  <a:pt x="36" y="6"/>
                  <a:pt x="30" y="4"/>
                  <a:pt x="28" y="2"/>
                </a:cubicBezTo>
                <a:cubicBezTo>
                  <a:pt x="26" y="0"/>
                  <a:pt x="22" y="0"/>
                  <a:pt x="18" y="1"/>
                </a:cubicBezTo>
                <a:cubicBezTo>
                  <a:pt x="14" y="2"/>
                  <a:pt x="5" y="7"/>
                  <a:pt x="4" y="10"/>
                </a:cubicBezTo>
                <a:cubicBezTo>
                  <a:pt x="4" y="11"/>
                  <a:pt x="3" y="12"/>
                  <a:pt x="2" y="13"/>
                </a:cubicBezTo>
                <a:cubicBezTo>
                  <a:pt x="10" y="20"/>
                  <a:pt x="10" y="20"/>
                  <a:pt x="10" y="20"/>
                </a:cubicBezTo>
                <a:cubicBezTo>
                  <a:pt x="12" y="33"/>
                  <a:pt x="12" y="33"/>
                  <a:pt x="12" y="33"/>
                </a:cubicBezTo>
                <a:cubicBezTo>
                  <a:pt x="19" y="39"/>
                  <a:pt x="19" y="39"/>
                  <a:pt x="19" y="39"/>
                </a:cubicBezTo>
                <a:cubicBezTo>
                  <a:pt x="19" y="39"/>
                  <a:pt x="19" y="46"/>
                  <a:pt x="18" y="53"/>
                </a:cubicBezTo>
                <a:cubicBezTo>
                  <a:pt x="17" y="60"/>
                  <a:pt x="11" y="69"/>
                  <a:pt x="6" y="73"/>
                </a:cubicBezTo>
                <a:cubicBezTo>
                  <a:pt x="5" y="75"/>
                  <a:pt x="3" y="79"/>
                  <a:pt x="1" y="84"/>
                </a:cubicBezTo>
                <a:cubicBezTo>
                  <a:pt x="8" y="86"/>
                  <a:pt x="13" y="88"/>
                  <a:pt x="13" y="90"/>
                </a:cubicBezTo>
                <a:cubicBezTo>
                  <a:pt x="12" y="95"/>
                  <a:pt x="0" y="93"/>
                  <a:pt x="0" y="102"/>
                </a:cubicBezTo>
                <a:cubicBezTo>
                  <a:pt x="0" y="102"/>
                  <a:pt x="0" y="103"/>
                  <a:pt x="0" y="103"/>
                </a:cubicBezTo>
                <a:cubicBezTo>
                  <a:pt x="66" y="138"/>
                  <a:pt x="66" y="138"/>
                  <a:pt x="66" y="138"/>
                </a:cubicBezTo>
                <a:cubicBezTo>
                  <a:pt x="65" y="149"/>
                  <a:pt x="65" y="149"/>
                  <a:pt x="65" y="149"/>
                </a:cubicBezTo>
                <a:cubicBezTo>
                  <a:pt x="65" y="149"/>
                  <a:pt x="80" y="160"/>
                  <a:pt x="94" y="169"/>
                </a:cubicBezTo>
                <a:cubicBezTo>
                  <a:pt x="100" y="153"/>
                  <a:pt x="109" y="135"/>
                  <a:pt x="111" y="132"/>
                </a:cubicBezTo>
                <a:cubicBezTo>
                  <a:pt x="115" y="126"/>
                  <a:pt x="119" y="127"/>
                  <a:pt x="122" y="123"/>
                </a:cubicBezTo>
                <a:cubicBezTo>
                  <a:pt x="125" y="119"/>
                  <a:pt x="126" y="125"/>
                  <a:pt x="131" y="117"/>
                </a:cubicBezTo>
                <a:cubicBezTo>
                  <a:pt x="132" y="116"/>
                  <a:pt x="132" y="115"/>
                  <a:pt x="133" y="114"/>
                </a:cubicBezTo>
                <a:cubicBezTo>
                  <a:pt x="124" y="101"/>
                  <a:pt x="124" y="101"/>
                  <a:pt x="124" y="101"/>
                </a:cubicBezTo>
                <a:lnTo>
                  <a:pt x="123" y="39"/>
                </a:ln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44" name="Freeform 47"/>
          <p:cNvSpPr/>
          <p:nvPr/>
        </p:nvSpPr>
        <p:spPr bwMode="auto">
          <a:xfrm>
            <a:off x="20620532" y="4963001"/>
            <a:ext cx="528574" cy="545018"/>
          </a:xfrm>
          <a:custGeom>
            <a:avLst/>
            <a:gdLst>
              <a:gd name="T0" fmla="*/ 88 w 95"/>
              <a:gd name="T1" fmla="*/ 20 h 98"/>
              <a:gd name="T2" fmla="*/ 86 w 95"/>
              <a:gd name="T3" fmla="*/ 7 h 98"/>
              <a:gd name="T4" fmla="*/ 78 w 95"/>
              <a:gd name="T5" fmla="*/ 0 h 98"/>
              <a:gd name="T6" fmla="*/ 72 w 95"/>
              <a:gd name="T7" fmla="*/ 6 h 98"/>
              <a:gd name="T8" fmla="*/ 61 w 95"/>
              <a:gd name="T9" fmla="*/ 6 h 98"/>
              <a:gd name="T10" fmla="*/ 49 w 95"/>
              <a:gd name="T11" fmla="*/ 11 h 98"/>
              <a:gd name="T12" fmla="*/ 38 w 95"/>
              <a:gd name="T13" fmla="*/ 7 h 98"/>
              <a:gd name="T14" fmla="*/ 25 w 95"/>
              <a:gd name="T15" fmla="*/ 11 h 98"/>
              <a:gd name="T16" fmla="*/ 23 w 95"/>
              <a:gd name="T17" fmla="*/ 26 h 98"/>
              <a:gd name="T18" fmla="*/ 29 w 95"/>
              <a:gd name="T19" fmla="*/ 34 h 98"/>
              <a:gd name="T20" fmla="*/ 24 w 95"/>
              <a:gd name="T21" fmla="*/ 43 h 98"/>
              <a:gd name="T22" fmla="*/ 17 w 95"/>
              <a:gd name="T23" fmla="*/ 48 h 98"/>
              <a:gd name="T24" fmla="*/ 10 w 95"/>
              <a:gd name="T25" fmla="*/ 57 h 98"/>
              <a:gd name="T26" fmla="*/ 6 w 95"/>
              <a:gd name="T27" fmla="*/ 70 h 98"/>
              <a:gd name="T28" fmla="*/ 3 w 95"/>
              <a:gd name="T29" fmla="*/ 85 h 98"/>
              <a:gd name="T30" fmla="*/ 0 w 95"/>
              <a:gd name="T31" fmla="*/ 97 h 98"/>
              <a:gd name="T32" fmla="*/ 9 w 95"/>
              <a:gd name="T33" fmla="*/ 96 h 98"/>
              <a:gd name="T34" fmla="*/ 26 w 95"/>
              <a:gd name="T35" fmla="*/ 91 h 98"/>
              <a:gd name="T36" fmla="*/ 41 w 95"/>
              <a:gd name="T37" fmla="*/ 89 h 98"/>
              <a:gd name="T38" fmla="*/ 54 w 95"/>
              <a:gd name="T39" fmla="*/ 71 h 98"/>
              <a:gd name="T40" fmla="*/ 77 w 95"/>
              <a:gd name="T41" fmla="*/ 71 h 98"/>
              <a:gd name="T42" fmla="*/ 82 w 95"/>
              <a:gd name="T43" fmla="*/ 60 h 98"/>
              <a:gd name="T44" fmla="*/ 94 w 95"/>
              <a:gd name="T45" fmla="*/ 40 h 98"/>
              <a:gd name="T46" fmla="*/ 95 w 95"/>
              <a:gd name="T47" fmla="*/ 26 h 98"/>
              <a:gd name="T48" fmla="*/ 88 w 95"/>
              <a:gd name="T49" fmla="*/ 2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95" h="98">
                <a:moveTo>
                  <a:pt x="88" y="20"/>
                </a:moveTo>
                <a:cubicBezTo>
                  <a:pt x="86" y="7"/>
                  <a:pt x="86" y="7"/>
                  <a:pt x="86" y="7"/>
                </a:cubicBezTo>
                <a:cubicBezTo>
                  <a:pt x="78" y="0"/>
                  <a:pt x="78" y="0"/>
                  <a:pt x="78" y="0"/>
                </a:cubicBezTo>
                <a:cubicBezTo>
                  <a:pt x="76" y="2"/>
                  <a:pt x="72" y="4"/>
                  <a:pt x="72" y="6"/>
                </a:cubicBezTo>
                <a:cubicBezTo>
                  <a:pt x="72" y="8"/>
                  <a:pt x="64" y="8"/>
                  <a:pt x="61" y="6"/>
                </a:cubicBezTo>
                <a:cubicBezTo>
                  <a:pt x="58" y="5"/>
                  <a:pt x="50" y="8"/>
                  <a:pt x="49" y="11"/>
                </a:cubicBezTo>
                <a:cubicBezTo>
                  <a:pt x="47" y="13"/>
                  <a:pt x="42" y="6"/>
                  <a:pt x="38" y="7"/>
                </a:cubicBezTo>
                <a:cubicBezTo>
                  <a:pt x="34" y="7"/>
                  <a:pt x="25" y="11"/>
                  <a:pt x="25" y="11"/>
                </a:cubicBezTo>
                <a:cubicBezTo>
                  <a:pt x="25" y="11"/>
                  <a:pt x="23" y="21"/>
                  <a:pt x="23" y="26"/>
                </a:cubicBezTo>
                <a:cubicBezTo>
                  <a:pt x="23" y="30"/>
                  <a:pt x="29" y="31"/>
                  <a:pt x="29" y="34"/>
                </a:cubicBezTo>
                <a:cubicBezTo>
                  <a:pt x="29" y="38"/>
                  <a:pt x="25" y="41"/>
                  <a:pt x="24" y="43"/>
                </a:cubicBezTo>
                <a:cubicBezTo>
                  <a:pt x="24" y="45"/>
                  <a:pt x="21" y="47"/>
                  <a:pt x="17" y="48"/>
                </a:cubicBezTo>
                <a:cubicBezTo>
                  <a:pt x="13" y="49"/>
                  <a:pt x="13" y="55"/>
                  <a:pt x="10" y="57"/>
                </a:cubicBezTo>
                <a:cubicBezTo>
                  <a:pt x="7" y="60"/>
                  <a:pt x="8" y="66"/>
                  <a:pt x="6" y="70"/>
                </a:cubicBezTo>
                <a:cubicBezTo>
                  <a:pt x="4" y="74"/>
                  <a:pt x="3" y="80"/>
                  <a:pt x="3" y="85"/>
                </a:cubicBezTo>
                <a:cubicBezTo>
                  <a:pt x="3" y="89"/>
                  <a:pt x="2" y="94"/>
                  <a:pt x="0" y="97"/>
                </a:cubicBezTo>
                <a:cubicBezTo>
                  <a:pt x="5" y="98"/>
                  <a:pt x="6" y="97"/>
                  <a:pt x="9" y="96"/>
                </a:cubicBezTo>
                <a:cubicBezTo>
                  <a:pt x="12" y="94"/>
                  <a:pt x="26" y="91"/>
                  <a:pt x="26" y="91"/>
                </a:cubicBezTo>
                <a:cubicBezTo>
                  <a:pt x="41" y="89"/>
                  <a:pt x="41" y="89"/>
                  <a:pt x="41" y="89"/>
                </a:cubicBezTo>
                <a:cubicBezTo>
                  <a:pt x="44" y="80"/>
                  <a:pt x="49" y="72"/>
                  <a:pt x="54" y="71"/>
                </a:cubicBezTo>
                <a:cubicBezTo>
                  <a:pt x="61" y="69"/>
                  <a:pt x="70" y="69"/>
                  <a:pt x="77" y="71"/>
                </a:cubicBezTo>
                <a:cubicBezTo>
                  <a:pt x="79" y="66"/>
                  <a:pt x="81" y="62"/>
                  <a:pt x="82" y="60"/>
                </a:cubicBezTo>
                <a:cubicBezTo>
                  <a:pt x="87" y="56"/>
                  <a:pt x="93" y="47"/>
                  <a:pt x="94" y="40"/>
                </a:cubicBezTo>
                <a:cubicBezTo>
                  <a:pt x="95" y="33"/>
                  <a:pt x="95" y="26"/>
                  <a:pt x="95" y="26"/>
                </a:cubicBezTo>
                <a:lnTo>
                  <a:pt x="88" y="20"/>
                </a:ln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45" name="Freeform 48"/>
          <p:cNvSpPr/>
          <p:nvPr/>
        </p:nvSpPr>
        <p:spPr bwMode="auto">
          <a:xfrm>
            <a:off x="21929056" y="6508796"/>
            <a:ext cx="718860" cy="1414229"/>
          </a:xfrm>
          <a:custGeom>
            <a:avLst/>
            <a:gdLst>
              <a:gd name="T0" fmla="*/ 109 w 129"/>
              <a:gd name="T1" fmla="*/ 8 h 254"/>
              <a:gd name="T2" fmla="*/ 103 w 129"/>
              <a:gd name="T3" fmla="*/ 13 h 254"/>
              <a:gd name="T4" fmla="*/ 100 w 129"/>
              <a:gd name="T5" fmla="*/ 25 h 254"/>
              <a:gd name="T6" fmla="*/ 90 w 129"/>
              <a:gd name="T7" fmla="*/ 33 h 254"/>
              <a:gd name="T8" fmla="*/ 81 w 129"/>
              <a:gd name="T9" fmla="*/ 41 h 254"/>
              <a:gd name="T10" fmla="*/ 80 w 129"/>
              <a:gd name="T11" fmla="*/ 50 h 254"/>
              <a:gd name="T12" fmla="*/ 68 w 129"/>
              <a:gd name="T13" fmla="*/ 61 h 254"/>
              <a:gd name="T14" fmla="*/ 44 w 129"/>
              <a:gd name="T15" fmla="*/ 73 h 254"/>
              <a:gd name="T16" fmla="*/ 22 w 129"/>
              <a:gd name="T17" fmla="*/ 77 h 254"/>
              <a:gd name="T18" fmla="*/ 14 w 129"/>
              <a:gd name="T19" fmla="*/ 100 h 254"/>
              <a:gd name="T20" fmla="*/ 16 w 129"/>
              <a:gd name="T21" fmla="*/ 131 h 254"/>
              <a:gd name="T22" fmla="*/ 12 w 129"/>
              <a:gd name="T23" fmla="*/ 167 h 254"/>
              <a:gd name="T24" fmla="*/ 6 w 129"/>
              <a:gd name="T25" fmla="*/ 208 h 254"/>
              <a:gd name="T26" fmla="*/ 17 w 129"/>
              <a:gd name="T27" fmla="*/ 241 h 254"/>
              <a:gd name="T28" fmla="*/ 48 w 129"/>
              <a:gd name="T29" fmla="*/ 249 h 254"/>
              <a:gd name="T30" fmla="*/ 66 w 129"/>
              <a:gd name="T31" fmla="*/ 242 h 254"/>
              <a:gd name="T32" fmla="*/ 91 w 129"/>
              <a:gd name="T33" fmla="*/ 169 h 254"/>
              <a:gd name="T34" fmla="*/ 110 w 129"/>
              <a:gd name="T35" fmla="*/ 102 h 254"/>
              <a:gd name="T36" fmla="*/ 113 w 129"/>
              <a:gd name="T37" fmla="*/ 82 h 254"/>
              <a:gd name="T38" fmla="*/ 117 w 129"/>
              <a:gd name="T39" fmla="*/ 71 h 254"/>
              <a:gd name="T40" fmla="*/ 128 w 129"/>
              <a:gd name="T41" fmla="*/ 69 h 254"/>
              <a:gd name="T42" fmla="*/ 121 w 129"/>
              <a:gd name="T43" fmla="*/ 37 h 254"/>
              <a:gd name="T44" fmla="*/ 109 w 129"/>
              <a:gd name="T45" fmla="*/ 8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9" h="254">
                <a:moveTo>
                  <a:pt x="109" y="8"/>
                </a:moveTo>
                <a:cubicBezTo>
                  <a:pt x="106" y="0"/>
                  <a:pt x="105" y="11"/>
                  <a:pt x="103" y="13"/>
                </a:cubicBezTo>
                <a:cubicBezTo>
                  <a:pt x="100" y="15"/>
                  <a:pt x="99" y="21"/>
                  <a:pt x="100" y="25"/>
                </a:cubicBezTo>
                <a:cubicBezTo>
                  <a:pt x="100" y="29"/>
                  <a:pt x="94" y="34"/>
                  <a:pt x="90" y="33"/>
                </a:cubicBezTo>
                <a:cubicBezTo>
                  <a:pt x="86" y="33"/>
                  <a:pt x="79" y="35"/>
                  <a:pt x="81" y="41"/>
                </a:cubicBezTo>
                <a:cubicBezTo>
                  <a:pt x="83" y="46"/>
                  <a:pt x="78" y="45"/>
                  <a:pt x="80" y="50"/>
                </a:cubicBezTo>
                <a:cubicBezTo>
                  <a:pt x="83" y="55"/>
                  <a:pt x="75" y="60"/>
                  <a:pt x="68" y="61"/>
                </a:cubicBezTo>
                <a:cubicBezTo>
                  <a:pt x="60" y="61"/>
                  <a:pt x="51" y="74"/>
                  <a:pt x="44" y="73"/>
                </a:cubicBezTo>
                <a:cubicBezTo>
                  <a:pt x="36" y="72"/>
                  <a:pt x="28" y="78"/>
                  <a:pt x="22" y="77"/>
                </a:cubicBezTo>
                <a:cubicBezTo>
                  <a:pt x="15" y="76"/>
                  <a:pt x="20" y="91"/>
                  <a:pt x="14" y="100"/>
                </a:cubicBezTo>
                <a:cubicBezTo>
                  <a:pt x="9" y="109"/>
                  <a:pt x="12" y="120"/>
                  <a:pt x="16" y="131"/>
                </a:cubicBezTo>
                <a:cubicBezTo>
                  <a:pt x="21" y="143"/>
                  <a:pt x="25" y="152"/>
                  <a:pt x="12" y="167"/>
                </a:cubicBezTo>
                <a:cubicBezTo>
                  <a:pt x="0" y="182"/>
                  <a:pt x="1" y="198"/>
                  <a:pt x="6" y="208"/>
                </a:cubicBezTo>
                <a:cubicBezTo>
                  <a:pt x="10" y="218"/>
                  <a:pt x="10" y="234"/>
                  <a:pt x="17" y="241"/>
                </a:cubicBezTo>
                <a:cubicBezTo>
                  <a:pt x="24" y="248"/>
                  <a:pt x="42" y="254"/>
                  <a:pt x="48" y="249"/>
                </a:cubicBezTo>
                <a:cubicBezTo>
                  <a:pt x="53" y="243"/>
                  <a:pt x="59" y="249"/>
                  <a:pt x="66" y="242"/>
                </a:cubicBezTo>
                <a:cubicBezTo>
                  <a:pt x="72" y="235"/>
                  <a:pt x="82" y="195"/>
                  <a:pt x="91" y="169"/>
                </a:cubicBezTo>
                <a:cubicBezTo>
                  <a:pt x="99" y="143"/>
                  <a:pt x="111" y="109"/>
                  <a:pt x="110" y="102"/>
                </a:cubicBezTo>
                <a:cubicBezTo>
                  <a:pt x="109" y="95"/>
                  <a:pt x="116" y="90"/>
                  <a:pt x="113" y="82"/>
                </a:cubicBezTo>
                <a:cubicBezTo>
                  <a:pt x="110" y="75"/>
                  <a:pt x="114" y="65"/>
                  <a:pt x="117" y="71"/>
                </a:cubicBezTo>
                <a:cubicBezTo>
                  <a:pt x="121" y="78"/>
                  <a:pt x="126" y="78"/>
                  <a:pt x="128" y="69"/>
                </a:cubicBezTo>
                <a:cubicBezTo>
                  <a:pt x="129" y="61"/>
                  <a:pt x="121" y="48"/>
                  <a:pt x="121" y="37"/>
                </a:cubicBezTo>
                <a:cubicBezTo>
                  <a:pt x="120" y="25"/>
                  <a:pt x="110" y="14"/>
                  <a:pt x="109" y="8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46" name="Freeform 49"/>
          <p:cNvSpPr/>
          <p:nvPr/>
        </p:nvSpPr>
        <p:spPr bwMode="auto">
          <a:xfrm>
            <a:off x="19018375" y="4829106"/>
            <a:ext cx="1764264" cy="1858232"/>
          </a:xfrm>
          <a:custGeom>
            <a:avLst/>
            <a:gdLst>
              <a:gd name="T0" fmla="*/ 283 w 317"/>
              <a:gd name="T1" fmla="*/ 156 h 334"/>
              <a:gd name="T2" fmla="*/ 283 w 317"/>
              <a:gd name="T3" fmla="*/ 145 h 334"/>
              <a:gd name="T4" fmla="*/ 279 w 317"/>
              <a:gd name="T5" fmla="*/ 139 h 334"/>
              <a:gd name="T6" fmla="*/ 286 w 317"/>
              <a:gd name="T7" fmla="*/ 123 h 334"/>
              <a:gd name="T8" fmla="*/ 291 w 317"/>
              <a:gd name="T9" fmla="*/ 109 h 334"/>
              <a:gd name="T10" fmla="*/ 298 w 317"/>
              <a:gd name="T11" fmla="*/ 81 h 334"/>
              <a:gd name="T12" fmla="*/ 312 w 317"/>
              <a:gd name="T13" fmla="*/ 67 h 334"/>
              <a:gd name="T14" fmla="*/ 311 w 317"/>
              <a:gd name="T15" fmla="*/ 50 h 334"/>
              <a:gd name="T16" fmla="*/ 313 w 317"/>
              <a:gd name="T17" fmla="*/ 35 h 334"/>
              <a:gd name="T18" fmla="*/ 285 w 317"/>
              <a:gd name="T19" fmla="*/ 20 h 334"/>
              <a:gd name="T20" fmla="*/ 264 w 317"/>
              <a:gd name="T21" fmla="*/ 19 h 334"/>
              <a:gd name="T22" fmla="*/ 252 w 317"/>
              <a:gd name="T23" fmla="*/ 6 h 334"/>
              <a:gd name="T24" fmla="*/ 240 w 317"/>
              <a:gd name="T25" fmla="*/ 8 h 334"/>
              <a:gd name="T26" fmla="*/ 207 w 317"/>
              <a:gd name="T27" fmla="*/ 8 h 334"/>
              <a:gd name="T28" fmla="*/ 175 w 317"/>
              <a:gd name="T29" fmla="*/ 14 h 334"/>
              <a:gd name="T30" fmla="*/ 136 w 317"/>
              <a:gd name="T31" fmla="*/ 19 h 334"/>
              <a:gd name="T32" fmla="*/ 104 w 317"/>
              <a:gd name="T33" fmla="*/ 23 h 334"/>
              <a:gd name="T34" fmla="*/ 101 w 317"/>
              <a:gd name="T35" fmla="*/ 53 h 334"/>
              <a:gd name="T36" fmla="*/ 82 w 317"/>
              <a:gd name="T37" fmla="*/ 108 h 334"/>
              <a:gd name="T38" fmla="*/ 66 w 317"/>
              <a:gd name="T39" fmla="*/ 156 h 334"/>
              <a:gd name="T40" fmla="*/ 49 w 317"/>
              <a:gd name="T41" fmla="*/ 178 h 334"/>
              <a:gd name="T42" fmla="*/ 28 w 317"/>
              <a:gd name="T43" fmla="*/ 178 h 334"/>
              <a:gd name="T44" fmla="*/ 0 w 317"/>
              <a:gd name="T45" fmla="*/ 186 h 334"/>
              <a:gd name="T46" fmla="*/ 6 w 317"/>
              <a:gd name="T47" fmla="*/ 207 h 334"/>
              <a:gd name="T48" fmla="*/ 72 w 317"/>
              <a:gd name="T49" fmla="*/ 201 h 334"/>
              <a:gd name="T50" fmla="*/ 82 w 317"/>
              <a:gd name="T51" fmla="*/ 229 h 334"/>
              <a:gd name="T52" fmla="*/ 117 w 317"/>
              <a:gd name="T53" fmla="*/ 237 h 334"/>
              <a:gd name="T54" fmla="*/ 137 w 317"/>
              <a:gd name="T55" fmla="*/ 221 h 334"/>
              <a:gd name="T56" fmla="*/ 157 w 317"/>
              <a:gd name="T57" fmla="*/ 227 h 334"/>
              <a:gd name="T58" fmla="*/ 158 w 317"/>
              <a:gd name="T59" fmla="*/ 266 h 334"/>
              <a:gd name="T60" fmla="*/ 167 w 317"/>
              <a:gd name="T61" fmla="*/ 294 h 334"/>
              <a:gd name="T62" fmla="*/ 191 w 317"/>
              <a:gd name="T63" fmla="*/ 287 h 334"/>
              <a:gd name="T64" fmla="*/ 200 w 317"/>
              <a:gd name="T65" fmla="*/ 292 h 334"/>
              <a:gd name="T66" fmla="*/ 216 w 317"/>
              <a:gd name="T67" fmla="*/ 295 h 334"/>
              <a:gd name="T68" fmla="*/ 236 w 317"/>
              <a:gd name="T69" fmla="*/ 308 h 334"/>
              <a:gd name="T70" fmla="*/ 250 w 317"/>
              <a:gd name="T71" fmla="*/ 303 h 334"/>
              <a:gd name="T72" fmla="*/ 272 w 317"/>
              <a:gd name="T73" fmla="*/ 316 h 334"/>
              <a:gd name="T74" fmla="*/ 291 w 317"/>
              <a:gd name="T75" fmla="*/ 330 h 334"/>
              <a:gd name="T76" fmla="*/ 292 w 317"/>
              <a:gd name="T77" fmla="*/ 310 h 334"/>
              <a:gd name="T78" fmla="*/ 269 w 317"/>
              <a:gd name="T79" fmla="*/ 300 h 334"/>
              <a:gd name="T80" fmla="*/ 273 w 317"/>
              <a:gd name="T81" fmla="*/ 265 h 334"/>
              <a:gd name="T82" fmla="*/ 280 w 317"/>
              <a:gd name="T83" fmla="*/ 244 h 334"/>
              <a:gd name="T84" fmla="*/ 302 w 317"/>
              <a:gd name="T85" fmla="*/ 241 h 334"/>
              <a:gd name="T86" fmla="*/ 290 w 317"/>
              <a:gd name="T87" fmla="*/ 220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17" h="334">
                <a:moveTo>
                  <a:pt x="290" y="220"/>
                </a:moveTo>
                <a:cubicBezTo>
                  <a:pt x="282" y="216"/>
                  <a:pt x="278" y="158"/>
                  <a:pt x="283" y="156"/>
                </a:cubicBezTo>
                <a:cubicBezTo>
                  <a:pt x="283" y="156"/>
                  <a:pt x="284" y="156"/>
                  <a:pt x="284" y="158"/>
                </a:cubicBezTo>
                <a:cubicBezTo>
                  <a:pt x="283" y="145"/>
                  <a:pt x="283" y="145"/>
                  <a:pt x="283" y="145"/>
                </a:cubicBezTo>
                <a:cubicBezTo>
                  <a:pt x="283" y="145"/>
                  <a:pt x="283" y="144"/>
                  <a:pt x="282" y="144"/>
                </a:cubicBezTo>
                <a:cubicBezTo>
                  <a:pt x="281" y="144"/>
                  <a:pt x="279" y="142"/>
                  <a:pt x="279" y="139"/>
                </a:cubicBezTo>
                <a:cubicBezTo>
                  <a:pt x="279" y="135"/>
                  <a:pt x="283" y="134"/>
                  <a:pt x="283" y="134"/>
                </a:cubicBezTo>
                <a:cubicBezTo>
                  <a:pt x="283" y="134"/>
                  <a:pt x="282" y="125"/>
                  <a:pt x="286" y="123"/>
                </a:cubicBezTo>
                <a:cubicBezTo>
                  <a:pt x="287" y="123"/>
                  <a:pt x="288" y="122"/>
                  <a:pt x="288" y="121"/>
                </a:cubicBezTo>
                <a:cubicBezTo>
                  <a:pt x="290" y="118"/>
                  <a:pt x="291" y="113"/>
                  <a:pt x="291" y="109"/>
                </a:cubicBezTo>
                <a:cubicBezTo>
                  <a:pt x="291" y="104"/>
                  <a:pt x="292" y="98"/>
                  <a:pt x="294" y="94"/>
                </a:cubicBezTo>
                <a:cubicBezTo>
                  <a:pt x="296" y="90"/>
                  <a:pt x="295" y="84"/>
                  <a:pt x="298" y="81"/>
                </a:cubicBezTo>
                <a:cubicBezTo>
                  <a:pt x="301" y="79"/>
                  <a:pt x="301" y="73"/>
                  <a:pt x="305" y="72"/>
                </a:cubicBezTo>
                <a:cubicBezTo>
                  <a:pt x="309" y="71"/>
                  <a:pt x="312" y="69"/>
                  <a:pt x="312" y="67"/>
                </a:cubicBezTo>
                <a:cubicBezTo>
                  <a:pt x="313" y="65"/>
                  <a:pt x="317" y="62"/>
                  <a:pt x="317" y="58"/>
                </a:cubicBezTo>
                <a:cubicBezTo>
                  <a:pt x="317" y="55"/>
                  <a:pt x="311" y="54"/>
                  <a:pt x="311" y="50"/>
                </a:cubicBezTo>
                <a:cubicBezTo>
                  <a:pt x="311" y="45"/>
                  <a:pt x="313" y="35"/>
                  <a:pt x="313" y="35"/>
                </a:cubicBezTo>
                <a:cubicBezTo>
                  <a:pt x="313" y="35"/>
                  <a:pt x="313" y="35"/>
                  <a:pt x="313" y="35"/>
                </a:cubicBezTo>
                <a:cubicBezTo>
                  <a:pt x="305" y="27"/>
                  <a:pt x="295" y="19"/>
                  <a:pt x="293" y="18"/>
                </a:cubicBezTo>
                <a:cubicBezTo>
                  <a:pt x="290" y="16"/>
                  <a:pt x="285" y="20"/>
                  <a:pt x="285" y="20"/>
                </a:cubicBezTo>
                <a:cubicBezTo>
                  <a:pt x="285" y="20"/>
                  <a:pt x="279" y="14"/>
                  <a:pt x="275" y="19"/>
                </a:cubicBezTo>
                <a:cubicBezTo>
                  <a:pt x="271" y="23"/>
                  <a:pt x="264" y="19"/>
                  <a:pt x="264" y="19"/>
                </a:cubicBezTo>
                <a:cubicBezTo>
                  <a:pt x="264" y="19"/>
                  <a:pt x="259" y="16"/>
                  <a:pt x="257" y="10"/>
                </a:cubicBezTo>
                <a:cubicBezTo>
                  <a:pt x="256" y="8"/>
                  <a:pt x="254" y="7"/>
                  <a:pt x="252" y="6"/>
                </a:cubicBezTo>
                <a:cubicBezTo>
                  <a:pt x="253" y="6"/>
                  <a:pt x="253" y="6"/>
                  <a:pt x="253" y="6"/>
                </a:cubicBezTo>
                <a:cubicBezTo>
                  <a:pt x="240" y="8"/>
                  <a:pt x="240" y="8"/>
                  <a:pt x="240" y="8"/>
                </a:cubicBezTo>
                <a:cubicBezTo>
                  <a:pt x="240" y="8"/>
                  <a:pt x="224" y="0"/>
                  <a:pt x="220" y="6"/>
                </a:cubicBezTo>
                <a:cubicBezTo>
                  <a:pt x="217" y="13"/>
                  <a:pt x="214" y="8"/>
                  <a:pt x="207" y="8"/>
                </a:cubicBezTo>
                <a:cubicBezTo>
                  <a:pt x="199" y="8"/>
                  <a:pt x="193" y="12"/>
                  <a:pt x="188" y="14"/>
                </a:cubicBezTo>
                <a:cubicBezTo>
                  <a:pt x="184" y="16"/>
                  <a:pt x="178" y="12"/>
                  <a:pt x="175" y="14"/>
                </a:cubicBezTo>
                <a:cubicBezTo>
                  <a:pt x="171" y="16"/>
                  <a:pt x="169" y="26"/>
                  <a:pt x="169" y="26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6" y="19"/>
                  <a:pt x="130" y="10"/>
                  <a:pt x="122" y="10"/>
                </a:cubicBezTo>
                <a:cubicBezTo>
                  <a:pt x="115" y="10"/>
                  <a:pt x="104" y="23"/>
                  <a:pt x="104" y="23"/>
                </a:cubicBezTo>
                <a:cubicBezTo>
                  <a:pt x="104" y="35"/>
                  <a:pt x="104" y="35"/>
                  <a:pt x="104" y="35"/>
                </a:cubicBezTo>
                <a:cubicBezTo>
                  <a:pt x="105" y="42"/>
                  <a:pt x="104" y="49"/>
                  <a:pt x="101" y="53"/>
                </a:cubicBezTo>
                <a:cubicBezTo>
                  <a:pt x="98" y="58"/>
                  <a:pt x="95" y="60"/>
                  <a:pt x="95" y="71"/>
                </a:cubicBezTo>
                <a:cubicBezTo>
                  <a:pt x="95" y="82"/>
                  <a:pt x="82" y="99"/>
                  <a:pt x="82" y="108"/>
                </a:cubicBezTo>
                <a:cubicBezTo>
                  <a:pt x="82" y="116"/>
                  <a:pt x="67" y="122"/>
                  <a:pt x="67" y="127"/>
                </a:cubicBezTo>
                <a:cubicBezTo>
                  <a:pt x="67" y="132"/>
                  <a:pt x="66" y="144"/>
                  <a:pt x="66" y="156"/>
                </a:cubicBezTo>
                <a:cubicBezTo>
                  <a:pt x="66" y="168"/>
                  <a:pt x="60" y="158"/>
                  <a:pt x="60" y="169"/>
                </a:cubicBezTo>
                <a:cubicBezTo>
                  <a:pt x="60" y="179"/>
                  <a:pt x="54" y="173"/>
                  <a:pt x="49" y="178"/>
                </a:cubicBezTo>
                <a:cubicBezTo>
                  <a:pt x="44" y="184"/>
                  <a:pt x="41" y="185"/>
                  <a:pt x="41" y="179"/>
                </a:cubicBezTo>
                <a:cubicBezTo>
                  <a:pt x="41" y="174"/>
                  <a:pt x="34" y="173"/>
                  <a:pt x="28" y="178"/>
                </a:cubicBezTo>
                <a:cubicBezTo>
                  <a:pt x="21" y="184"/>
                  <a:pt x="19" y="178"/>
                  <a:pt x="16" y="177"/>
                </a:cubicBezTo>
                <a:cubicBezTo>
                  <a:pt x="14" y="177"/>
                  <a:pt x="7" y="181"/>
                  <a:pt x="0" y="186"/>
                </a:cubicBezTo>
                <a:cubicBezTo>
                  <a:pt x="3" y="192"/>
                  <a:pt x="4" y="199"/>
                  <a:pt x="6" y="205"/>
                </a:cubicBezTo>
                <a:cubicBezTo>
                  <a:pt x="6" y="206"/>
                  <a:pt x="6" y="206"/>
                  <a:pt x="6" y="207"/>
                </a:cubicBezTo>
                <a:cubicBezTo>
                  <a:pt x="10" y="204"/>
                  <a:pt x="14" y="202"/>
                  <a:pt x="16" y="201"/>
                </a:cubicBezTo>
                <a:cubicBezTo>
                  <a:pt x="21" y="201"/>
                  <a:pt x="72" y="201"/>
                  <a:pt x="72" y="201"/>
                </a:cubicBezTo>
                <a:cubicBezTo>
                  <a:pt x="72" y="201"/>
                  <a:pt x="77" y="209"/>
                  <a:pt x="75" y="216"/>
                </a:cubicBezTo>
                <a:cubicBezTo>
                  <a:pt x="74" y="223"/>
                  <a:pt x="78" y="220"/>
                  <a:pt x="82" y="229"/>
                </a:cubicBezTo>
                <a:cubicBezTo>
                  <a:pt x="86" y="238"/>
                  <a:pt x="89" y="242"/>
                  <a:pt x="97" y="240"/>
                </a:cubicBezTo>
                <a:cubicBezTo>
                  <a:pt x="104" y="237"/>
                  <a:pt x="114" y="236"/>
                  <a:pt x="117" y="237"/>
                </a:cubicBezTo>
                <a:cubicBezTo>
                  <a:pt x="120" y="237"/>
                  <a:pt x="119" y="224"/>
                  <a:pt x="124" y="221"/>
                </a:cubicBezTo>
                <a:cubicBezTo>
                  <a:pt x="128" y="219"/>
                  <a:pt x="137" y="221"/>
                  <a:pt x="137" y="221"/>
                </a:cubicBezTo>
                <a:cubicBezTo>
                  <a:pt x="137" y="221"/>
                  <a:pt x="138" y="225"/>
                  <a:pt x="146" y="225"/>
                </a:cubicBezTo>
                <a:cubicBezTo>
                  <a:pt x="153" y="225"/>
                  <a:pt x="157" y="222"/>
                  <a:pt x="157" y="227"/>
                </a:cubicBezTo>
                <a:cubicBezTo>
                  <a:pt x="157" y="233"/>
                  <a:pt x="158" y="239"/>
                  <a:pt x="160" y="241"/>
                </a:cubicBezTo>
                <a:cubicBezTo>
                  <a:pt x="163" y="244"/>
                  <a:pt x="154" y="263"/>
                  <a:pt x="158" y="266"/>
                </a:cubicBezTo>
                <a:cubicBezTo>
                  <a:pt x="162" y="269"/>
                  <a:pt x="167" y="276"/>
                  <a:pt x="167" y="280"/>
                </a:cubicBezTo>
                <a:cubicBezTo>
                  <a:pt x="166" y="284"/>
                  <a:pt x="163" y="293"/>
                  <a:pt x="167" y="294"/>
                </a:cubicBezTo>
                <a:cubicBezTo>
                  <a:pt x="170" y="294"/>
                  <a:pt x="170" y="289"/>
                  <a:pt x="176" y="289"/>
                </a:cubicBezTo>
                <a:cubicBezTo>
                  <a:pt x="181" y="289"/>
                  <a:pt x="186" y="290"/>
                  <a:pt x="191" y="287"/>
                </a:cubicBezTo>
                <a:cubicBezTo>
                  <a:pt x="193" y="287"/>
                  <a:pt x="194" y="287"/>
                  <a:pt x="196" y="288"/>
                </a:cubicBezTo>
                <a:cubicBezTo>
                  <a:pt x="199" y="289"/>
                  <a:pt x="200" y="292"/>
                  <a:pt x="200" y="292"/>
                </a:cubicBezTo>
                <a:cubicBezTo>
                  <a:pt x="200" y="292"/>
                  <a:pt x="202" y="297"/>
                  <a:pt x="205" y="296"/>
                </a:cubicBezTo>
                <a:cubicBezTo>
                  <a:pt x="208" y="294"/>
                  <a:pt x="216" y="292"/>
                  <a:pt x="216" y="295"/>
                </a:cubicBezTo>
                <a:cubicBezTo>
                  <a:pt x="215" y="298"/>
                  <a:pt x="218" y="305"/>
                  <a:pt x="221" y="304"/>
                </a:cubicBezTo>
                <a:cubicBezTo>
                  <a:pt x="224" y="302"/>
                  <a:pt x="232" y="308"/>
                  <a:pt x="236" y="308"/>
                </a:cubicBezTo>
                <a:cubicBezTo>
                  <a:pt x="240" y="308"/>
                  <a:pt x="243" y="308"/>
                  <a:pt x="243" y="306"/>
                </a:cubicBezTo>
                <a:cubicBezTo>
                  <a:pt x="243" y="304"/>
                  <a:pt x="248" y="300"/>
                  <a:pt x="250" y="303"/>
                </a:cubicBezTo>
                <a:cubicBezTo>
                  <a:pt x="251" y="306"/>
                  <a:pt x="255" y="313"/>
                  <a:pt x="259" y="313"/>
                </a:cubicBezTo>
                <a:cubicBezTo>
                  <a:pt x="263" y="313"/>
                  <a:pt x="272" y="313"/>
                  <a:pt x="272" y="316"/>
                </a:cubicBezTo>
                <a:cubicBezTo>
                  <a:pt x="272" y="319"/>
                  <a:pt x="275" y="327"/>
                  <a:pt x="279" y="330"/>
                </a:cubicBezTo>
                <a:cubicBezTo>
                  <a:pt x="283" y="334"/>
                  <a:pt x="291" y="330"/>
                  <a:pt x="291" y="330"/>
                </a:cubicBezTo>
                <a:cubicBezTo>
                  <a:pt x="291" y="330"/>
                  <a:pt x="294" y="328"/>
                  <a:pt x="294" y="323"/>
                </a:cubicBezTo>
                <a:cubicBezTo>
                  <a:pt x="294" y="317"/>
                  <a:pt x="294" y="310"/>
                  <a:pt x="292" y="310"/>
                </a:cubicBezTo>
                <a:cubicBezTo>
                  <a:pt x="289" y="310"/>
                  <a:pt x="286" y="316"/>
                  <a:pt x="280" y="314"/>
                </a:cubicBezTo>
                <a:cubicBezTo>
                  <a:pt x="275" y="313"/>
                  <a:pt x="271" y="302"/>
                  <a:pt x="269" y="300"/>
                </a:cubicBezTo>
                <a:cubicBezTo>
                  <a:pt x="266" y="299"/>
                  <a:pt x="273" y="289"/>
                  <a:pt x="273" y="284"/>
                </a:cubicBezTo>
                <a:cubicBezTo>
                  <a:pt x="273" y="280"/>
                  <a:pt x="276" y="267"/>
                  <a:pt x="273" y="265"/>
                </a:cubicBezTo>
                <a:cubicBezTo>
                  <a:pt x="270" y="264"/>
                  <a:pt x="272" y="259"/>
                  <a:pt x="276" y="256"/>
                </a:cubicBezTo>
                <a:cubicBezTo>
                  <a:pt x="279" y="253"/>
                  <a:pt x="274" y="244"/>
                  <a:pt x="280" y="244"/>
                </a:cubicBezTo>
                <a:cubicBezTo>
                  <a:pt x="286" y="244"/>
                  <a:pt x="298" y="245"/>
                  <a:pt x="301" y="241"/>
                </a:cubicBezTo>
                <a:cubicBezTo>
                  <a:pt x="301" y="241"/>
                  <a:pt x="302" y="241"/>
                  <a:pt x="302" y="241"/>
                </a:cubicBezTo>
                <a:cubicBezTo>
                  <a:pt x="302" y="240"/>
                  <a:pt x="303" y="239"/>
                  <a:pt x="303" y="238"/>
                </a:cubicBezTo>
                <a:cubicBezTo>
                  <a:pt x="299" y="231"/>
                  <a:pt x="295" y="223"/>
                  <a:pt x="290" y="220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47" name="Freeform 50"/>
          <p:cNvSpPr/>
          <p:nvPr/>
        </p:nvSpPr>
        <p:spPr bwMode="auto">
          <a:xfrm>
            <a:off x="20587652" y="5604348"/>
            <a:ext cx="155049" cy="204383"/>
          </a:xfrm>
          <a:custGeom>
            <a:avLst/>
            <a:gdLst>
              <a:gd name="T0" fmla="*/ 2 w 28"/>
              <a:gd name="T1" fmla="*/ 19 h 37"/>
              <a:gd name="T2" fmla="*/ 6 w 28"/>
              <a:gd name="T3" fmla="*/ 37 h 37"/>
              <a:gd name="T4" fmla="*/ 14 w 28"/>
              <a:gd name="T5" fmla="*/ 32 h 37"/>
              <a:gd name="T6" fmla="*/ 28 w 28"/>
              <a:gd name="T7" fmla="*/ 12 h 37"/>
              <a:gd name="T8" fmla="*/ 24 w 28"/>
              <a:gd name="T9" fmla="*/ 9 h 37"/>
              <a:gd name="T10" fmla="*/ 23 w 28"/>
              <a:gd name="T11" fmla="*/ 0 h 37"/>
              <a:gd name="T12" fmla="*/ 15 w 28"/>
              <a:gd name="T13" fmla="*/ 0 h 37"/>
              <a:gd name="T14" fmla="*/ 6 w 28"/>
              <a:gd name="T15" fmla="*/ 6 h 37"/>
              <a:gd name="T16" fmla="*/ 0 w 28"/>
              <a:gd name="T17" fmla="*/ 5 h 37"/>
              <a:gd name="T18" fmla="*/ 1 w 28"/>
              <a:gd name="T19" fmla="*/ 6 h 37"/>
              <a:gd name="T20" fmla="*/ 2 w 28"/>
              <a:gd name="T21" fmla="*/ 19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" h="37">
                <a:moveTo>
                  <a:pt x="2" y="19"/>
                </a:moveTo>
                <a:cubicBezTo>
                  <a:pt x="4" y="22"/>
                  <a:pt x="5" y="29"/>
                  <a:pt x="6" y="37"/>
                </a:cubicBezTo>
                <a:cubicBezTo>
                  <a:pt x="10" y="34"/>
                  <a:pt x="13" y="33"/>
                  <a:pt x="14" y="32"/>
                </a:cubicBezTo>
                <a:cubicBezTo>
                  <a:pt x="18" y="30"/>
                  <a:pt x="28" y="12"/>
                  <a:pt x="28" y="12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9"/>
                  <a:pt x="24" y="5"/>
                  <a:pt x="23" y="0"/>
                </a:cubicBezTo>
                <a:cubicBezTo>
                  <a:pt x="19" y="1"/>
                  <a:pt x="15" y="0"/>
                  <a:pt x="15" y="0"/>
                </a:cubicBezTo>
                <a:cubicBezTo>
                  <a:pt x="15" y="0"/>
                  <a:pt x="16" y="7"/>
                  <a:pt x="6" y="6"/>
                </a:cubicBezTo>
                <a:cubicBezTo>
                  <a:pt x="4" y="5"/>
                  <a:pt x="2" y="5"/>
                  <a:pt x="0" y="5"/>
                </a:cubicBezTo>
                <a:cubicBezTo>
                  <a:pt x="1" y="5"/>
                  <a:pt x="1" y="6"/>
                  <a:pt x="1" y="6"/>
                </a:cubicBezTo>
                <a:lnTo>
                  <a:pt x="2" y="19"/>
                </a:ln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48" name="Freeform 51"/>
          <p:cNvSpPr/>
          <p:nvPr/>
        </p:nvSpPr>
        <p:spPr bwMode="auto">
          <a:xfrm>
            <a:off x="20688668" y="6398384"/>
            <a:ext cx="1028957" cy="1651500"/>
          </a:xfrm>
          <a:custGeom>
            <a:avLst/>
            <a:gdLst>
              <a:gd name="T0" fmla="*/ 183 w 185"/>
              <a:gd name="T1" fmla="*/ 76 h 297"/>
              <a:gd name="T2" fmla="*/ 178 w 185"/>
              <a:gd name="T3" fmla="*/ 42 h 297"/>
              <a:gd name="T4" fmla="*/ 177 w 185"/>
              <a:gd name="T5" fmla="*/ 1 h 297"/>
              <a:gd name="T6" fmla="*/ 177 w 185"/>
              <a:gd name="T7" fmla="*/ 0 h 297"/>
              <a:gd name="T8" fmla="*/ 159 w 185"/>
              <a:gd name="T9" fmla="*/ 10 h 297"/>
              <a:gd name="T10" fmla="*/ 146 w 185"/>
              <a:gd name="T11" fmla="*/ 13 h 297"/>
              <a:gd name="T12" fmla="*/ 136 w 185"/>
              <a:gd name="T13" fmla="*/ 13 h 297"/>
              <a:gd name="T14" fmla="*/ 130 w 185"/>
              <a:gd name="T15" fmla="*/ 19 h 297"/>
              <a:gd name="T16" fmla="*/ 120 w 185"/>
              <a:gd name="T17" fmla="*/ 20 h 297"/>
              <a:gd name="T18" fmla="*/ 105 w 185"/>
              <a:gd name="T19" fmla="*/ 22 h 297"/>
              <a:gd name="T20" fmla="*/ 100 w 185"/>
              <a:gd name="T21" fmla="*/ 17 h 297"/>
              <a:gd name="T22" fmla="*/ 89 w 185"/>
              <a:gd name="T23" fmla="*/ 19 h 297"/>
              <a:gd name="T24" fmla="*/ 80 w 185"/>
              <a:gd name="T25" fmla="*/ 18 h 297"/>
              <a:gd name="T26" fmla="*/ 79 w 185"/>
              <a:gd name="T27" fmla="*/ 24 h 297"/>
              <a:gd name="T28" fmla="*/ 86 w 185"/>
              <a:gd name="T29" fmla="*/ 61 h 297"/>
              <a:gd name="T30" fmla="*/ 97 w 185"/>
              <a:gd name="T31" fmla="*/ 71 h 297"/>
              <a:gd name="T32" fmla="*/ 97 w 185"/>
              <a:gd name="T33" fmla="*/ 88 h 297"/>
              <a:gd name="T34" fmla="*/ 87 w 185"/>
              <a:gd name="T35" fmla="*/ 100 h 297"/>
              <a:gd name="T36" fmla="*/ 86 w 185"/>
              <a:gd name="T37" fmla="*/ 116 h 297"/>
              <a:gd name="T38" fmla="*/ 70 w 185"/>
              <a:gd name="T39" fmla="*/ 95 h 297"/>
              <a:gd name="T40" fmla="*/ 73 w 185"/>
              <a:gd name="T41" fmla="*/ 72 h 297"/>
              <a:gd name="T42" fmla="*/ 60 w 185"/>
              <a:gd name="T43" fmla="*/ 70 h 297"/>
              <a:gd name="T44" fmla="*/ 48 w 185"/>
              <a:gd name="T45" fmla="*/ 62 h 297"/>
              <a:gd name="T46" fmla="*/ 0 w 185"/>
              <a:gd name="T47" fmla="*/ 79 h 297"/>
              <a:gd name="T48" fmla="*/ 3 w 185"/>
              <a:gd name="T49" fmla="*/ 92 h 297"/>
              <a:gd name="T50" fmla="*/ 2 w 185"/>
              <a:gd name="T51" fmla="*/ 92 h 297"/>
              <a:gd name="T52" fmla="*/ 5 w 185"/>
              <a:gd name="T53" fmla="*/ 98 h 297"/>
              <a:gd name="T54" fmla="*/ 27 w 185"/>
              <a:gd name="T55" fmla="*/ 103 h 297"/>
              <a:gd name="T56" fmla="*/ 47 w 185"/>
              <a:gd name="T57" fmla="*/ 110 h 297"/>
              <a:gd name="T58" fmla="*/ 48 w 185"/>
              <a:gd name="T59" fmla="*/ 137 h 297"/>
              <a:gd name="T60" fmla="*/ 43 w 185"/>
              <a:gd name="T61" fmla="*/ 152 h 297"/>
              <a:gd name="T62" fmla="*/ 49 w 185"/>
              <a:gd name="T63" fmla="*/ 165 h 297"/>
              <a:gd name="T64" fmla="*/ 39 w 185"/>
              <a:gd name="T65" fmla="*/ 178 h 297"/>
              <a:gd name="T66" fmla="*/ 35 w 185"/>
              <a:gd name="T67" fmla="*/ 195 h 297"/>
              <a:gd name="T68" fmla="*/ 17 w 185"/>
              <a:gd name="T69" fmla="*/ 213 h 297"/>
              <a:gd name="T70" fmla="*/ 18 w 185"/>
              <a:gd name="T71" fmla="*/ 213 h 297"/>
              <a:gd name="T72" fmla="*/ 29 w 185"/>
              <a:gd name="T73" fmla="*/ 246 h 297"/>
              <a:gd name="T74" fmla="*/ 30 w 185"/>
              <a:gd name="T75" fmla="*/ 277 h 297"/>
              <a:gd name="T76" fmla="*/ 32 w 185"/>
              <a:gd name="T77" fmla="*/ 297 h 297"/>
              <a:gd name="T78" fmla="*/ 45 w 185"/>
              <a:gd name="T79" fmla="*/ 296 h 297"/>
              <a:gd name="T80" fmla="*/ 46 w 185"/>
              <a:gd name="T81" fmla="*/ 287 h 297"/>
              <a:gd name="T82" fmla="*/ 39 w 185"/>
              <a:gd name="T83" fmla="*/ 281 h 297"/>
              <a:gd name="T84" fmla="*/ 66 w 185"/>
              <a:gd name="T85" fmla="*/ 261 h 297"/>
              <a:gd name="T86" fmla="*/ 88 w 185"/>
              <a:gd name="T87" fmla="*/ 247 h 297"/>
              <a:gd name="T88" fmla="*/ 90 w 185"/>
              <a:gd name="T89" fmla="*/ 222 h 297"/>
              <a:gd name="T90" fmla="*/ 87 w 185"/>
              <a:gd name="T91" fmla="*/ 200 h 297"/>
              <a:gd name="T92" fmla="*/ 78 w 185"/>
              <a:gd name="T93" fmla="*/ 178 h 297"/>
              <a:gd name="T94" fmla="*/ 81 w 185"/>
              <a:gd name="T95" fmla="*/ 165 h 297"/>
              <a:gd name="T96" fmla="*/ 89 w 185"/>
              <a:gd name="T97" fmla="*/ 156 h 297"/>
              <a:gd name="T98" fmla="*/ 103 w 185"/>
              <a:gd name="T99" fmla="*/ 147 h 297"/>
              <a:gd name="T100" fmla="*/ 122 w 185"/>
              <a:gd name="T101" fmla="*/ 127 h 297"/>
              <a:gd name="T102" fmla="*/ 155 w 185"/>
              <a:gd name="T103" fmla="*/ 112 h 297"/>
              <a:gd name="T104" fmla="*/ 183 w 185"/>
              <a:gd name="T105" fmla="*/ 76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85" h="297">
                <a:moveTo>
                  <a:pt x="183" y="76"/>
                </a:moveTo>
                <a:cubicBezTo>
                  <a:pt x="181" y="71"/>
                  <a:pt x="177" y="51"/>
                  <a:pt x="178" y="42"/>
                </a:cubicBezTo>
                <a:cubicBezTo>
                  <a:pt x="179" y="34"/>
                  <a:pt x="177" y="12"/>
                  <a:pt x="177" y="1"/>
                </a:cubicBezTo>
                <a:cubicBezTo>
                  <a:pt x="177" y="1"/>
                  <a:pt x="177" y="0"/>
                  <a:pt x="177" y="0"/>
                </a:cubicBezTo>
                <a:cubicBezTo>
                  <a:pt x="168" y="4"/>
                  <a:pt x="159" y="8"/>
                  <a:pt x="159" y="10"/>
                </a:cubicBezTo>
                <a:cubicBezTo>
                  <a:pt x="157" y="13"/>
                  <a:pt x="150" y="10"/>
                  <a:pt x="146" y="13"/>
                </a:cubicBezTo>
                <a:cubicBezTo>
                  <a:pt x="142" y="17"/>
                  <a:pt x="140" y="14"/>
                  <a:pt x="136" y="13"/>
                </a:cubicBezTo>
                <a:cubicBezTo>
                  <a:pt x="132" y="12"/>
                  <a:pt x="131" y="16"/>
                  <a:pt x="130" y="19"/>
                </a:cubicBezTo>
                <a:cubicBezTo>
                  <a:pt x="130" y="22"/>
                  <a:pt x="123" y="21"/>
                  <a:pt x="120" y="20"/>
                </a:cubicBezTo>
                <a:cubicBezTo>
                  <a:pt x="118" y="20"/>
                  <a:pt x="109" y="22"/>
                  <a:pt x="105" y="22"/>
                </a:cubicBezTo>
                <a:cubicBezTo>
                  <a:pt x="101" y="22"/>
                  <a:pt x="104" y="19"/>
                  <a:pt x="100" y="17"/>
                </a:cubicBezTo>
                <a:cubicBezTo>
                  <a:pt x="95" y="16"/>
                  <a:pt x="92" y="19"/>
                  <a:pt x="89" y="19"/>
                </a:cubicBezTo>
                <a:cubicBezTo>
                  <a:pt x="88" y="19"/>
                  <a:pt x="83" y="19"/>
                  <a:pt x="80" y="18"/>
                </a:cubicBezTo>
                <a:cubicBezTo>
                  <a:pt x="79" y="21"/>
                  <a:pt x="79" y="23"/>
                  <a:pt x="79" y="24"/>
                </a:cubicBezTo>
                <a:cubicBezTo>
                  <a:pt x="75" y="33"/>
                  <a:pt x="86" y="53"/>
                  <a:pt x="86" y="61"/>
                </a:cubicBezTo>
                <a:cubicBezTo>
                  <a:pt x="90" y="64"/>
                  <a:pt x="94" y="68"/>
                  <a:pt x="97" y="71"/>
                </a:cubicBezTo>
                <a:cubicBezTo>
                  <a:pt x="101" y="77"/>
                  <a:pt x="97" y="76"/>
                  <a:pt x="97" y="88"/>
                </a:cubicBezTo>
                <a:cubicBezTo>
                  <a:pt x="98" y="101"/>
                  <a:pt x="92" y="96"/>
                  <a:pt x="87" y="100"/>
                </a:cubicBezTo>
                <a:cubicBezTo>
                  <a:pt x="83" y="104"/>
                  <a:pt x="87" y="113"/>
                  <a:pt x="86" y="116"/>
                </a:cubicBezTo>
                <a:cubicBezTo>
                  <a:pt x="85" y="118"/>
                  <a:pt x="71" y="98"/>
                  <a:pt x="70" y="95"/>
                </a:cubicBezTo>
                <a:cubicBezTo>
                  <a:pt x="69" y="91"/>
                  <a:pt x="75" y="79"/>
                  <a:pt x="73" y="72"/>
                </a:cubicBezTo>
                <a:cubicBezTo>
                  <a:pt x="72" y="65"/>
                  <a:pt x="63" y="69"/>
                  <a:pt x="60" y="70"/>
                </a:cubicBezTo>
                <a:cubicBezTo>
                  <a:pt x="57" y="70"/>
                  <a:pt x="49" y="62"/>
                  <a:pt x="48" y="62"/>
                </a:cubicBezTo>
                <a:cubicBezTo>
                  <a:pt x="46" y="62"/>
                  <a:pt x="0" y="79"/>
                  <a:pt x="0" y="79"/>
                </a:cubicBezTo>
                <a:cubicBezTo>
                  <a:pt x="3" y="92"/>
                  <a:pt x="3" y="92"/>
                  <a:pt x="3" y="92"/>
                </a:cubicBezTo>
                <a:cubicBezTo>
                  <a:pt x="2" y="92"/>
                  <a:pt x="2" y="92"/>
                  <a:pt x="2" y="92"/>
                </a:cubicBezTo>
                <a:cubicBezTo>
                  <a:pt x="5" y="98"/>
                  <a:pt x="5" y="98"/>
                  <a:pt x="5" y="98"/>
                </a:cubicBezTo>
                <a:cubicBezTo>
                  <a:pt x="5" y="98"/>
                  <a:pt x="20" y="98"/>
                  <a:pt x="27" y="103"/>
                </a:cubicBezTo>
                <a:cubicBezTo>
                  <a:pt x="34" y="108"/>
                  <a:pt x="45" y="108"/>
                  <a:pt x="47" y="110"/>
                </a:cubicBezTo>
                <a:cubicBezTo>
                  <a:pt x="49" y="111"/>
                  <a:pt x="47" y="128"/>
                  <a:pt x="48" y="137"/>
                </a:cubicBezTo>
                <a:cubicBezTo>
                  <a:pt x="49" y="145"/>
                  <a:pt x="39" y="148"/>
                  <a:pt x="43" y="152"/>
                </a:cubicBezTo>
                <a:cubicBezTo>
                  <a:pt x="48" y="157"/>
                  <a:pt x="46" y="164"/>
                  <a:pt x="49" y="165"/>
                </a:cubicBezTo>
                <a:cubicBezTo>
                  <a:pt x="52" y="166"/>
                  <a:pt x="43" y="176"/>
                  <a:pt x="39" y="178"/>
                </a:cubicBezTo>
                <a:cubicBezTo>
                  <a:pt x="36" y="181"/>
                  <a:pt x="39" y="189"/>
                  <a:pt x="35" y="195"/>
                </a:cubicBezTo>
                <a:cubicBezTo>
                  <a:pt x="32" y="199"/>
                  <a:pt x="23" y="207"/>
                  <a:pt x="17" y="213"/>
                </a:cubicBezTo>
                <a:cubicBezTo>
                  <a:pt x="18" y="213"/>
                  <a:pt x="18" y="213"/>
                  <a:pt x="18" y="213"/>
                </a:cubicBezTo>
                <a:cubicBezTo>
                  <a:pt x="19" y="216"/>
                  <a:pt x="24" y="243"/>
                  <a:pt x="29" y="246"/>
                </a:cubicBezTo>
                <a:cubicBezTo>
                  <a:pt x="33" y="248"/>
                  <a:pt x="31" y="275"/>
                  <a:pt x="30" y="277"/>
                </a:cubicBezTo>
                <a:cubicBezTo>
                  <a:pt x="30" y="279"/>
                  <a:pt x="32" y="297"/>
                  <a:pt x="32" y="297"/>
                </a:cubicBezTo>
                <a:cubicBezTo>
                  <a:pt x="32" y="297"/>
                  <a:pt x="39" y="296"/>
                  <a:pt x="45" y="296"/>
                </a:cubicBezTo>
                <a:cubicBezTo>
                  <a:pt x="45" y="293"/>
                  <a:pt x="46" y="289"/>
                  <a:pt x="46" y="287"/>
                </a:cubicBezTo>
                <a:cubicBezTo>
                  <a:pt x="46" y="279"/>
                  <a:pt x="41" y="286"/>
                  <a:pt x="39" y="281"/>
                </a:cubicBezTo>
                <a:cubicBezTo>
                  <a:pt x="37" y="276"/>
                  <a:pt x="51" y="266"/>
                  <a:pt x="66" y="261"/>
                </a:cubicBezTo>
                <a:cubicBezTo>
                  <a:pt x="81" y="255"/>
                  <a:pt x="86" y="252"/>
                  <a:pt x="88" y="247"/>
                </a:cubicBezTo>
                <a:cubicBezTo>
                  <a:pt x="89" y="242"/>
                  <a:pt x="88" y="228"/>
                  <a:pt x="90" y="222"/>
                </a:cubicBezTo>
                <a:cubicBezTo>
                  <a:pt x="92" y="216"/>
                  <a:pt x="88" y="213"/>
                  <a:pt x="87" y="200"/>
                </a:cubicBezTo>
                <a:cubicBezTo>
                  <a:pt x="85" y="188"/>
                  <a:pt x="80" y="185"/>
                  <a:pt x="78" y="178"/>
                </a:cubicBezTo>
                <a:cubicBezTo>
                  <a:pt x="76" y="171"/>
                  <a:pt x="77" y="165"/>
                  <a:pt x="81" y="165"/>
                </a:cubicBezTo>
                <a:cubicBezTo>
                  <a:pt x="85" y="165"/>
                  <a:pt x="85" y="163"/>
                  <a:pt x="89" y="156"/>
                </a:cubicBezTo>
                <a:cubicBezTo>
                  <a:pt x="92" y="149"/>
                  <a:pt x="97" y="152"/>
                  <a:pt x="103" y="147"/>
                </a:cubicBezTo>
                <a:cubicBezTo>
                  <a:pt x="110" y="142"/>
                  <a:pt x="111" y="135"/>
                  <a:pt x="122" y="127"/>
                </a:cubicBezTo>
                <a:cubicBezTo>
                  <a:pt x="133" y="118"/>
                  <a:pt x="145" y="119"/>
                  <a:pt x="155" y="112"/>
                </a:cubicBezTo>
                <a:cubicBezTo>
                  <a:pt x="166" y="106"/>
                  <a:pt x="185" y="81"/>
                  <a:pt x="183" y="76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49" name="Freeform 52"/>
          <p:cNvSpPr/>
          <p:nvPr/>
        </p:nvSpPr>
        <p:spPr bwMode="auto">
          <a:xfrm rot="21420000">
            <a:off x="20620532" y="5458689"/>
            <a:ext cx="1052449" cy="1061848"/>
          </a:xfrm>
          <a:custGeom>
            <a:avLst/>
            <a:gdLst>
              <a:gd name="T0" fmla="*/ 177 w 189"/>
              <a:gd name="T1" fmla="*/ 153 h 191"/>
              <a:gd name="T2" fmla="*/ 170 w 189"/>
              <a:gd name="T3" fmla="*/ 136 h 191"/>
              <a:gd name="T4" fmla="*/ 168 w 189"/>
              <a:gd name="T5" fmla="*/ 121 h 191"/>
              <a:gd name="T6" fmla="*/ 172 w 189"/>
              <a:gd name="T7" fmla="*/ 108 h 191"/>
              <a:gd name="T8" fmla="*/ 162 w 189"/>
              <a:gd name="T9" fmla="*/ 94 h 191"/>
              <a:gd name="T10" fmla="*/ 170 w 189"/>
              <a:gd name="T11" fmla="*/ 67 h 191"/>
              <a:gd name="T12" fmla="*/ 141 w 189"/>
              <a:gd name="T13" fmla="*/ 47 h 191"/>
              <a:gd name="T14" fmla="*/ 142 w 189"/>
              <a:gd name="T15" fmla="*/ 36 h 191"/>
              <a:gd name="T16" fmla="*/ 76 w 189"/>
              <a:gd name="T17" fmla="*/ 1 h 191"/>
              <a:gd name="T18" fmla="*/ 68 w 189"/>
              <a:gd name="T19" fmla="*/ 18 h 191"/>
              <a:gd name="T20" fmla="*/ 69 w 189"/>
              <a:gd name="T21" fmla="*/ 28 h 191"/>
              <a:gd name="T22" fmla="*/ 41 w 189"/>
              <a:gd name="T23" fmla="*/ 27 h 191"/>
              <a:gd name="T24" fmla="*/ 41 w 189"/>
              <a:gd name="T25" fmla="*/ 0 h 191"/>
              <a:gd name="T26" fmla="*/ 26 w 189"/>
              <a:gd name="T27" fmla="*/ 2 h 191"/>
              <a:gd name="T28" fmla="*/ 18 w 189"/>
              <a:gd name="T29" fmla="*/ 4 h 191"/>
              <a:gd name="T30" fmla="*/ 21 w 189"/>
              <a:gd name="T31" fmla="*/ 11 h 191"/>
              <a:gd name="T32" fmla="*/ 24 w 189"/>
              <a:gd name="T33" fmla="*/ 23 h 191"/>
              <a:gd name="T34" fmla="*/ 17 w 189"/>
              <a:gd name="T35" fmla="*/ 26 h 191"/>
              <a:gd name="T36" fmla="*/ 18 w 189"/>
              <a:gd name="T37" fmla="*/ 35 h 191"/>
              <a:gd name="T38" fmla="*/ 22 w 189"/>
              <a:gd name="T39" fmla="*/ 38 h 191"/>
              <a:gd name="T40" fmla="*/ 8 w 189"/>
              <a:gd name="T41" fmla="*/ 58 h 191"/>
              <a:gd name="T42" fmla="*/ 0 w 189"/>
              <a:gd name="T43" fmla="*/ 63 h 191"/>
              <a:gd name="T44" fmla="*/ 11 w 189"/>
              <a:gd name="T45" fmla="*/ 96 h 191"/>
              <a:gd name="T46" fmla="*/ 20 w 189"/>
              <a:gd name="T47" fmla="*/ 118 h 191"/>
              <a:gd name="T48" fmla="*/ 25 w 189"/>
              <a:gd name="T49" fmla="*/ 132 h 191"/>
              <a:gd name="T50" fmla="*/ 15 w 189"/>
              <a:gd name="T51" fmla="*/ 125 h 191"/>
              <a:gd name="T52" fmla="*/ 14 w 189"/>
              <a:gd name="T53" fmla="*/ 128 h 191"/>
              <a:gd name="T54" fmla="*/ 13 w 189"/>
              <a:gd name="T55" fmla="*/ 128 h 191"/>
              <a:gd name="T56" fmla="*/ 26 w 189"/>
              <a:gd name="T57" fmla="*/ 135 h 191"/>
              <a:gd name="T58" fmla="*/ 42 w 189"/>
              <a:gd name="T59" fmla="*/ 142 h 191"/>
              <a:gd name="T60" fmla="*/ 64 w 189"/>
              <a:gd name="T61" fmla="*/ 151 h 191"/>
              <a:gd name="T62" fmla="*/ 65 w 189"/>
              <a:gd name="T63" fmla="*/ 153 h 191"/>
              <a:gd name="T64" fmla="*/ 77 w 189"/>
              <a:gd name="T65" fmla="*/ 153 h 191"/>
              <a:gd name="T66" fmla="*/ 79 w 189"/>
              <a:gd name="T67" fmla="*/ 152 h 191"/>
              <a:gd name="T68" fmla="*/ 92 w 189"/>
              <a:gd name="T69" fmla="*/ 187 h 191"/>
              <a:gd name="T70" fmla="*/ 101 w 189"/>
              <a:gd name="T71" fmla="*/ 188 h 191"/>
              <a:gd name="T72" fmla="*/ 112 w 189"/>
              <a:gd name="T73" fmla="*/ 186 h 191"/>
              <a:gd name="T74" fmla="*/ 117 w 189"/>
              <a:gd name="T75" fmla="*/ 191 h 191"/>
              <a:gd name="T76" fmla="*/ 132 w 189"/>
              <a:gd name="T77" fmla="*/ 189 h 191"/>
              <a:gd name="T78" fmla="*/ 142 w 189"/>
              <a:gd name="T79" fmla="*/ 188 h 191"/>
              <a:gd name="T80" fmla="*/ 148 w 189"/>
              <a:gd name="T81" fmla="*/ 182 h 191"/>
              <a:gd name="T82" fmla="*/ 158 w 189"/>
              <a:gd name="T83" fmla="*/ 182 h 191"/>
              <a:gd name="T84" fmla="*/ 171 w 189"/>
              <a:gd name="T85" fmla="*/ 179 h 191"/>
              <a:gd name="T86" fmla="*/ 189 w 189"/>
              <a:gd name="T87" fmla="*/ 169 h 191"/>
              <a:gd name="T88" fmla="*/ 177 w 189"/>
              <a:gd name="T89" fmla="*/ 153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89" h="191">
                <a:moveTo>
                  <a:pt x="177" y="153"/>
                </a:moveTo>
                <a:cubicBezTo>
                  <a:pt x="176" y="143"/>
                  <a:pt x="170" y="143"/>
                  <a:pt x="170" y="136"/>
                </a:cubicBezTo>
                <a:cubicBezTo>
                  <a:pt x="171" y="129"/>
                  <a:pt x="171" y="122"/>
                  <a:pt x="168" y="121"/>
                </a:cubicBezTo>
                <a:cubicBezTo>
                  <a:pt x="166" y="121"/>
                  <a:pt x="167" y="114"/>
                  <a:pt x="172" y="108"/>
                </a:cubicBezTo>
                <a:cubicBezTo>
                  <a:pt x="176" y="102"/>
                  <a:pt x="164" y="101"/>
                  <a:pt x="162" y="94"/>
                </a:cubicBezTo>
                <a:cubicBezTo>
                  <a:pt x="162" y="90"/>
                  <a:pt x="165" y="79"/>
                  <a:pt x="170" y="67"/>
                </a:cubicBezTo>
                <a:cubicBezTo>
                  <a:pt x="156" y="58"/>
                  <a:pt x="141" y="47"/>
                  <a:pt x="141" y="47"/>
                </a:cubicBezTo>
                <a:cubicBezTo>
                  <a:pt x="142" y="36"/>
                  <a:pt x="142" y="36"/>
                  <a:pt x="142" y="36"/>
                </a:cubicBezTo>
                <a:cubicBezTo>
                  <a:pt x="76" y="1"/>
                  <a:pt x="76" y="1"/>
                  <a:pt x="76" y="1"/>
                </a:cubicBezTo>
                <a:cubicBezTo>
                  <a:pt x="76" y="9"/>
                  <a:pt x="73" y="16"/>
                  <a:pt x="68" y="18"/>
                </a:cubicBezTo>
                <a:cubicBezTo>
                  <a:pt x="63" y="20"/>
                  <a:pt x="75" y="27"/>
                  <a:pt x="69" y="28"/>
                </a:cubicBezTo>
                <a:cubicBezTo>
                  <a:pt x="63" y="30"/>
                  <a:pt x="50" y="23"/>
                  <a:pt x="41" y="27"/>
                </a:cubicBezTo>
                <a:cubicBezTo>
                  <a:pt x="35" y="29"/>
                  <a:pt x="36" y="14"/>
                  <a:pt x="41" y="0"/>
                </a:cubicBezTo>
                <a:cubicBezTo>
                  <a:pt x="26" y="2"/>
                  <a:pt x="26" y="2"/>
                  <a:pt x="26" y="2"/>
                </a:cubicBezTo>
                <a:cubicBezTo>
                  <a:pt x="26" y="2"/>
                  <a:pt x="23" y="3"/>
                  <a:pt x="18" y="4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5" y="18"/>
                  <a:pt x="24" y="23"/>
                </a:cubicBezTo>
                <a:cubicBezTo>
                  <a:pt x="23" y="25"/>
                  <a:pt x="20" y="26"/>
                  <a:pt x="17" y="26"/>
                </a:cubicBezTo>
                <a:cubicBezTo>
                  <a:pt x="18" y="31"/>
                  <a:pt x="18" y="35"/>
                  <a:pt x="18" y="35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12" y="56"/>
                  <a:pt x="8" y="58"/>
                </a:cubicBezTo>
                <a:cubicBezTo>
                  <a:pt x="7" y="59"/>
                  <a:pt x="4" y="60"/>
                  <a:pt x="0" y="63"/>
                </a:cubicBezTo>
                <a:cubicBezTo>
                  <a:pt x="3" y="76"/>
                  <a:pt x="6" y="91"/>
                  <a:pt x="11" y="96"/>
                </a:cubicBezTo>
                <a:cubicBezTo>
                  <a:pt x="20" y="104"/>
                  <a:pt x="18" y="113"/>
                  <a:pt x="20" y="118"/>
                </a:cubicBezTo>
                <a:cubicBezTo>
                  <a:pt x="22" y="124"/>
                  <a:pt x="30" y="130"/>
                  <a:pt x="25" y="132"/>
                </a:cubicBezTo>
                <a:cubicBezTo>
                  <a:pt x="21" y="134"/>
                  <a:pt x="18" y="130"/>
                  <a:pt x="15" y="125"/>
                </a:cubicBezTo>
                <a:cubicBezTo>
                  <a:pt x="15" y="126"/>
                  <a:pt x="14" y="127"/>
                  <a:pt x="14" y="128"/>
                </a:cubicBezTo>
                <a:cubicBezTo>
                  <a:pt x="14" y="128"/>
                  <a:pt x="13" y="128"/>
                  <a:pt x="13" y="128"/>
                </a:cubicBezTo>
                <a:cubicBezTo>
                  <a:pt x="18" y="132"/>
                  <a:pt x="23" y="135"/>
                  <a:pt x="26" y="135"/>
                </a:cubicBezTo>
                <a:cubicBezTo>
                  <a:pt x="30" y="135"/>
                  <a:pt x="37" y="141"/>
                  <a:pt x="42" y="142"/>
                </a:cubicBezTo>
                <a:cubicBezTo>
                  <a:pt x="46" y="143"/>
                  <a:pt x="62" y="149"/>
                  <a:pt x="64" y="151"/>
                </a:cubicBezTo>
                <a:cubicBezTo>
                  <a:pt x="64" y="152"/>
                  <a:pt x="64" y="152"/>
                  <a:pt x="65" y="153"/>
                </a:cubicBezTo>
                <a:cubicBezTo>
                  <a:pt x="69" y="153"/>
                  <a:pt x="74" y="153"/>
                  <a:pt x="77" y="153"/>
                </a:cubicBezTo>
                <a:cubicBezTo>
                  <a:pt x="77" y="153"/>
                  <a:pt x="78" y="152"/>
                  <a:pt x="79" y="152"/>
                </a:cubicBezTo>
                <a:cubicBezTo>
                  <a:pt x="85" y="152"/>
                  <a:pt x="92" y="174"/>
                  <a:pt x="92" y="187"/>
                </a:cubicBezTo>
                <a:cubicBezTo>
                  <a:pt x="95" y="188"/>
                  <a:pt x="100" y="188"/>
                  <a:pt x="101" y="188"/>
                </a:cubicBezTo>
                <a:cubicBezTo>
                  <a:pt x="104" y="188"/>
                  <a:pt x="107" y="185"/>
                  <a:pt x="112" y="186"/>
                </a:cubicBezTo>
                <a:cubicBezTo>
                  <a:pt x="116" y="188"/>
                  <a:pt x="113" y="191"/>
                  <a:pt x="117" y="191"/>
                </a:cubicBezTo>
                <a:cubicBezTo>
                  <a:pt x="121" y="191"/>
                  <a:pt x="130" y="189"/>
                  <a:pt x="132" y="189"/>
                </a:cubicBezTo>
                <a:cubicBezTo>
                  <a:pt x="135" y="190"/>
                  <a:pt x="142" y="191"/>
                  <a:pt x="142" y="188"/>
                </a:cubicBezTo>
                <a:cubicBezTo>
                  <a:pt x="143" y="185"/>
                  <a:pt x="144" y="181"/>
                  <a:pt x="148" y="182"/>
                </a:cubicBezTo>
                <a:cubicBezTo>
                  <a:pt x="152" y="183"/>
                  <a:pt x="154" y="186"/>
                  <a:pt x="158" y="182"/>
                </a:cubicBezTo>
                <a:cubicBezTo>
                  <a:pt x="162" y="179"/>
                  <a:pt x="169" y="182"/>
                  <a:pt x="171" y="179"/>
                </a:cubicBezTo>
                <a:cubicBezTo>
                  <a:pt x="171" y="177"/>
                  <a:pt x="180" y="173"/>
                  <a:pt x="189" y="169"/>
                </a:cubicBezTo>
                <a:cubicBezTo>
                  <a:pt x="188" y="159"/>
                  <a:pt x="177" y="164"/>
                  <a:pt x="177" y="153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sp>
        <p:nvSpPr>
          <p:cNvPr id="50" name="Freeform 53"/>
          <p:cNvSpPr/>
          <p:nvPr/>
        </p:nvSpPr>
        <p:spPr bwMode="auto">
          <a:xfrm>
            <a:off x="20932988" y="6309107"/>
            <a:ext cx="317145" cy="744704"/>
          </a:xfrm>
          <a:custGeom>
            <a:avLst/>
            <a:gdLst>
              <a:gd name="T0" fmla="*/ 53 w 57"/>
              <a:gd name="T1" fmla="*/ 87 h 134"/>
              <a:gd name="T2" fmla="*/ 42 w 57"/>
              <a:gd name="T3" fmla="*/ 77 h 134"/>
              <a:gd name="T4" fmla="*/ 42 w 57"/>
              <a:gd name="T5" fmla="*/ 80 h 134"/>
              <a:gd name="T6" fmla="*/ 23 w 57"/>
              <a:gd name="T7" fmla="*/ 53 h 134"/>
              <a:gd name="T8" fmla="*/ 25 w 57"/>
              <a:gd name="T9" fmla="*/ 23 h 134"/>
              <a:gd name="T10" fmla="*/ 21 w 57"/>
              <a:gd name="T11" fmla="*/ 0 h 134"/>
              <a:gd name="T12" fmla="*/ 9 w 57"/>
              <a:gd name="T13" fmla="*/ 0 h 134"/>
              <a:gd name="T14" fmla="*/ 16 w 57"/>
              <a:gd name="T15" fmla="*/ 17 h 134"/>
              <a:gd name="T16" fmla="*/ 10 w 57"/>
              <a:gd name="T17" fmla="*/ 21 h 134"/>
              <a:gd name="T18" fmla="*/ 10 w 57"/>
              <a:gd name="T19" fmla="*/ 49 h 134"/>
              <a:gd name="T20" fmla="*/ 3 w 57"/>
              <a:gd name="T21" fmla="*/ 53 h 134"/>
              <a:gd name="T22" fmla="*/ 1 w 57"/>
              <a:gd name="T23" fmla="*/ 70 h 134"/>
              <a:gd name="T24" fmla="*/ 4 w 57"/>
              <a:gd name="T25" fmla="*/ 78 h 134"/>
              <a:gd name="T26" fmla="*/ 4 w 57"/>
              <a:gd name="T27" fmla="*/ 78 h 134"/>
              <a:gd name="T28" fmla="*/ 16 w 57"/>
              <a:gd name="T29" fmla="*/ 86 h 134"/>
              <a:gd name="T30" fmla="*/ 29 w 57"/>
              <a:gd name="T31" fmla="*/ 88 h 134"/>
              <a:gd name="T32" fmla="*/ 26 w 57"/>
              <a:gd name="T33" fmla="*/ 111 h 134"/>
              <a:gd name="T34" fmla="*/ 42 w 57"/>
              <a:gd name="T35" fmla="*/ 132 h 134"/>
              <a:gd name="T36" fmla="*/ 43 w 57"/>
              <a:gd name="T37" fmla="*/ 116 h 134"/>
              <a:gd name="T38" fmla="*/ 53 w 57"/>
              <a:gd name="T39" fmla="*/ 104 h 134"/>
              <a:gd name="T40" fmla="*/ 53 w 57"/>
              <a:gd name="T41" fmla="*/ 87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7" h="134">
                <a:moveTo>
                  <a:pt x="53" y="87"/>
                </a:moveTo>
                <a:cubicBezTo>
                  <a:pt x="50" y="84"/>
                  <a:pt x="46" y="80"/>
                  <a:pt x="42" y="77"/>
                </a:cubicBezTo>
                <a:cubicBezTo>
                  <a:pt x="42" y="78"/>
                  <a:pt x="42" y="79"/>
                  <a:pt x="42" y="80"/>
                </a:cubicBezTo>
                <a:cubicBezTo>
                  <a:pt x="37" y="86"/>
                  <a:pt x="24" y="66"/>
                  <a:pt x="23" y="53"/>
                </a:cubicBezTo>
                <a:cubicBezTo>
                  <a:pt x="21" y="41"/>
                  <a:pt x="30" y="34"/>
                  <a:pt x="25" y="23"/>
                </a:cubicBezTo>
                <a:cubicBezTo>
                  <a:pt x="20" y="13"/>
                  <a:pt x="17" y="3"/>
                  <a:pt x="21" y="0"/>
                </a:cubicBezTo>
                <a:cubicBezTo>
                  <a:pt x="18" y="0"/>
                  <a:pt x="13" y="0"/>
                  <a:pt x="9" y="0"/>
                </a:cubicBezTo>
                <a:cubicBezTo>
                  <a:pt x="12" y="5"/>
                  <a:pt x="16" y="14"/>
                  <a:pt x="16" y="17"/>
                </a:cubicBezTo>
                <a:cubicBezTo>
                  <a:pt x="16" y="21"/>
                  <a:pt x="11" y="16"/>
                  <a:pt x="10" y="21"/>
                </a:cubicBezTo>
                <a:cubicBezTo>
                  <a:pt x="8" y="25"/>
                  <a:pt x="7" y="45"/>
                  <a:pt x="10" y="49"/>
                </a:cubicBezTo>
                <a:cubicBezTo>
                  <a:pt x="14" y="52"/>
                  <a:pt x="3" y="50"/>
                  <a:pt x="3" y="53"/>
                </a:cubicBezTo>
                <a:cubicBezTo>
                  <a:pt x="3" y="57"/>
                  <a:pt x="2" y="69"/>
                  <a:pt x="1" y="70"/>
                </a:cubicBezTo>
                <a:cubicBezTo>
                  <a:pt x="0" y="71"/>
                  <a:pt x="2" y="74"/>
                  <a:pt x="4" y="78"/>
                </a:cubicBezTo>
                <a:cubicBezTo>
                  <a:pt x="4" y="78"/>
                  <a:pt x="4" y="78"/>
                  <a:pt x="4" y="78"/>
                </a:cubicBezTo>
                <a:cubicBezTo>
                  <a:pt x="5" y="78"/>
                  <a:pt x="13" y="86"/>
                  <a:pt x="16" y="86"/>
                </a:cubicBezTo>
                <a:cubicBezTo>
                  <a:pt x="19" y="85"/>
                  <a:pt x="28" y="81"/>
                  <a:pt x="29" y="88"/>
                </a:cubicBezTo>
                <a:cubicBezTo>
                  <a:pt x="31" y="95"/>
                  <a:pt x="25" y="107"/>
                  <a:pt x="26" y="111"/>
                </a:cubicBezTo>
                <a:cubicBezTo>
                  <a:pt x="27" y="114"/>
                  <a:pt x="41" y="134"/>
                  <a:pt x="42" y="132"/>
                </a:cubicBezTo>
                <a:cubicBezTo>
                  <a:pt x="43" y="129"/>
                  <a:pt x="39" y="120"/>
                  <a:pt x="43" y="116"/>
                </a:cubicBezTo>
                <a:cubicBezTo>
                  <a:pt x="48" y="112"/>
                  <a:pt x="54" y="117"/>
                  <a:pt x="53" y="104"/>
                </a:cubicBezTo>
                <a:cubicBezTo>
                  <a:pt x="53" y="92"/>
                  <a:pt x="57" y="93"/>
                  <a:pt x="53" y="87"/>
                </a:cubicBezTo>
                <a:close/>
              </a:path>
            </a:pathLst>
          </a:custGeom>
          <a:solidFill>
            <a:srgbClr val="CDEBE8">
              <a:alpha val="80000"/>
            </a:srgbClr>
          </a:solidFill>
          <a:ln w="3175" cap="flat">
            <a:solidFill>
              <a:schemeClr val="tx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35315" tIns="67657" rIns="135315" bIns="67657" numCol="1" anchor="t" anchorCtr="0" compatLnSpc="1"/>
          <a:lstStyle/>
          <a:p>
            <a:endParaRPr lang="en-US" sz="3990">
              <a:solidFill>
                <a:schemeClr val="tx1">
                  <a:alpha val="57000"/>
                </a:schemeClr>
              </a:solidFill>
            </a:endParaRPr>
          </a:p>
        </p:txBody>
      </p:sp>
      <p:pic>
        <p:nvPicPr>
          <p:cNvPr id="51" name="Изображение 50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6720000">
            <a:off x="16120110" y="7181215"/>
            <a:ext cx="9328150" cy="8234680"/>
          </a:xfrm>
          <a:prstGeom prst="rect">
            <a:avLst/>
          </a:prstGeom>
        </p:spPr>
      </p:pic>
      <p:pic>
        <p:nvPicPr>
          <p:cNvPr id="52" name="Изображение 51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7929" r="6650" b="9407"/>
          <a:stretch>
            <a:fillRect/>
          </a:stretch>
        </p:blipFill>
        <p:spPr>
          <a:xfrm rot="2400000">
            <a:off x="-794385" y="-2512585"/>
            <a:ext cx="5547600" cy="8994750"/>
          </a:xfrm>
          <a:prstGeom prst="rect">
            <a:avLst/>
          </a:prstGeom>
        </p:spPr>
      </p:pic>
      <p:pic>
        <p:nvPicPr>
          <p:cNvPr id="53" name="Изображение 52"/>
          <p:cNvPicPr/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26687" y="7922260"/>
            <a:ext cx="6315710" cy="5445125"/>
          </a:xfrm>
          <a:prstGeom prst="rect">
            <a:avLst/>
          </a:prstGeom>
        </p:spPr>
      </p:pic>
      <p:grpSp>
        <p:nvGrpSpPr>
          <p:cNvPr id="124" name="Group 106"/>
          <p:cNvGrpSpPr/>
          <p:nvPr/>
        </p:nvGrpSpPr>
        <p:grpSpPr>
          <a:xfrm>
            <a:off x="18529663" y="493128"/>
            <a:ext cx="805977" cy="1202815"/>
            <a:chOff x="6688767" y="4720712"/>
            <a:chExt cx="805977" cy="1202815"/>
          </a:xfrm>
        </p:grpSpPr>
        <p:pic>
          <p:nvPicPr>
            <p:cNvPr id="55" name="Picture 10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6747285" y="5167339"/>
              <a:ext cx="719417" cy="756188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56" name="Group 105"/>
            <p:cNvGrpSpPr/>
            <p:nvPr/>
          </p:nvGrpSpPr>
          <p:grpSpPr>
            <a:xfrm>
              <a:off x="6688767" y="4720712"/>
              <a:ext cx="805977" cy="805977"/>
              <a:chOff x="6683049" y="4720712"/>
              <a:chExt cx="805977" cy="805977"/>
            </a:xfrm>
          </p:grpSpPr>
          <p:sp>
            <p:nvSpPr>
              <p:cNvPr id="127" name="Teardrop 101"/>
              <p:cNvSpPr/>
              <p:nvPr/>
            </p:nvSpPr>
            <p:spPr>
              <a:xfrm rot="7994273">
                <a:off x="6683049" y="4720712"/>
                <a:ext cx="805977" cy="805977"/>
              </a:xfrm>
              <a:prstGeom prst="teardrop">
                <a:avLst>
                  <a:gd name="adj" fmla="val 108685"/>
                </a:avLst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lt1">
                      <a:alpha val="57000"/>
                    </a:schemeClr>
                  </a:solidFill>
                </a:endParaRPr>
              </a:p>
            </p:txBody>
          </p:sp>
          <p:sp>
            <p:nvSpPr>
              <p:cNvPr id="128" name="Oval 102"/>
              <p:cNvSpPr/>
              <p:nvPr/>
            </p:nvSpPr>
            <p:spPr>
              <a:xfrm>
                <a:off x="6776712" y="4814375"/>
                <a:ext cx="618648" cy="618648"/>
              </a:xfrm>
              <a:prstGeom prst="ellipse">
                <a:avLst/>
              </a:prstGeom>
              <a:solidFill>
                <a:schemeClr val="bg1"/>
              </a:solidFill>
              <a:ln w="381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lt1">
                      <a:alpha val="57000"/>
                    </a:schemeClr>
                  </a:solidFill>
                </a:endParaRPr>
              </a:p>
            </p:txBody>
          </p:sp>
        </p:grpSp>
      </p:grpSp>
      <p:sp>
        <p:nvSpPr>
          <p:cNvPr id="59" name="Текстовое поле 58"/>
          <p:cNvSpPr txBox="1"/>
          <p:nvPr/>
        </p:nvSpPr>
        <p:spPr>
          <a:xfrm>
            <a:off x="127000" y="11440900"/>
            <a:ext cx="24121676" cy="739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/>
            <a:r>
              <a:rPr lang="ru-RU" sz="4220" b="1" i="0">
                <a:solidFill>
                  <a:srgbClr val="000000"/>
                </a:solidFill>
                <a:latin typeface="Monotype Corsiva" panose="03010101010201010101" charset="0"/>
                <a:ea typeface="Monotype Corsiva" panose="03010101010201010101" charset="0"/>
                <a:cs typeface="Monotype Corsiva" panose="03010101010201010101" charset="0"/>
              </a:rPr>
              <a:t>г.Тунис, 2024 </a:t>
            </a:r>
          </a:p>
        </p:txBody>
      </p:sp>
      <p:pic>
        <p:nvPicPr>
          <p:cNvPr id="60" name="Изображение 59" descr="111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4042"/>
          <a:stretch>
            <a:fillRect/>
          </a:stretch>
        </p:blipFill>
        <p:spPr>
          <a:xfrm>
            <a:off x="7280910" y="860425"/>
            <a:ext cx="1334135" cy="1362075"/>
          </a:xfrm>
          <a:prstGeom prst="rect">
            <a:avLst/>
          </a:prstGeom>
        </p:spPr>
      </p:pic>
      <p:sp>
        <p:nvSpPr>
          <p:cNvPr id="57" name="Текстовое поле 56"/>
          <p:cNvSpPr txBox="1"/>
          <p:nvPr/>
        </p:nvSpPr>
        <p:spPr>
          <a:xfrm>
            <a:off x="8961755" y="7607300"/>
            <a:ext cx="907415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ru-RU" altLang="en-US" sz="4000" b="1" dirty="0" smtClean="0">
                <a:latin typeface="Monotype Corsiva" panose="03010101010201010101" charset="0"/>
                <a:cs typeface="Monotype Corsiva" panose="03010101010201010101" charset="0"/>
              </a:rPr>
              <a:t>Цветы </a:t>
            </a:r>
            <a:r>
              <a:rPr lang="ru-RU" altLang="en-US" sz="4000" b="1" dirty="0">
                <a:latin typeface="Monotype Corsiva" panose="03010101010201010101" charset="0"/>
                <a:cs typeface="Monotype Corsiva" panose="03010101010201010101" charset="0"/>
              </a:rPr>
              <a:t>как люди,</a:t>
            </a:r>
          </a:p>
          <a:p>
            <a:pPr algn="r">
              <a:lnSpc>
                <a:spcPct val="100000"/>
              </a:lnSpc>
            </a:pPr>
            <a:r>
              <a:rPr lang="ru-RU" altLang="en-US" sz="4000" b="1" dirty="0">
                <a:latin typeface="Monotype Corsiva" panose="03010101010201010101" charset="0"/>
                <a:cs typeface="Monotype Corsiva" panose="03010101010201010101" charset="0"/>
              </a:rPr>
              <a:t>На добро щедры,</a:t>
            </a:r>
          </a:p>
          <a:p>
            <a:pPr algn="r">
              <a:lnSpc>
                <a:spcPct val="100000"/>
              </a:lnSpc>
            </a:pPr>
            <a:r>
              <a:rPr lang="ru-RU" altLang="en-US" sz="4000" b="1" dirty="0">
                <a:latin typeface="Monotype Corsiva" panose="03010101010201010101" charset="0"/>
                <a:cs typeface="Monotype Corsiva" panose="03010101010201010101" charset="0"/>
              </a:rPr>
              <a:t>И, щедрость людям отдавая, </a:t>
            </a:r>
          </a:p>
          <a:p>
            <a:pPr algn="r">
              <a:lnSpc>
                <a:spcPct val="100000"/>
              </a:lnSpc>
            </a:pPr>
            <a:r>
              <a:rPr lang="ru-RU" altLang="en-US" sz="4000" b="1" dirty="0">
                <a:latin typeface="Monotype Corsiva" panose="03010101010201010101" charset="0"/>
                <a:cs typeface="Monotype Corsiva" panose="03010101010201010101" charset="0"/>
              </a:rPr>
              <a:t>Они цветут, сердца отогревая,</a:t>
            </a:r>
          </a:p>
          <a:p>
            <a:pPr algn="r">
              <a:lnSpc>
                <a:spcPct val="100000"/>
              </a:lnSpc>
            </a:pPr>
            <a:r>
              <a:rPr lang="ru-RU" altLang="en-US" sz="4000" b="1" dirty="0">
                <a:latin typeface="Monotype Corsiva" panose="03010101010201010101" charset="0"/>
                <a:cs typeface="Monotype Corsiva" panose="03010101010201010101" charset="0"/>
              </a:rPr>
              <a:t>Как маленькие тёплые </a:t>
            </a:r>
            <a:r>
              <a:rPr lang="ru-RU" altLang="en-US" sz="4000" b="1" dirty="0" smtClean="0">
                <a:latin typeface="Monotype Corsiva" panose="03010101010201010101" charset="0"/>
                <a:cs typeface="Monotype Corsiva" panose="03010101010201010101" charset="0"/>
              </a:rPr>
              <a:t>костры.</a:t>
            </a:r>
            <a:endParaRPr lang="ru-RU" altLang="en-US" sz="4000" b="1" dirty="0">
              <a:latin typeface="Monotype Corsiva" panose="03010101010201010101" charset="0"/>
              <a:cs typeface="Monotype Corsiva" panose="03010101010201010101" charset="0"/>
            </a:endParaRPr>
          </a:p>
          <a:p>
            <a:pPr algn="r">
              <a:lnSpc>
                <a:spcPct val="100000"/>
              </a:lnSpc>
            </a:pPr>
            <a:r>
              <a:rPr lang="ru-RU" altLang="en-US" sz="4000" b="1" dirty="0" err="1">
                <a:latin typeface="Monotype Corsiva" panose="03010101010201010101" charset="0"/>
                <a:cs typeface="Monotype Corsiva" panose="03010101010201010101" charset="0"/>
              </a:rPr>
              <a:t>К.Жане</a:t>
            </a:r>
            <a:endParaRPr lang="ru-RU" altLang="en-US" sz="4000" b="1" dirty="0">
              <a:latin typeface="Monotype Corsiva" panose="03010101010201010101" charset="0"/>
              <a:cs typeface="Monotype Corsiva" panose="03010101010201010101" charset="0"/>
            </a:endParaRPr>
          </a:p>
        </p:txBody>
      </p:sp>
      <p:sp>
        <p:nvSpPr>
          <p:cNvPr id="61" name="Текстовое поле 60"/>
          <p:cNvSpPr txBox="1"/>
          <p:nvPr/>
        </p:nvSpPr>
        <p:spPr>
          <a:xfrm>
            <a:off x="-160421" y="1874520"/>
            <a:ext cx="6607810" cy="11225530"/>
          </a:xfrm>
          <a:prstGeom prst="rect">
            <a:avLst/>
          </a:prstGeom>
          <a:solidFill>
            <a:schemeClr val="bg1"/>
          </a:solidFill>
          <a:effectLst>
            <a:softEdge rad="317500"/>
          </a:effectLst>
        </p:spPr>
        <p:txBody>
          <a:bodyPr wrap="square" rtlCol="0" anchor="t">
            <a:noAutofit/>
          </a:bodyPr>
          <a:lstStyle/>
          <a:p>
            <a:pPr algn="ctr"/>
            <a:r>
              <a:rPr lang="ru-RU" altLang="ru-RU" sz="2800" b="1" u="sng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Авторы работы:</a:t>
            </a: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Абдуллаев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Амир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Басланович</a:t>
            </a:r>
            <a:endParaRPr lang="en-US" altLang="en-US" sz="28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Абдуллаева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Абидат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Баслановна</a:t>
            </a:r>
            <a:endParaRPr lang="en-US" altLang="en-US" sz="28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Бохановский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Михаил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Станиславович</a:t>
            </a:r>
            <a:endParaRPr lang="en-US" altLang="en-US" sz="28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Буаттур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Линда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Вавилин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Марк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Васильевич</a:t>
            </a:r>
            <a:endParaRPr lang="en-US" altLang="en-US" sz="28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Вышегородцева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Арина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Николаевна</a:t>
            </a:r>
            <a:endParaRPr lang="en-US" altLang="en-US" sz="28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Вышегородцева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Василиса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Николаевна</a:t>
            </a:r>
            <a:endParaRPr lang="en-US" altLang="en-US" sz="28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Глухов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Михаил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Евгеньевич</a:t>
            </a:r>
            <a:endParaRPr lang="en-US" altLang="en-US" sz="28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Джеласси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Фериель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Ахмедовна</a:t>
            </a:r>
            <a:endParaRPr lang="en-US" altLang="en-US" sz="28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Дущанова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Аделина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Руслановна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Касьянова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Анастасия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Владимировна</a:t>
            </a:r>
            <a:endParaRPr lang="en-US" altLang="en-US" sz="28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Козикина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Мелания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Алексеевна</a:t>
            </a:r>
            <a:endParaRPr lang="en-US" altLang="en-US" sz="28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Меркулова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Софья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Алексеевна</a:t>
            </a:r>
            <a:endParaRPr lang="en-US" altLang="en-US" sz="28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Поляков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Илья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Кириллович</a:t>
            </a:r>
            <a:endParaRPr lang="en-US" altLang="en-US" sz="28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Саломатников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Роман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Иванович</a:t>
            </a:r>
            <a:endParaRPr lang="en-US" altLang="en-US" sz="28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Фанина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Евгения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Александровна</a:t>
            </a:r>
            <a:endParaRPr lang="en-US" altLang="en-US" sz="28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Хамруни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Яхья</a:t>
            </a:r>
            <a:endParaRPr lang="en-US" altLang="en-US" sz="28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Ханнеши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Камелия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</a:p>
          <a:p>
            <a:pPr algn="ctr"/>
            <a:r>
              <a:rPr lang="en-US" altLang="en-US" sz="2800" b="1" u="sng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Руководители</a:t>
            </a:r>
            <a:r>
              <a:rPr lang="en-US" altLang="ru-RU" sz="2800" b="1" u="sng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u="sng" dirty="0" err="1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проекта</a:t>
            </a:r>
            <a:r>
              <a:rPr lang="en-US" altLang="ru-RU" sz="2800" b="1" u="sng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:</a:t>
            </a:r>
            <a:endParaRPr lang="ru-RU" altLang="ru-RU" sz="2800" b="1" u="sng" smtClean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en-US" sz="2800" b="1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Дементьева</a:t>
            </a:r>
            <a:r>
              <a:rPr lang="en-US" altLang="ru-RU" sz="2800" b="1" dirty="0" smtClean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Т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r>
              <a:rPr lang="en-US" altLang="en-US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Ю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 -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учитель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нач</a:t>
            </a:r>
            <a:r>
              <a:rPr lang="ru-RU" altLang="en-US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классов</a:t>
            </a:r>
            <a:endParaRPr lang="en-US" altLang="en-US" sz="28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Лютяева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r>
              <a:rPr lang="en-US" altLang="en-US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 -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учитель</a:t>
            </a:r>
            <a:r>
              <a:rPr lang="en-US" altLang="ru-RU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нач</a:t>
            </a:r>
            <a:r>
              <a:rPr lang="ru-RU" altLang="en-US" sz="2800" b="1" dirty="0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классов</a:t>
            </a:r>
            <a:endParaRPr lang="en-US" altLang="en-US" sz="2800" b="1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endParaRPr lang="en-US" altLang="en-US" sz="2800" b="1" u="sng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endParaRPr lang="en-US" altLang="en-US" sz="2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endParaRPr lang="en-US" altLang="en-US" sz="2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endParaRPr lang="en-US" altLang="en-US" sz="2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endParaRPr lang="ru-RU" altLang="ru-RU" sz="2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endParaRPr lang="ru-RU" altLang="ru-RU" sz="2800" dirty="0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6625590" y="3113242"/>
            <a:ext cx="9759315" cy="2007163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altLang="en-US" sz="6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cs typeface="Monotype Corsiva" panose="03010101010201010101" charset="0"/>
              </a:rPr>
              <a:t>Конкурс </a:t>
            </a:r>
            <a:r>
              <a:rPr lang="ru-RU" altLang="en-US" sz="600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cs typeface="Monotype Corsiva" panose="03010101010201010101" charset="0"/>
              </a:rPr>
              <a:t>«</a:t>
            </a:r>
            <a:r>
              <a:rPr lang="ru-RU" altLang="en-US" sz="6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cs typeface="Monotype Corsiva" panose="03010101010201010101" charset="0"/>
              </a:rPr>
              <a:t>Необычные растения </a:t>
            </a:r>
          </a:p>
          <a:p>
            <a:pPr algn="ctr">
              <a:lnSpc>
                <a:spcPct val="80000"/>
              </a:lnSpc>
            </a:pPr>
            <a:r>
              <a:rPr lang="ru-RU" altLang="en-US" sz="6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cs typeface="Monotype Corsiva" panose="03010101010201010101" charset="0"/>
              </a:rPr>
              <a:t>страны пребывания»</a:t>
            </a:r>
          </a:p>
        </p:txBody>
      </p:sp>
      <p:sp>
        <p:nvSpPr>
          <p:cNvPr id="58" name="Текстовое поле 57"/>
          <p:cNvSpPr txBox="1"/>
          <p:nvPr/>
        </p:nvSpPr>
        <p:spPr>
          <a:xfrm>
            <a:off x="-12299" y="4935242"/>
            <a:ext cx="2412047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13800" b="1" dirty="0">
                <a:ln w="38100">
                  <a:solidFill>
                    <a:schemeClr val="tx1"/>
                  </a:solidFill>
                </a:ln>
                <a:solidFill>
                  <a:srgbClr val="E55D97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«Цветущий Тунис»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decel="10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decel="10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decel="10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decel="10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decel="100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1" decel="10000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decel="10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decel="100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1" decel="10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" decel="10000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1" decel="10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" decel="10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1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1" decel="10000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1" decel="10000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1" decel="10000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1" decel="10000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1" decel="10000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1" decel="10000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1" decel="10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1" decel="10000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1" decel="10000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1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1" decel="10000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1" decel="10000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1" decel="10000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1" decel="10000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1" decel="100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1" decel="10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1" decel="100000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1" decel="10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Изображение 20"/>
          <p:cNvPicPr/>
          <p:nvPr/>
        </p:nvPicPr>
        <p:blipFill>
          <a:blip r:embed="rId2"/>
          <a:stretch>
            <a:fillRect/>
          </a:stretch>
        </p:blipFill>
        <p:spPr>
          <a:xfrm>
            <a:off x="5512435" y="2501265"/>
            <a:ext cx="6966585" cy="3507105"/>
          </a:xfrm>
          <a:prstGeom prst="rect">
            <a:avLst/>
          </a:prstGeom>
        </p:spPr>
      </p:pic>
      <p:pic>
        <p:nvPicPr>
          <p:cNvPr id="12" name="Изображение 11" descr="IMG_2809"/>
          <p:cNvPicPr>
            <a:picLocks noChangeAspect="1"/>
          </p:cNvPicPr>
          <p:nvPr/>
        </p:nvPicPr>
        <p:blipFill>
          <a:blip r:embed="rId3">
            <a:lum bright="12000" contrast="12000"/>
          </a:blip>
          <a:srcRect t="16811" r="5528" b="15009"/>
          <a:stretch>
            <a:fillRect/>
          </a:stretch>
        </p:blipFill>
        <p:spPr>
          <a:xfrm>
            <a:off x="13067030" y="1384935"/>
            <a:ext cx="8874760" cy="8794115"/>
          </a:xfrm>
          <a:prstGeom prst="ellipse">
            <a:avLst/>
          </a:prstGeom>
        </p:spPr>
      </p:pic>
      <p:pic>
        <p:nvPicPr>
          <p:cNvPr id="9" name="Изображение 8" descr="25552"/>
          <p:cNvPicPr>
            <a:picLocks noChangeAspect="1"/>
          </p:cNvPicPr>
          <p:nvPr/>
        </p:nvPicPr>
        <p:blipFill>
          <a:blip r:embed="rId4">
            <a:lum bright="6000" contrast="12000"/>
          </a:blip>
          <a:srcRect b="28832"/>
          <a:stretch>
            <a:fillRect/>
          </a:stretch>
        </p:blipFill>
        <p:spPr>
          <a:xfrm>
            <a:off x="12997180" y="1691005"/>
            <a:ext cx="8944610" cy="8488045"/>
          </a:xfrm>
          <a:prstGeom prst="ellipse">
            <a:avLst/>
          </a:prstGeom>
        </p:spPr>
      </p:pic>
      <p:pic>
        <p:nvPicPr>
          <p:cNvPr id="8" name="Изображение 7" descr="23380"/>
          <p:cNvPicPr>
            <a:picLocks noChangeAspect="1"/>
          </p:cNvPicPr>
          <p:nvPr/>
        </p:nvPicPr>
        <p:blipFill>
          <a:blip r:embed="rId5">
            <a:lum bright="12000" contrast="12000"/>
          </a:blip>
          <a:srcRect l="13888" t="-2832" r="3414" b="2832"/>
          <a:stretch>
            <a:fillRect/>
          </a:stretch>
        </p:blipFill>
        <p:spPr>
          <a:xfrm>
            <a:off x="13067030" y="1691005"/>
            <a:ext cx="8874760" cy="8488045"/>
          </a:xfrm>
          <a:prstGeom prst="ellipse">
            <a:avLst/>
          </a:prstGeom>
        </p:spPr>
      </p:pic>
      <p:sp>
        <p:nvSpPr>
          <p:cNvPr id="24" name="Title 1"/>
          <p:cNvSpPr txBox="1"/>
          <p:nvPr/>
        </p:nvSpPr>
        <p:spPr>
          <a:xfrm>
            <a:off x="4239895" y="905510"/>
            <a:ext cx="11072495" cy="159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9F07A1"/>
                </a:solidFill>
              </a14:hiddenFill>
            </a:ext>
          </a:ex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en-US" sz="15100" b="1">
                <a:ln w="38100">
                  <a:solidFill>
                    <a:schemeClr val="tx1"/>
                  </a:solidFill>
                </a:ln>
                <a:solidFill>
                  <a:srgbClr val="FF369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  <a:sym typeface="+mn-ea"/>
              </a:rPr>
              <a:t>Бугенвиллия</a:t>
            </a:r>
            <a:endParaRPr lang="ru-RU" altLang="en-US" sz="15100" b="1">
              <a:ln w="38100">
                <a:solidFill>
                  <a:schemeClr val="tx1"/>
                </a:solidFill>
              </a:ln>
              <a:solidFill>
                <a:srgbClr val="FF3693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onotype Corsiva" panose="03010101010201010101" charset="0"/>
              <a:ea typeface="Monotype Corsiva" panose="03010101010201010101" charset="0"/>
              <a:cs typeface="Monotype Corsiva" panose="03010101010201010101" charset="0"/>
              <a:sym typeface="+mn-ea"/>
            </a:endParaRPr>
          </a:p>
        </p:txBody>
      </p:sp>
      <p:sp>
        <p:nvSpPr>
          <p:cNvPr id="32" name="Rectangle 31"/>
          <p:cNvSpPr/>
          <p:nvPr/>
        </p:nvSpPr>
        <p:spPr>
          <a:xfrm flipH="1">
            <a:off x="2752090" y="2849245"/>
            <a:ext cx="12665075" cy="3158490"/>
          </a:xfrm>
          <a:prstGeom prst="rect">
            <a:avLst/>
          </a:prstGeom>
        </p:spPr>
        <p:txBody>
          <a:bodyPr wrap="square" lIns="482336" rIns="482336" bIns="120584" anchor="ctr">
            <a:spAutoFit/>
          </a:bodyPr>
          <a:lstStyle/>
          <a:p>
            <a:pPr algn="ctr">
              <a:lnSpc>
                <a:spcPct val="82000"/>
              </a:lnSpc>
            </a:pPr>
            <a:r>
              <a:rPr lang="ru-RU" sz="3560" b="1" i="1" dirty="0" smtClean="0">
                <a:solidFill>
                  <a:srgbClr val="7030A0"/>
                </a:solidFill>
                <a:latin typeface="Monotype Corsiva" panose="03010101010201010101" charset="0"/>
                <a:cs typeface="Monotype Corsiva" panose="03010101010201010101" charset="0"/>
                <a:sym typeface="+mn-ea"/>
              </a:rPr>
              <a:t>Цветущее  царство Тунис</a:t>
            </a:r>
            <a:endParaRPr lang="ru-RU" sz="3560" b="1" i="1" dirty="0" smtClean="0">
              <a:solidFill>
                <a:srgbClr val="7030A0"/>
              </a:solidFill>
              <a:latin typeface="Monotype Corsiva" panose="03010101010201010101" charset="0"/>
              <a:cs typeface="Monotype Corsiva" panose="03010101010201010101" charset="0"/>
            </a:endParaRPr>
          </a:p>
          <a:p>
            <a:pPr algn="ctr">
              <a:lnSpc>
                <a:spcPct val="82000"/>
              </a:lnSpc>
            </a:pPr>
            <a:r>
              <a:rPr lang="ru-RU" sz="3560" b="1" i="1" dirty="0" smtClean="0">
                <a:solidFill>
                  <a:srgbClr val="7030A0"/>
                </a:solidFill>
                <a:latin typeface="Monotype Corsiva" panose="03010101010201010101" charset="0"/>
                <a:cs typeface="Monotype Corsiva" panose="03010101010201010101" charset="0"/>
                <a:sym typeface="+mn-ea"/>
              </a:rPr>
              <a:t>Нам  преподносит  сюрприз.</a:t>
            </a:r>
            <a:endParaRPr lang="ru-RU" sz="3560" b="1" i="1" dirty="0" smtClean="0">
              <a:solidFill>
                <a:srgbClr val="7030A0"/>
              </a:solidFill>
              <a:latin typeface="Monotype Corsiva" panose="03010101010201010101" charset="0"/>
              <a:cs typeface="Monotype Corsiva" panose="03010101010201010101" charset="0"/>
            </a:endParaRPr>
          </a:p>
          <a:p>
            <a:pPr algn="ctr">
              <a:lnSpc>
                <a:spcPct val="82000"/>
              </a:lnSpc>
            </a:pPr>
            <a:r>
              <a:rPr lang="ru-RU" sz="3560" b="1" i="1" dirty="0" smtClean="0">
                <a:solidFill>
                  <a:srgbClr val="7030A0"/>
                </a:solidFill>
                <a:latin typeface="Monotype Corsiva" panose="03010101010201010101" charset="0"/>
                <a:cs typeface="Monotype Corsiva" panose="03010101010201010101" charset="0"/>
                <a:sym typeface="+mn-ea"/>
              </a:rPr>
              <a:t>Местной  земли  колорит</a:t>
            </a:r>
            <a:endParaRPr lang="ru-RU" sz="3560" b="1" i="1" dirty="0" smtClean="0">
              <a:solidFill>
                <a:srgbClr val="7030A0"/>
              </a:solidFill>
              <a:latin typeface="Monotype Corsiva" panose="03010101010201010101" charset="0"/>
              <a:cs typeface="Monotype Corsiva" panose="03010101010201010101" charset="0"/>
            </a:endParaRPr>
          </a:p>
          <a:p>
            <a:pPr algn="ctr">
              <a:lnSpc>
                <a:spcPct val="82000"/>
              </a:lnSpc>
            </a:pPr>
            <a:r>
              <a:rPr lang="ru-RU" sz="3560" b="1" i="1" dirty="0" smtClean="0">
                <a:solidFill>
                  <a:srgbClr val="7030A0"/>
                </a:solidFill>
                <a:latin typeface="Monotype Corsiva" panose="03010101010201010101" charset="0"/>
                <a:cs typeface="Monotype Corsiva" panose="03010101010201010101" charset="0"/>
                <a:sym typeface="+mn-ea"/>
              </a:rPr>
              <a:t>Яркостью  всех  удивит.</a:t>
            </a:r>
            <a:endParaRPr lang="ru-RU" sz="3560" b="1" i="1" dirty="0" smtClean="0">
              <a:solidFill>
                <a:srgbClr val="7030A0"/>
              </a:solidFill>
              <a:latin typeface="Monotype Corsiva" panose="03010101010201010101" charset="0"/>
              <a:cs typeface="Monotype Corsiva" panose="03010101010201010101" charset="0"/>
            </a:endParaRPr>
          </a:p>
          <a:p>
            <a:pPr algn="ctr">
              <a:lnSpc>
                <a:spcPct val="82000"/>
              </a:lnSpc>
            </a:pPr>
            <a:r>
              <a:rPr lang="ru-RU" sz="3560" b="1" i="1" dirty="0" smtClean="0">
                <a:solidFill>
                  <a:srgbClr val="7030A0"/>
                </a:solidFill>
                <a:latin typeface="Monotype Corsiva" panose="03010101010201010101" charset="0"/>
                <a:cs typeface="Monotype Corsiva" panose="03010101010201010101" charset="0"/>
                <a:sym typeface="+mn-ea"/>
              </a:rPr>
              <a:t>В  этом  краю  круглый  год</a:t>
            </a:r>
            <a:endParaRPr lang="ru-RU" sz="3560" b="1" i="1" dirty="0" smtClean="0">
              <a:solidFill>
                <a:srgbClr val="7030A0"/>
              </a:solidFill>
              <a:latin typeface="Monotype Corsiva" panose="03010101010201010101" charset="0"/>
              <a:cs typeface="Monotype Corsiva" panose="03010101010201010101" charset="0"/>
            </a:endParaRPr>
          </a:p>
          <a:p>
            <a:pPr algn="ctr">
              <a:lnSpc>
                <a:spcPct val="82000"/>
              </a:lnSpc>
            </a:pPr>
            <a:r>
              <a:rPr lang="ru-RU" sz="3560" b="1" i="1" dirty="0" smtClean="0">
                <a:solidFill>
                  <a:srgbClr val="7030A0"/>
                </a:solidFill>
                <a:latin typeface="Monotype Corsiva" panose="03010101010201010101" charset="0"/>
                <a:cs typeface="Monotype Corsiva" panose="03010101010201010101" charset="0"/>
                <a:sym typeface="+mn-ea"/>
              </a:rPr>
              <a:t>Природа  по-царски  цветёт.</a:t>
            </a:r>
            <a:r>
              <a:rPr lang="en-US" sz="3560">
                <a:solidFill>
                  <a:srgbClr val="FFFFFF"/>
                </a:solidFill>
                <a:latin typeface="Monotype Corsiva" panose="03010101010201010101" charset="0"/>
                <a:cs typeface="Monotype Corsiva" panose="03010101010201010101" charset="0"/>
              </a:rPr>
              <a:t>arch</a:t>
            </a:r>
            <a:endParaRPr lang="en-US" sz="2375">
              <a:solidFill>
                <a:srgbClr val="FFFFFF"/>
              </a:solidFill>
              <a:latin typeface="Monotype Corsiva" panose="03010101010201010101" charset="0"/>
              <a:cs typeface="Monotype Corsiva" panose="03010101010201010101" charset="0"/>
            </a:endParaRPr>
          </a:p>
          <a:p>
            <a:pPr algn="ctr">
              <a:lnSpc>
                <a:spcPct val="82000"/>
              </a:lnSpc>
            </a:pPr>
            <a:r>
              <a:rPr lang="en-US" sz="2375">
                <a:solidFill>
                  <a:srgbClr val="FFFFFF"/>
                </a:solidFill>
                <a:latin typeface="Monotype Corsiva" panose="03010101010201010101" charset="0"/>
                <a:cs typeface="Monotype Corsiva" panose="03010101010201010101" charset="0"/>
              </a:rPr>
              <a:t>Lorem ipsum dolor sit amet, consectetur </a:t>
            </a:r>
            <a:r>
              <a:rPr lang="en-US" sz="2375" err="1">
                <a:solidFill>
                  <a:srgbClr val="FFFFFF"/>
                </a:solidFill>
                <a:latin typeface="Monotype Corsiva" panose="03010101010201010101" charset="0"/>
                <a:cs typeface="Monotype Corsiva" panose="03010101010201010101" charset="0"/>
              </a:rPr>
              <a:t>adipiscing</a:t>
            </a:r>
            <a:r>
              <a:rPr lang="en-US" sz="2375">
                <a:solidFill>
                  <a:srgbClr val="FFFFFF"/>
                </a:solidFill>
                <a:latin typeface="Monotype Corsiva" panose="03010101010201010101" charset="0"/>
                <a:cs typeface="Monotype Corsiva" panose="03010101010201010101" charset="0"/>
              </a:rPr>
              <a:t> </a:t>
            </a:r>
            <a:r>
              <a:rPr lang="en-US" sz="2375" err="1">
                <a:solidFill>
                  <a:srgbClr val="FFFFFF"/>
                </a:solidFill>
                <a:latin typeface="Monotype Corsiva" panose="03010101010201010101" charset="0"/>
                <a:cs typeface="Monotype Corsiva" panose="03010101010201010101" charset="0"/>
              </a:rPr>
              <a:t>elit</a:t>
            </a:r>
            <a:endParaRPr lang="en-US" sz="2375">
              <a:solidFill>
                <a:srgbClr val="FFFFFF"/>
              </a:solidFill>
              <a:latin typeface="Monotype Corsiva" panose="03010101010201010101" charset="0"/>
              <a:cs typeface="Monotype Corsiva" panose="03010101010201010101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724025" y="5833745"/>
            <a:ext cx="10754995" cy="3365500"/>
          </a:xfrm>
          <a:prstGeom prst="rect">
            <a:avLst/>
          </a:prstGeom>
          <a:solidFill>
            <a:schemeClr val="accent1">
              <a:lumMod val="20000"/>
              <a:lumOff val="80000"/>
              <a:alpha val="15000"/>
            </a:schemeClr>
          </a:solidFill>
          <a:effectLst>
            <a:softEdge rad="317500"/>
          </a:effectLst>
        </p:spPr>
        <p:txBody>
          <a:bodyPr wrap="square" rtlCol="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altLang="en-US" sz="4220" b="1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           Бугенвиллия в Тунисе — это вечнозелёный кустарник или невысокое деревце высотой до пяти метров. Стебли-лианы очень гибкие, они быстро разрастаются и тянутся вверх по опоре, оплетая скалы, столбы, стены домов. </a:t>
            </a:r>
          </a:p>
          <a:p>
            <a:pPr algn="ctr">
              <a:lnSpc>
                <a:spcPct val="100000"/>
              </a:lnSpc>
            </a:pPr>
            <a:endParaRPr lang="ru-RU" altLang="en-US" sz="4220" b="1">
              <a:effectLst/>
              <a:latin typeface="Monotype Corsiva" panose="03010101010201010101" charset="0"/>
              <a:cs typeface="Monotype Corsiva" panose="03010101010201010101" charset="0"/>
              <a:sym typeface="+mn-ea"/>
            </a:endParaRPr>
          </a:p>
          <a:p>
            <a:pPr algn="ctr">
              <a:lnSpc>
                <a:spcPct val="100000"/>
              </a:lnSpc>
            </a:pPr>
            <a:endParaRPr lang="ru-RU" altLang="en-US" sz="4220" b="1">
              <a:effectLst/>
              <a:latin typeface="Monotype Corsiva" panose="03010101010201010101" charset="0"/>
              <a:cs typeface="Monotype Corsiva" panose="03010101010201010101" charset="0"/>
              <a:sym typeface="+mn-ea"/>
            </a:endParaRPr>
          </a:p>
        </p:txBody>
      </p:sp>
      <p:pic>
        <p:nvPicPr>
          <p:cNvPr id="7" name="Изображение 6" descr="IMG_2810"/>
          <p:cNvPicPr>
            <a:picLocks noChangeAspect="1"/>
          </p:cNvPicPr>
          <p:nvPr/>
        </p:nvPicPr>
        <p:blipFill>
          <a:blip r:embed="rId6">
            <a:lum bright="6000" contrast="6000"/>
          </a:blip>
          <a:srcRect t="19486" b="7187"/>
          <a:stretch>
            <a:fillRect/>
          </a:stretch>
        </p:blipFill>
        <p:spPr>
          <a:xfrm>
            <a:off x="13076555" y="1614170"/>
            <a:ext cx="8865235" cy="8667750"/>
          </a:xfrm>
          <a:prstGeom prst="ellipse">
            <a:avLst/>
          </a:prstGeom>
        </p:spPr>
      </p:pic>
      <p:pic>
        <p:nvPicPr>
          <p:cNvPr id="13" name="Изображение 12" descr="20241112_075457"/>
          <p:cNvPicPr>
            <a:picLocks noChangeAspect="1"/>
          </p:cNvPicPr>
          <p:nvPr/>
        </p:nvPicPr>
        <p:blipFill>
          <a:blip r:embed="rId7">
            <a:lum bright="12000" contrast="18000"/>
          </a:blip>
          <a:srcRect b="29119"/>
          <a:stretch>
            <a:fillRect/>
          </a:stretch>
        </p:blipFill>
        <p:spPr>
          <a:xfrm>
            <a:off x="12976860" y="1384935"/>
            <a:ext cx="8964930" cy="8472805"/>
          </a:xfrm>
          <a:prstGeom prst="ellipse">
            <a:avLst/>
          </a:prstGeom>
        </p:spPr>
      </p:pic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12478777" y="795511"/>
            <a:ext cx="9980954" cy="9972592"/>
          </a:xfrm>
          <a:custGeom>
            <a:avLst/>
            <a:gdLst>
              <a:gd name="T0" fmla="*/ 1371 w 1371"/>
              <a:gd name="T1" fmla="*/ 701 h 1370"/>
              <a:gd name="T2" fmla="*/ 1294 w 1371"/>
              <a:gd name="T3" fmla="*/ 596 h 1370"/>
              <a:gd name="T4" fmla="*/ 1326 w 1371"/>
              <a:gd name="T5" fmla="*/ 442 h 1370"/>
              <a:gd name="T6" fmla="*/ 1212 w 1371"/>
              <a:gd name="T7" fmla="*/ 367 h 1370"/>
              <a:gd name="T8" fmla="*/ 1181 w 1371"/>
              <a:gd name="T9" fmla="*/ 212 h 1370"/>
              <a:gd name="T10" fmla="*/ 1053 w 1371"/>
              <a:gd name="T11" fmla="*/ 192 h 1370"/>
              <a:gd name="T12" fmla="*/ 967 w 1371"/>
              <a:gd name="T13" fmla="*/ 61 h 1370"/>
              <a:gd name="T14" fmla="*/ 832 w 1371"/>
              <a:gd name="T15" fmla="*/ 89 h 1370"/>
              <a:gd name="T16" fmla="*/ 701 w 1371"/>
              <a:gd name="T17" fmla="*/ 0 h 1370"/>
              <a:gd name="T18" fmla="*/ 597 w 1371"/>
              <a:gd name="T19" fmla="*/ 77 h 1370"/>
              <a:gd name="T20" fmla="*/ 442 w 1371"/>
              <a:gd name="T21" fmla="*/ 45 h 1370"/>
              <a:gd name="T22" fmla="*/ 366 w 1371"/>
              <a:gd name="T23" fmla="*/ 159 h 1370"/>
              <a:gd name="T24" fmla="*/ 212 w 1371"/>
              <a:gd name="T25" fmla="*/ 190 h 1370"/>
              <a:gd name="T26" fmla="*/ 192 w 1371"/>
              <a:gd name="T27" fmla="*/ 318 h 1370"/>
              <a:gd name="T28" fmla="*/ 60 w 1371"/>
              <a:gd name="T29" fmla="*/ 404 h 1370"/>
              <a:gd name="T30" fmla="*/ 87 w 1371"/>
              <a:gd name="T31" fmla="*/ 538 h 1370"/>
              <a:gd name="T32" fmla="*/ 0 w 1371"/>
              <a:gd name="T33" fmla="*/ 669 h 1370"/>
              <a:gd name="T34" fmla="*/ 77 w 1371"/>
              <a:gd name="T35" fmla="*/ 775 h 1370"/>
              <a:gd name="T36" fmla="*/ 45 w 1371"/>
              <a:gd name="T37" fmla="*/ 929 h 1370"/>
              <a:gd name="T38" fmla="*/ 159 w 1371"/>
              <a:gd name="T39" fmla="*/ 1004 h 1370"/>
              <a:gd name="T40" fmla="*/ 189 w 1371"/>
              <a:gd name="T41" fmla="*/ 1157 h 1370"/>
              <a:gd name="T42" fmla="*/ 318 w 1371"/>
              <a:gd name="T43" fmla="*/ 1177 h 1370"/>
              <a:gd name="T44" fmla="*/ 404 w 1371"/>
              <a:gd name="T45" fmla="*/ 1310 h 1370"/>
              <a:gd name="T46" fmla="*/ 539 w 1371"/>
              <a:gd name="T47" fmla="*/ 1282 h 1370"/>
              <a:gd name="T48" fmla="*/ 669 w 1371"/>
              <a:gd name="T49" fmla="*/ 1370 h 1370"/>
              <a:gd name="T50" fmla="*/ 774 w 1371"/>
              <a:gd name="T51" fmla="*/ 1292 h 1370"/>
              <a:gd name="T52" fmla="*/ 929 w 1371"/>
              <a:gd name="T53" fmla="*/ 1326 h 1370"/>
              <a:gd name="T54" fmla="*/ 1003 w 1371"/>
              <a:gd name="T55" fmla="*/ 1210 h 1370"/>
              <a:gd name="T56" fmla="*/ 1159 w 1371"/>
              <a:gd name="T57" fmla="*/ 1180 h 1370"/>
              <a:gd name="T58" fmla="*/ 1179 w 1371"/>
              <a:gd name="T59" fmla="*/ 1051 h 1370"/>
              <a:gd name="T60" fmla="*/ 1311 w 1371"/>
              <a:gd name="T61" fmla="*/ 965 h 1370"/>
              <a:gd name="T62" fmla="*/ 1282 w 1371"/>
              <a:gd name="T63" fmla="*/ 831 h 1370"/>
              <a:gd name="T64" fmla="*/ 686 w 1371"/>
              <a:gd name="T65" fmla="*/ 1243 h 1370"/>
              <a:gd name="T66" fmla="*/ 686 w 1371"/>
              <a:gd name="T67" fmla="*/ 127 h 1370"/>
              <a:gd name="T68" fmla="*/ 686 w 1371"/>
              <a:gd name="T69" fmla="*/ 1243 h 1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71" h="1370">
                <a:moveTo>
                  <a:pt x="1358" y="820"/>
                </a:moveTo>
                <a:cubicBezTo>
                  <a:pt x="1365" y="781"/>
                  <a:pt x="1370" y="741"/>
                  <a:pt x="1371" y="701"/>
                </a:cubicBezTo>
                <a:cubicBezTo>
                  <a:pt x="1300" y="674"/>
                  <a:pt x="1300" y="674"/>
                  <a:pt x="1300" y="674"/>
                </a:cubicBezTo>
                <a:cubicBezTo>
                  <a:pt x="1300" y="647"/>
                  <a:pt x="1298" y="622"/>
                  <a:pt x="1294" y="596"/>
                </a:cubicBezTo>
                <a:cubicBezTo>
                  <a:pt x="1322" y="579"/>
                  <a:pt x="1343" y="567"/>
                  <a:pt x="1359" y="557"/>
                </a:cubicBezTo>
                <a:cubicBezTo>
                  <a:pt x="1351" y="518"/>
                  <a:pt x="1340" y="479"/>
                  <a:pt x="1326" y="442"/>
                </a:cubicBezTo>
                <a:cubicBezTo>
                  <a:pt x="1251" y="443"/>
                  <a:pt x="1251" y="443"/>
                  <a:pt x="1251" y="443"/>
                </a:cubicBezTo>
                <a:cubicBezTo>
                  <a:pt x="1238" y="416"/>
                  <a:pt x="1226" y="392"/>
                  <a:pt x="1212" y="367"/>
                </a:cubicBezTo>
                <a:cubicBezTo>
                  <a:pt x="1231" y="341"/>
                  <a:pt x="1246" y="321"/>
                  <a:pt x="1256" y="307"/>
                </a:cubicBezTo>
                <a:cubicBezTo>
                  <a:pt x="1234" y="273"/>
                  <a:pt x="1209" y="241"/>
                  <a:pt x="1181" y="212"/>
                </a:cubicBezTo>
                <a:cubicBezTo>
                  <a:pt x="1113" y="243"/>
                  <a:pt x="1113" y="243"/>
                  <a:pt x="1113" y="243"/>
                </a:cubicBezTo>
                <a:cubicBezTo>
                  <a:pt x="1094" y="225"/>
                  <a:pt x="1073" y="208"/>
                  <a:pt x="1053" y="192"/>
                </a:cubicBezTo>
                <a:cubicBezTo>
                  <a:pt x="1061" y="161"/>
                  <a:pt x="1067" y="137"/>
                  <a:pt x="1072" y="120"/>
                </a:cubicBezTo>
                <a:cubicBezTo>
                  <a:pt x="1039" y="97"/>
                  <a:pt x="1004" y="77"/>
                  <a:pt x="967" y="61"/>
                </a:cubicBezTo>
                <a:cubicBezTo>
                  <a:pt x="915" y="116"/>
                  <a:pt x="915" y="116"/>
                  <a:pt x="915" y="116"/>
                </a:cubicBezTo>
                <a:cubicBezTo>
                  <a:pt x="888" y="103"/>
                  <a:pt x="859" y="95"/>
                  <a:pt x="832" y="89"/>
                </a:cubicBezTo>
                <a:cubicBezTo>
                  <a:pt x="827" y="56"/>
                  <a:pt x="824" y="32"/>
                  <a:pt x="821" y="13"/>
                </a:cubicBezTo>
                <a:cubicBezTo>
                  <a:pt x="782" y="6"/>
                  <a:pt x="742" y="1"/>
                  <a:pt x="701" y="0"/>
                </a:cubicBezTo>
                <a:cubicBezTo>
                  <a:pt x="673" y="70"/>
                  <a:pt x="673" y="70"/>
                  <a:pt x="673" y="70"/>
                </a:cubicBezTo>
                <a:cubicBezTo>
                  <a:pt x="648" y="70"/>
                  <a:pt x="622" y="75"/>
                  <a:pt x="597" y="77"/>
                </a:cubicBezTo>
                <a:cubicBezTo>
                  <a:pt x="581" y="49"/>
                  <a:pt x="568" y="28"/>
                  <a:pt x="559" y="12"/>
                </a:cubicBezTo>
                <a:cubicBezTo>
                  <a:pt x="519" y="19"/>
                  <a:pt x="479" y="30"/>
                  <a:pt x="442" y="45"/>
                </a:cubicBezTo>
                <a:cubicBezTo>
                  <a:pt x="444" y="120"/>
                  <a:pt x="444" y="120"/>
                  <a:pt x="444" y="120"/>
                </a:cubicBezTo>
                <a:cubicBezTo>
                  <a:pt x="417" y="132"/>
                  <a:pt x="391" y="145"/>
                  <a:pt x="366" y="159"/>
                </a:cubicBezTo>
                <a:cubicBezTo>
                  <a:pt x="340" y="140"/>
                  <a:pt x="321" y="126"/>
                  <a:pt x="306" y="115"/>
                </a:cubicBezTo>
                <a:cubicBezTo>
                  <a:pt x="273" y="137"/>
                  <a:pt x="241" y="162"/>
                  <a:pt x="212" y="190"/>
                </a:cubicBezTo>
                <a:cubicBezTo>
                  <a:pt x="242" y="258"/>
                  <a:pt x="242" y="258"/>
                  <a:pt x="242" y="258"/>
                </a:cubicBezTo>
                <a:cubicBezTo>
                  <a:pt x="223" y="278"/>
                  <a:pt x="207" y="297"/>
                  <a:pt x="192" y="318"/>
                </a:cubicBezTo>
                <a:cubicBezTo>
                  <a:pt x="161" y="310"/>
                  <a:pt x="137" y="304"/>
                  <a:pt x="119" y="300"/>
                </a:cubicBezTo>
                <a:cubicBezTo>
                  <a:pt x="97" y="333"/>
                  <a:pt x="77" y="368"/>
                  <a:pt x="60" y="404"/>
                </a:cubicBezTo>
                <a:cubicBezTo>
                  <a:pt x="114" y="456"/>
                  <a:pt x="114" y="456"/>
                  <a:pt x="114" y="456"/>
                </a:cubicBezTo>
                <a:cubicBezTo>
                  <a:pt x="104" y="482"/>
                  <a:pt x="96" y="511"/>
                  <a:pt x="87" y="538"/>
                </a:cubicBezTo>
                <a:cubicBezTo>
                  <a:pt x="55" y="543"/>
                  <a:pt x="32" y="546"/>
                  <a:pt x="14" y="549"/>
                </a:cubicBezTo>
                <a:cubicBezTo>
                  <a:pt x="6" y="588"/>
                  <a:pt x="1" y="628"/>
                  <a:pt x="0" y="669"/>
                </a:cubicBezTo>
                <a:cubicBezTo>
                  <a:pt x="71" y="697"/>
                  <a:pt x="71" y="697"/>
                  <a:pt x="71" y="697"/>
                </a:cubicBezTo>
                <a:cubicBezTo>
                  <a:pt x="71" y="721"/>
                  <a:pt x="73" y="748"/>
                  <a:pt x="77" y="775"/>
                </a:cubicBezTo>
                <a:cubicBezTo>
                  <a:pt x="49" y="791"/>
                  <a:pt x="28" y="803"/>
                  <a:pt x="12" y="812"/>
                </a:cubicBezTo>
                <a:cubicBezTo>
                  <a:pt x="19" y="852"/>
                  <a:pt x="31" y="891"/>
                  <a:pt x="45" y="929"/>
                </a:cubicBezTo>
                <a:cubicBezTo>
                  <a:pt x="120" y="927"/>
                  <a:pt x="120" y="927"/>
                  <a:pt x="120" y="927"/>
                </a:cubicBezTo>
                <a:cubicBezTo>
                  <a:pt x="131" y="954"/>
                  <a:pt x="145" y="979"/>
                  <a:pt x="159" y="1004"/>
                </a:cubicBezTo>
                <a:cubicBezTo>
                  <a:pt x="140" y="1030"/>
                  <a:pt x="125" y="1049"/>
                  <a:pt x="115" y="1064"/>
                </a:cubicBezTo>
                <a:cubicBezTo>
                  <a:pt x="137" y="1097"/>
                  <a:pt x="162" y="1129"/>
                  <a:pt x="189" y="1157"/>
                </a:cubicBezTo>
                <a:cubicBezTo>
                  <a:pt x="258" y="1127"/>
                  <a:pt x="258" y="1127"/>
                  <a:pt x="258" y="1127"/>
                </a:cubicBezTo>
                <a:cubicBezTo>
                  <a:pt x="277" y="1146"/>
                  <a:pt x="298" y="1162"/>
                  <a:pt x="318" y="1177"/>
                </a:cubicBezTo>
                <a:cubicBezTo>
                  <a:pt x="310" y="1209"/>
                  <a:pt x="304" y="1233"/>
                  <a:pt x="299" y="1251"/>
                </a:cubicBezTo>
                <a:cubicBezTo>
                  <a:pt x="332" y="1273"/>
                  <a:pt x="367" y="1293"/>
                  <a:pt x="404" y="1310"/>
                </a:cubicBezTo>
                <a:cubicBezTo>
                  <a:pt x="457" y="1255"/>
                  <a:pt x="457" y="1255"/>
                  <a:pt x="457" y="1255"/>
                </a:cubicBezTo>
                <a:cubicBezTo>
                  <a:pt x="483" y="1265"/>
                  <a:pt x="510" y="1273"/>
                  <a:pt x="539" y="1282"/>
                </a:cubicBezTo>
                <a:cubicBezTo>
                  <a:pt x="544" y="1315"/>
                  <a:pt x="547" y="1339"/>
                  <a:pt x="550" y="1357"/>
                </a:cubicBezTo>
                <a:cubicBezTo>
                  <a:pt x="589" y="1365"/>
                  <a:pt x="628" y="1369"/>
                  <a:pt x="669" y="1370"/>
                </a:cubicBezTo>
                <a:cubicBezTo>
                  <a:pt x="696" y="1298"/>
                  <a:pt x="696" y="1298"/>
                  <a:pt x="696" y="1298"/>
                </a:cubicBezTo>
                <a:cubicBezTo>
                  <a:pt x="723" y="1298"/>
                  <a:pt x="749" y="1296"/>
                  <a:pt x="774" y="1292"/>
                </a:cubicBezTo>
                <a:cubicBezTo>
                  <a:pt x="791" y="1321"/>
                  <a:pt x="804" y="1343"/>
                  <a:pt x="813" y="1359"/>
                </a:cubicBezTo>
                <a:cubicBezTo>
                  <a:pt x="853" y="1351"/>
                  <a:pt x="892" y="1340"/>
                  <a:pt x="929" y="1326"/>
                </a:cubicBezTo>
                <a:cubicBezTo>
                  <a:pt x="927" y="1249"/>
                  <a:pt x="927" y="1249"/>
                  <a:pt x="927" y="1249"/>
                </a:cubicBezTo>
                <a:cubicBezTo>
                  <a:pt x="954" y="1238"/>
                  <a:pt x="981" y="1224"/>
                  <a:pt x="1003" y="1210"/>
                </a:cubicBezTo>
                <a:cubicBezTo>
                  <a:pt x="1030" y="1230"/>
                  <a:pt x="1050" y="1245"/>
                  <a:pt x="1064" y="1256"/>
                </a:cubicBezTo>
                <a:cubicBezTo>
                  <a:pt x="1098" y="1234"/>
                  <a:pt x="1130" y="1208"/>
                  <a:pt x="1159" y="1180"/>
                </a:cubicBezTo>
                <a:cubicBezTo>
                  <a:pt x="1127" y="1111"/>
                  <a:pt x="1127" y="1111"/>
                  <a:pt x="1127" y="1111"/>
                </a:cubicBezTo>
                <a:cubicBezTo>
                  <a:pt x="1146" y="1092"/>
                  <a:pt x="1162" y="1072"/>
                  <a:pt x="1179" y="1051"/>
                </a:cubicBezTo>
                <a:cubicBezTo>
                  <a:pt x="1211" y="1060"/>
                  <a:pt x="1234" y="1066"/>
                  <a:pt x="1252" y="1071"/>
                </a:cubicBezTo>
                <a:cubicBezTo>
                  <a:pt x="1275" y="1037"/>
                  <a:pt x="1295" y="1002"/>
                  <a:pt x="1311" y="965"/>
                </a:cubicBezTo>
                <a:cubicBezTo>
                  <a:pt x="1257" y="913"/>
                  <a:pt x="1257" y="913"/>
                  <a:pt x="1257" y="913"/>
                </a:cubicBezTo>
                <a:cubicBezTo>
                  <a:pt x="1267" y="886"/>
                  <a:pt x="1276" y="859"/>
                  <a:pt x="1282" y="831"/>
                </a:cubicBezTo>
                <a:lnTo>
                  <a:pt x="1358" y="820"/>
                </a:lnTo>
                <a:close/>
                <a:moveTo>
                  <a:pt x="686" y="1243"/>
                </a:moveTo>
                <a:cubicBezTo>
                  <a:pt x="378" y="1243"/>
                  <a:pt x="128" y="993"/>
                  <a:pt x="128" y="685"/>
                </a:cubicBezTo>
                <a:cubicBezTo>
                  <a:pt x="128" y="378"/>
                  <a:pt x="378" y="127"/>
                  <a:pt x="686" y="127"/>
                </a:cubicBezTo>
                <a:cubicBezTo>
                  <a:pt x="993" y="127"/>
                  <a:pt x="1244" y="378"/>
                  <a:pt x="1244" y="685"/>
                </a:cubicBezTo>
                <a:cubicBezTo>
                  <a:pt x="1244" y="993"/>
                  <a:pt x="993" y="1243"/>
                  <a:pt x="686" y="1243"/>
                </a:cubicBezTo>
                <a:close/>
              </a:path>
            </a:pathLst>
          </a:custGeom>
          <a:solidFill>
            <a:srgbClr val="DA709D"/>
          </a:solidFill>
          <a:ln w="38100">
            <a:solidFill>
              <a:schemeClr val="tx1"/>
            </a:solidFill>
          </a:ln>
          <a:effectLst>
            <a:outerShdw blurRad="215900" sx="96000" sy="96000" algn="ctr" rotWithShape="0">
              <a:prstClr val="black">
                <a:alpha val="40000"/>
              </a:prstClr>
            </a:outerShdw>
          </a:effectLst>
        </p:spPr>
        <p:txBody>
          <a:bodyPr vert="horz" wrap="square" lIns="180876" tIns="90436" rIns="180876" bIns="90436" numCol="1" anchor="t" anchorCtr="0" compatLnSpc="1">
            <a:scene3d>
              <a:camera prst="orthographicFront"/>
              <a:lightRig rig="threePt" dir="t"/>
            </a:scene3d>
          </a:bodyPr>
          <a:lstStyle/>
          <a:p>
            <a:endParaRPr lang="en-US" sz="3560">
              <a:ln w="15875"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</a:gradFill>
              </a:ln>
              <a:noFill/>
              <a:effectLst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3067050" y="9052560"/>
            <a:ext cx="11539220" cy="3984625"/>
          </a:xfrm>
          <a:prstGeom prst="rect">
            <a:avLst/>
          </a:prstGeom>
          <a:solidFill>
            <a:schemeClr val="accent1">
              <a:lumMod val="20000"/>
              <a:lumOff val="80000"/>
              <a:alpha val="15000"/>
            </a:schemeClr>
          </a:solidFill>
          <a:effectLst>
            <a:softEdge rad="317500"/>
          </a:effectLst>
        </p:spPr>
        <p:txBody>
          <a:bodyPr wrap="square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altLang="en-US" sz="4220" b="1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       Цветёт в Тунисе с ранней весны и до конца осени. Сами цветы маленькие, белого цвета, малозаметные, окружённые ярко окрашенными видоизменёнными листьями-прицветниками. Прицветники бывают разного оттенка: от белого до фиолетового, красного и оранжевого. </a:t>
            </a:r>
          </a:p>
        </p:txBody>
      </p:sp>
      <p:pic>
        <p:nvPicPr>
          <p:cNvPr id="3" name="Изображение 2"/>
          <p:cNvPicPr/>
          <p:nvPr/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2962" r="24492"/>
          <a:stretch>
            <a:fillRect/>
          </a:stretch>
        </p:blipFill>
        <p:spPr>
          <a:xfrm flipH="1">
            <a:off x="3339465" y="2849245"/>
            <a:ext cx="2797175" cy="330962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45000" decel="48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" grpId="0" animBg="1"/>
      <p:bldP spid="10" grpId="0" bldLvl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/>
          <p:nvPr/>
        </p:nvPicPr>
        <p:blipFill>
          <a:blip r:embed="rId2"/>
          <a:stretch>
            <a:fillRect/>
          </a:stretch>
        </p:blipFill>
        <p:spPr>
          <a:xfrm>
            <a:off x="15955645" y="2482215"/>
            <a:ext cx="6551930" cy="3281680"/>
          </a:xfrm>
          <a:prstGeom prst="rect">
            <a:avLst/>
          </a:prstGeom>
        </p:spPr>
      </p:pic>
      <p:pic>
        <p:nvPicPr>
          <p:cNvPr id="14" name="Изображение 13" descr="photo_5289678427969939058_y"/>
          <p:cNvPicPr>
            <a:picLocks noChangeAspect="1"/>
          </p:cNvPicPr>
          <p:nvPr/>
        </p:nvPicPr>
        <p:blipFill>
          <a:blip r:embed="rId3">
            <a:lum bright="-6000" contrast="18000"/>
          </a:blip>
          <a:srcRect l="2654" t="3885" r="5971"/>
          <a:stretch>
            <a:fillRect/>
          </a:stretch>
        </p:blipFill>
        <p:spPr>
          <a:xfrm>
            <a:off x="2824585" y="1209685"/>
            <a:ext cx="8535800" cy="1197792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" name="Замещающая рамка рисунка 2" descr="C:\Users\DASHA\Desktop\Рисунок2.pngРисунок2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/>
          <a:srcRect l="14" r="14"/>
          <a:stretch>
            <a:fillRect/>
          </a:stretch>
        </p:blipFill>
        <p:spPr>
          <a:xfrm>
            <a:off x="2694275" y="523180"/>
            <a:ext cx="8942825" cy="1222750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5" name="Изображение 14" descr="photo_5287550031156603406_y"/>
          <p:cNvPicPr>
            <a:picLocks noChangeAspect="1"/>
          </p:cNvPicPr>
          <p:nvPr/>
        </p:nvPicPr>
        <p:blipFill>
          <a:blip r:embed="rId5"/>
          <a:srcRect l="24192" t="28049" r="27575" b="20198"/>
          <a:stretch>
            <a:fillRect/>
          </a:stretch>
        </p:blipFill>
        <p:spPr>
          <a:xfrm>
            <a:off x="2914015" y="724535"/>
            <a:ext cx="8502015" cy="11878945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softEdge rad="127000"/>
          </a:effectLst>
        </p:spPr>
      </p:pic>
      <p:cxnSp>
        <p:nvCxnSpPr>
          <p:cNvPr id="24" name="Straight Connector 23"/>
          <p:cNvCxnSpPr/>
          <p:nvPr/>
        </p:nvCxnSpPr>
        <p:spPr>
          <a:xfrm flipH="1">
            <a:off x="13085180" y="5763748"/>
            <a:ext cx="7029975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dist="12700" dir="5400000" algn="t" rotWithShape="0">
              <a:schemeClr val="accent1">
                <a:lumMod val="40000"/>
                <a:lumOff val="6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6364585" y="2907665"/>
            <a:ext cx="5883910" cy="264287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ru-RU" altLang="en-US" sz="4220" b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  <a:sym typeface="+mn-ea"/>
              </a:rPr>
              <a:t>Кто видел,как цветёт алоэ?</a:t>
            </a:r>
            <a:endParaRPr lang="ru-RU" altLang="en-US" sz="422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charset="0"/>
              <a:cs typeface="Monotype Corsiva" panose="03010101010201010101" charset="0"/>
            </a:endParaRPr>
          </a:p>
          <a:p>
            <a:pPr algn="ctr"/>
            <a:r>
              <a:rPr lang="ru-RU" altLang="en-US" sz="4220" b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  <a:sym typeface="+mn-ea"/>
              </a:rPr>
              <a:t>Как из колючего листа</a:t>
            </a:r>
            <a:endParaRPr lang="ru-RU" altLang="en-US" sz="422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charset="0"/>
              <a:cs typeface="Monotype Corsiva" panose="03010101010201010101" charset="0"/>
            </a:endParaRPr>
          </a:p>
          <a:p>
            <a:pPr algn="ctr"/>
            <a:r>
              <a:rPr lang="ru-RU" altLang="en-US" sz="4220" b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  <a:sym typeface="+mn-ea"/>
              </a:rPr>
              <a:t>Выходит что-то неземное-</a:t>
            </a:r>
            <a:endParaRPr lang="ru-RU" altLang="en-US" sz="422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charset="0"/>
              <a:cs typeface="Monotype Corsiva" panose="03010101010201010101" charset="0"/>
            </a:endParaRPr>
          </a:p>
          <a:p>
            <a:pPr algn="ctr"/>
            <a:r>
              <a:rPr lang="ru-RU" altLang="en-US" sz="4220" b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  <a:sym typeface="+mn-ea"/>
              </a:rPr>
              <a:t>Оранжевая красота!</a:t>
            </a:r>
            <a:endParaRPr lang="ru-RU" altLang="en-US" sz="422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charset="0"/>
              <a:cs typeface="Monotype Corsiva" panose="03010101010201010101" charset="0"/>
            </a:endParaRPr>
          </a:p>
          <a:p>
            <a:pPr algn="ctr">
              <a:lnSpc>
                <a:spcPct val="150000"/>
              </a:lnSpc>
            </a:pPr>
            <a:endParaRPr lang="ru-RU" altLang="en-US" sz="4220" b="1">
              <a:ln w="15875"/>
              <a:gradFill>
                <a:gsLst>
                  <a:gs pos="0">
                    <a:schemeClr val="accent1">
                      <a:hueMod val="80000"/>
                    </a:schemeClr>
                  </a:gs>
                  <a:gs pos="100000">
                    <a:schemeClr val="accent1">
                      <a:alpha val="100000"/>
                    </a:schemeClr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charset="0"/>
              <a:cs typeface="Monotype Corsiva" panose="03010101010201010101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2150986" y="656114"/>
            <a:ext cx="4502400" cy="2214880"/>
            <a:chOff x="15312446" y="1519194"/>
            <a:chExt cx="4552273" cy="2239415"/>
          </a:xfrm>
        </p:grpSpPr>
        <p:sp>
          <p:nvSpPr>
            <p:cNvPr id="27" name="Rectangle 26"/>
            <p:cNvSpPr/>
            <p:nvPr/>
          </p:nvSpPr>
          <p:spPr>
            <a:xfrm>
              <a:off x="18176913" y="1814386"/>
              <a:ext cx="982413" cy="9824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8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5312446" y="1519194"/>
              <a:ext cx="4552273" cy="22394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altLang="en-US" sz="13800" b="1">
                  <a:ln w="38100">
                    <a:solidFill>
                      <a:schemeClr val="tx1"/>
                    </a:solidFill>
                  </a:ln>
                  <a:solidFill>
                    <a:srgbClr val="78B7A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Monotype Corsiva" panose="03010101010201010101" charset="0"/>
                  <a:cs typeface="Monotype Corsiva" panose="03010101010201010101" charset="0"/>
                  <a:sym typeface="+mn-ea"/>
                </a:rPr>
                <a:t>Алоэ</a:t>
              </a:r>
              <a:endParaRPr lang="ru-RU" altLang="en-US" sz="13800" b="1">
                <a:ln w="38100">
                  <a:solidFill>
                    <a:schemeClr val="tx1"/>
                  </a:solidFill>
                </a:ln>
                <a:solidFill>
                  <a:srgbClr val="78B7A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charset="0"/>
                <a:ea typeface="Monotype Corsiva" panose="03010101010201010101" charset="0"/>
                <a:cs typeface="Monotype Corsiva" panose="03010101010201010101" charset="0"/>
                <a:sym typeface="+mn-ea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1770451" y="5977375"/>
            <a:ext cx="11133726" cy="5947925"/>
          </a:xfrm>
          <a:prstGeom prst="rect">
            <a:avLst/>
          </a:prstGeom>
          <a:solidFill>
            <a:srgbClr val="D1F3E3">
              <a:alpha val="60000"/>
            </a:srgbClr>
          </a:solidFill>
          <a:effectLst>
            <a:softEdge rad="63500"/>
          </a:effectLst>
        </p:spPr>
        <p:txBody>
          <a:bodyPr wrap="square"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   Алоэ - зелёное растение, имеет форму расходящихся копьевидных </a:t>
            </a:r>
            <a:r>
              <a:rPr lang="ru-RU" altLang="en-US" sz="4220" b="1" dirty="0" smtClean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лучей, растёт </a:t>
            </a: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на Африканском континенте, в южных и тропических частях Земли. Алоэ напоминает кустик без ствола, </a:t>
            </a:r>
            <a:r>
              <a:rPr lang="ru-RU" altLang="en-US" sz="4220" b="1" dirty="0" smtClean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стебли, </a:t>
            </a:r>
            <a:r>
              <a:rPr lang="ru-RU" altLang="en-US" sz="4220" b="1" dirty="0">
                <a:latin typeface="Monotype Corsiva" panose="03010101010201010101" charset="0"/>
                <a:cs typeface="Monotype Corsiva" panose="03010101010201010101" charset="0"/>
                <a:sym typeface="+mn-ea"/>
              </a:rPr>
              <a:t>в которых накапливается большое количество </a:t>
            </a:r>
            <a:r>
              <a:rPr lang="ru-RU" altLang="en-US" sz="4220" b="1" dirty="0" smtClean="0">
                <a:latin typeface="Monotype Corsiva" panose="03010101010201010101" charset="0"/>
                <a:cs typeface="Monotype Corsiva" panose="03010101010201010101" charset="0"/>
                <a:sym typeface="+mn-ea"/>
              </a:rPr>
              <a:t>воды, толстые</a:t>
            </a: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, похожие на меч с шипами по </a:t>
            </a:r>
            <a:r>
              <a:rPr lang="ru-RU" altLang="en-US" sz="4220" b="1" dirty="0" smtClean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краям. </a:t>
            </a:r>
            <a:endParaRPr lang="ru-RU" altLang="en-US" sz="4220" b="1" dirty="0">
              <a:solidFill>
                <a:schemeClr val="tx1"/>
              </a:solidFill>
              <a:effectLst/>
              <a:latin typeface="Monotype Corsiva" panose="03010101010201010101" charset="0"/>
              <a:cs typeface="Monotype Corsiva" panose="03010101010201010101" charset="0"/>
            </a:endParaRPr>
          </a:p>
          <a:p>
            <a:pPr algn="just">
              <a:lnSpc>
                <a:spcPct val="100000"/>
              </a:lnSpc>
            </a:pP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            В Тунисе растёт несколько разных видов </a:t>
            </a:r>
            <a:r>
              <a:rPr lang="ru-RU" altLang="en-US" sz="422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алоэ</a:t>
            </a: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. Они отличаются размерами и цветом стеблей. </a:t>
            </a:r>
            <a:endParaRPr lang="ru-RU" altLang="en-US" sz="4220" b="1" dirty="0">
              <a:solidFill>
                <a:schemeClr val="tx1"/>
              </a:solidFill>
              <a:effectLst/>
              <a:latin typeface="Monotype Corsiva" panose="03010101010201010101" charset="0"/>
              <a:cs typeface="Monotype Corsiva" panose="03010101010201010101" charset="0"/>
            </a:endParaRPr>
          </a:p>
          <a:p>
            <a:pPr algn="just">
              <a:lnSpc>
                <a:spcPct val="100000"/>
              </a:lnSpc>
            </a:pP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И этим растениям не нужен  особый уход и полив. </a:t>
            </a:r>
          </a:p>
        </p:txBody>
      </p:sp>
      <p:cxnSp>
        <p:nvCxnSpPr>
          <p:cNvPr id="37" name="Straight Connector 36"/>
          <p:cNvCxnSpPr/>
          <p:nvPr/>
        </p:nvCxnSpPr>
        <p:spPr>
          <a:xfrm flipH="1" flipV="1">
            <a:off x="13063405" y="11951940"/>
            <a:ext cx="7286250" cy="167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dist="12700" dir="5400000" algn="t" rotWithShape="0">
              <a:schemeClr val="accent1">
                <a:lumMod val="40000"/>
                <a:lumOff val="6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Изображение 4" descr="20241111_133021"/>
          <p:cNvPicPr>
            <a:picLocks noChangeAspect="1"/>
          </p:cNvPicPr>
          <p:nvPr/>
        </p:nvPicPr>
        <p:blipFill>
          <a:blip r:embed="rId6"/>
          <a:srcRect l="26957" r="22987"/>
          <a:stretch>
            <a:fillRect/>
          </a:stretch>
        </p:blipFill>
        <p:spPr>
          <a:xfrm>
            <a:off x="2824480" y="523240"/>
            <a:ext cx="8317865" cy="12462510"/>
          </a:xfrm>
          <a:prstGeom prst="rect">
            <a:avLst/>
          </a:prstGeom>
          <a:effectLst>
            <a:softEdge rad="317500"/>
          </a:effectLst>
        </p:spPr>
      </p:pic>
      <p:grpSp>
        <p:nvGrpSpPr>
          <p:cNvPr id="2" name="Group 1"/>
          <p:cNvGrpSpPr/>
          <p:nvPr/>
        </p:nvGrpSpPr>
        <p:grpSpPr>
          <a:xfrm>
            <a:off x="2335530" y="-943610"/>
            <a:ext cx="10499092" cy="14248130"/>
            <a:chOff x="2501199" y="983448"/>
            <a:chExt cx="11248567" cy="21244178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586490" y="8717516"/>
              <a:ext cx="19897344" cy="4429207"/>
            </a:xfrm>
            <a:prstGeom prst="rect">
              <a:avLst/>
            </a:prstGeom>
          </p:spPr>
        </p:pic>
        <p:grpSp>
          <p:nvGrpSpPr>
            <p:cNvPr id="58" name="Group 57"/>
            <p:cNvGrpSpPr/>
            <p:nvPr/>
          </p:nvGrpSpPr>
          <p:grpSpPr>
            <a:xfrm>
              <a:off x="2501199" y="2502535"/>
              <a:ext cx="9909962" cy="19725091"/>
              <a:chOff x="10000616" y="2502535"/>
              <a:chExt cx="4379595" cy="8717280"/>
            </a:xfrm>
          </p:grpSpPr>
          <p:sp>
            <p:nvSpPr>
              <p:cNvPr id="42" name="Freeform 16"/>
              <p:cNvSpPr>
                <a:spLocks noEditPoints="1"/>
              </p:cNvSpPr>
              <p:nvPr/>
            </p:nvSpPr>
            <p:spPr bwMode="auto">
              <a:xfrm>
                <a:off x="10000616" y="2502535"/>
                <a:ext cx="4379595" cy="8717280"/>
              </a:xfrm>
              <a:custGeom>
                <a:avLst/>
                <a:gdLst>
                  <a:gd name="T0" fmla="*/ 1435 w 1440"/>
                  <a:gd name="T1" fmla="*/ 659 h 2868"/>
                  <a:gd name="T2" fmla="*/ 1429 w 1440"/>
                  <a:gd name="T3" fmla="*/ 659 h 2868"/>
                  <a:gd name="T4" fmla="*/ 1429 w 1440"/>
                  <a:gd name="T5" fmla="*/ 221 h 2868"/>
                  <a:gd name="T6" fmla="*/ 1209 w 1440"/>
                  <a:gd name="T7" fmla="*/ 0 h 2868"/>
                  <a:gd name="T8" fmla="*/ 232 w 1440"/>
                  <a:gd name="T9" fmla="*/ 0 h 2868"/>
                  <a:gd name="T10" fmla="*/ 11 w 1440"/>
                  <a:gd name="T11" fmla="*/ 221 h 2868"/>
                  <a:gd name="T12" fmla="*/ 11 w 1440"/>
                  <a:gd name="T13" fmla="*/ 387 h 2868"/>
                  <a:gd name="T14" fmla="*/ 4 w 1440"/>
                  <a:gd name="T15" fmla="*/ 387 h 2868"/>
                  <a:gd name="T16" fmla="*/ 0 w 1440"/>
                  <a:gd name="T17" fmla="*/ 392 h 2868"/>
                  <a:gd name="T18" fmla="*/ 0 w 1440"/>
                  <a:gd name="T19" fmla="*/ 498 h 2868"/>
                  <a:gd name="T20" fmla="*/ 4 w 1440"/>
                  <a:gd name="T21" fmla="*/ 502 h 2868"/>
                  <a:gd name="T22" fmla="*/ 11 w 1440"/>
                  <a:gd name="T23" fmla="*/ 502 h 2868"/>
                  <a:gd name="T24" fmla="*/ 11 w 1440"/>
                  <a:gd name="T25" fmla="*/ 593 h 2868"/>
                  <a:gd name="T26" fmla="*/ 4 w 1440"/>
                  <a:gd name="T27" fmla="*/ 593 h 2868"/>
                  <a:gd name="T28" fmla="*/ 0 w 1440"/>
                  <a:gd name="T29" fmla="*/ 597 h 2868"/>
                  <a:gd name="T30" fmla="*/ 0 w 1440"/>
                  <a:gd name="T31" fmla="*/ 798 h 2868"/>
                  <a:gd name="T32" fmla="*/ 4 w 1440"/>
                  <a:gd name="T33" fmla="*/ 802 h 2868"/>
                  <a:gd name="T34" fmla="*/ 11 w 1440"/>
                  <a:gd name="T35" fmla="*/ 802 h 2868"/>
                  <a:gd name="T36" fmla="*/ 11 w 1440"/>
                  <a:gd name="T37" fmla="*/ 855 h 2868"/>
                  <a:gd name="T38" fmla="*/ 4 w 1440"/>
                  <a:gd name="T39" fmla="*/ 855 h 2868"/>
                  <a:gd name="T40" fmla="*/ 0 w 1440"/>
                  <a:gd name="T41" fmla="*/ 860 h 2868"/>
                  <a:gd name="T42" fmla="*/ 0 w 1440"/>
                  <a:gd name="T43" fmla="*/ 1061 h 2868"/>
                  <a:gd name="T44" fmla="*/ 4 w 1440"/>
                  <a:gd name="T45" fmla="*/ 1065 h 2868"/>
                  <a:gd name="T46" fmla="*/ 11 w 1440"/>
                  <a:gd name="T47" fmla="*/ 1065 h 2868"/>
                  <a:gd name="T48" fmla="*/ 11 w 1440"/>
                  <a:gd name="T49" fmla="*/ 2647 h 2868"/>
                  <a:gd name="T50" fmla="*/ 232 w 1440"/>
                  <a:gd name="T51" fmla="*/ 2868 h 2868"/>
                  <a:gd name="T52" fmla="*/ 1209 w 1440"/>
                  <a:gd name="T53" fmla="*/ 2868 h 2868"/>
                  <a:gd name="T54" fmla="*/ 1429 w 1440"/>
                  <a:gd name="T55" fmla="*/ 2647 h 2868"/>
                  <a:gd name="T56" fmla="*/ 1429 w 1440"/>
                  <a:gd name="T57" fmla="*/ 1001 h 2868"/>
                  <a:gd name="T58" fmla="*/ 1435 w 1440"/>
                  <a:gd name="T59" fmla="*/ 1001 h 2868"/>
                  <a:gd name="T60" fmla="*/ 1440 w 1440"/>
                  <a:gd name="T61" fmla="*/ 996 h 2868"/>
                  <a:gd name="T62" fmla="*/ 1440 w 1440"/>
                  <a:gd name="T63" fmla="*/ 664 h 2868"/>
                  <a:gd name="T64" fmla="*/ 1435 w 1440"/>
                  <a:gd name="T65" fmla="*/ 659 h 2868"/>
                  <a:gd name="T66" fmla="*/ 1341 w 1440"/>
                  <a:gd name="T67" fmla="*/ 2657 h 2868"/>
                  <a:gd name="T68" fmla="*/ 1220 w 1440"/>
                  <a:gd name="T69" fmla="*/ 2778 h 2868"/>
                  <a:gd name="T70" fmla="*/ 221 w 1440"/>
                  <a:gd name="T71" fmla="*/ 2778 h 2868"/>
                  <a:gd name="T72" fmla="*/ 99 w 1440"/>
                  <a:gd name="T73" fmla="*/ 2657 h 2868"/>
                  <a:gd name="T74" fmla="*/ 99 w 1440"/>
                  <a:gd name="T75" fmla="*/ 211 h 2868"/>
                  <a:gd name="T76" fmla="*/ 221 w 1440"/>
                  <a:gd name="T77" fmla="*/ 89 h 2868"/>
                  <a:gd name="T78" fmla="*/ 354 w 1440"/>
                  <a:gd name="T79" fmla="*/ 89 h 2868"/>
                  <a:gd name="T80" fmla="*/ 354 w 1440"/>
                  <a:gd name="T81" fmla="*/ 89 h 2868"/>
                  <a:gd name="T82" fmla="*/ 355 w 1440"/>
                  <a:gd name="T83" fmla="*/ 89 h 2868"/>
                  <a:gd name="T84" fmla="*/ 369 w 1440"/>
                  <a:gd name="T85" fmla="*/ 103 h 2868"/>
                  <a:gd name="T86" fmla="*/ 369 w 1440"/>
                  <a:gd name="T87" fmla="*/ 103 h 2868"/>
                  <a:gd name="T88" fmla="*/ 369 w 1440"/>
                  <a:gd name="T89" fmla="*/ 104 h 2868"/>
                  <a:gd name="T90" fmla="*/ 369 w 1440"/>
                  <a:gd name="T91" fmla="*/ 109 h 2868"/>
                  <a:gd name="T92" fmla="*/ 448 w 1440"/>
                  <a:gd name="T93" fmla="*/ 189 h 2868"/>
                  <a:gd name="T94" fmla="*/ 992 w 1440"/>
                  <a:gd name="T95" fmla="*/ 189 h 2868"/>
                  <a:gd name="T96" fmla="*/ 1072 w 1440"/>
                  <a:gd name="T97" fmla="*/ 109 h 2868"/>
                  <a:gd name="T98" fmla="*/ 1072 w 1440"/>
                  <a:gd name="T99" fmla="*/ 104 h 2868"/>
                  <a:gd name="T100" fmla="*/ 1072 w 1440"/>
                  <a:gd name="T101" fmla="*/ 103 h 2868"/>
                  <a:gd name="T102" fmla="*/ 1085 w 1440"/>
                  <a:gd name="T103" fmla="*/ 89 h 2868"/>
                  <a:gd name="T104" fmla="*/ 1086 w 1440"/>
                  <a:gd name="T105" fmla="*/ 89 h 2868"/>
                  <a:gd name="T106" fmla="*/ 1086 w 1440"/>
                  <a:gd name="T107" fmla="*/ 89 h 2868"/>
                  <a:gd name="T108" fmla="*/ 1220 w 1440"/>
                  <a:gd name="T109" fmla="*/ 89 h 2868"/>
                  <a:gd name="T110" fmla="*/ 1341 w 1440"/>
                  <a:gd name="T111" fmla="*/ 211 h 2868"/>
                  <a:gd name="T112" fmla="*/ 1341 w 1440"/>
                  <a:gd name="T113" fmla="*/ 2657 h 2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0" h="2868">
                    <a:moveTo>
                      <a:pt x="1435" y="659"/>
                    </a:moveTo>
                    <a:cubicBezTo>
                      <a:pt x="1429" y="659"/>
                      <a:pt x="1429" y="659"/>
                      <a:pt x="1429" y="659"/>
                    </a:cubicBezTo>
                    <a:cubicBezTo>
                      <a:pt x="1429" y="221"/>
                      <a:pt x="1429" y="221"/>
                      <a:pt x="1429" y="221"/>
                    </a:cubicBezTo>
                    <a:cubicBezTo>
                      <a:pt x="1429" y="99"/>
                      <a:pt x="1331" y="0"/>
                      <a:pt x="1209" y="0"/>
                    </a:cubicBezTo>
                    <a:cubicBezTo>
                      <a:pt x="232" y="0"/>
                      <a:pt x="232" y="0"/>
                      <a:pt x="232" y="0"/>
                    </a:cubicBezTo>
                    <a:cubicBezTo>
                      <a:pt x="110" y="0"/>
                      <a:pt x="11" y="99"/>
                      <a:pt x="11" y="221"/>
                    </a:cubicBezTo>
                    <a:cubicBezTo>
                      <a:pt x="11" y="387"/>
                      <a:pt x="11" y="387"/>
                      <a:pt x="11" y="387"/>
                    </a:cubicBezTo>
                    <a:cubicBezTo>
                      <a:pt x="4" y="387"/>
                      <a:pt x="4" y="387"/>
                      <a:pt x="4" y="387"/>
                    </a:cubicBezTo>
                    <a:cubicBezTo>
                      <a:pt x="2" y="387"/>
                      <a:pt x="0" y="389"/>
                      <a:pt x="0" y="392"/>
                    </a:cubicBezTo>
                    <a:cubicBezTo>
                      <a:pt x="0" y="498"/>
                      <a:pt x="0" y="498"/>
                      <a:pt x="0" y="498"/>
                    </a:cubicBezTo>
                    <a:cubicBezTo>
                      <a:pt x="0" y="500"/>
                      <a:pt x="2" y="502"/>
                      <a:pt x="4" y="502"/>
                    </a:cubicBezTo>
                    <a:cubicBezTo>
                      <a:pt x="11" y="502"/>
                      <a:pt x="11" y="502"/>
                      <a:pt x="11" y="502"/>
                    </a:cubicBezTo>
                    <a:cubicBezTo>
                      <a:pt x="11" y="593"/>
                      <a:pt x="11" y="593"/>
                      <a:pt x="11" y="593"/>
                    </a:cubicBezTo>
                    <a:cubicBezTo>
                      <a:pt x="4" y="593"/>
                      <a:pt x="4" y="593"/>
                      <a:pt x="4" y="593"/>
                    </a:cubicBezTo>
                    <a:cubicBezTo>
                      <a:pt x="2" y="593"/>
                      <a:pt x="0" y="595"/>
                      <a:pt x="0" y="597"/>
                    </a:cubicBezTo>
                    <a:cubicBezTo>
                      <a:pt x="0" y="798"/>
                      <a:pt x="0" y="798"/>
                      <a:pt x="0" y="798"/>
                    </a:cubicBezTo>
                    <a:cubicBezTo>
                      <a:pt x="0" y="801"/>
                      <a:pt x="2" y="802"/>
                      <a:pt x="4" y="802"/>
                    </a:cubicBezTo>
                    <a:cubicBezTo>
                      <a:pt x="11" y="802"/>
                      <a:pt x="11" y="802"/>
                      <a:pt x="11" y="802"/>
                    </a:cubicBezTo>
                    <a:cubicBezTo>
                      <a:pt x="11" y="855"/>
                      <a:pt x="11" y="855"/>
                      <a:pt x="11" y="855"/>
                    </a:cubicBezTo>
                    <a:cubicBezTo>
                      <a:pt x="4" y="855"/>
                      <a:pt x="4" y="855"/>
                      <a:pt x="4" y="855"/>
                    </a:cubicBezTo>
                    <a:cubicBezTo>
                      <a:pt x="2" y="855"/>
                      <a:pt x="0" y="857"/>
                      <a:pt x="0" y="860"/>
                    </a:cubicBezTo>
                    <a:cubicBezTo>
                      <a:pt x="0" y="1061"/>
                      <a:pt x="0" y="1061"/>
                      <a:pt x="0" y="1061"/>
                    </a:cubicBezTo>
                    <a:cubicBezTo>
                      <a:pt x="0" y="1063"/>
                      <a:pt x="2" y="1065"/>
                      <a:pt x="4" y="1065"/>
                    </a:cubicBezTo>
                    <a:cubicBezTo>
                      <a:pt x="11" y="1065"/>
                      <a:pt x="11" y="1065"/>
                      <a:pt x="11" y="1065"/>
                    </a:cubicBezTo>
                    <a:cubicBezTo>
                      <a:pt x="11" y="2647"/>
                      <a:pt x="11" y="2647"/>
                      <a:pt x="11" y="2647"/>
                    </a:cubicBezTo>
                    <a:cubicBezTo>
                      <a:pt x="11" y="2769"/>
                      <a:pt x="110" y="2868"/>
                      <a:pt x="232" y="2868"/>
                    </a:cubicBezTo>
                    <a:cubicBezTo>
                      <a:pt x="1209" y="2868"/>
                      <a:pt x="1209" y="2868"/>
                      <a:pt x="1209" y="2868"/>
                    </a:cubicBezTo>
                    <a:cubicBezTo>
                      <a:pt x="1331" y="2868"/>
                      <a:pt x="1429" y="2769"/>
                      <a:pt x="1429" y="2647"/>
                    </a:cubicBezTo>
                    <a:cubicBezTo>
                      <a:pt x="1429" y="1001"/>
                      <a:pt x="1429" y="1001"/>
                      <a:pt x="1429" y="1001"/>
                    </a:cubicBezTo>
                    <a:cubicBezTo>
                      <a:pt x="1435" y="1001"/>
                      <a:pt x="1435" y="1001"/>
                      <a:pt x="1435" y="1001"/>
                    </a:cubicBezTo>
                    <a:cubicBezTo>
                      <a:pt x="1438" y="1001"/>
                      <a:pt x="1440" y="999"/>
                      <a:pt x="1440" y="996"/>
                    </a:cubicBezTo>
                    <a:cubicBezTo>
                      <a:pt x="1440" y="664"/>
                      <a:pt x="1440" y="664"/>
                      <a:pt x="1440" y="664"/>
                    </a:cubicBezTo>
                    <a:cubicBezTo>
                      <a:pt x="1440" y="661"/>
                      <a:pt x="1438" y="659"/>
                      <a:pt x="1435" y="659"/>
                    </a:cubicBezTo>
                    <a:close/>
                    <a:moveTo>
                      <a:pt x="1341" y="2657"/>
                    </a:moveTo>
                    <a:cubicBezTo>
                      <a:pt x="1341" y="2724"/>
                      <a:pt x="1287" y="2778"/>
                      <a:pt x="1220" y="2778"/>
                    </a:cubicBezTo>
                    <a:cubicBezTo>
                      <a:pt x="221" y="2778"/>
                      <a:pt x="221" y="2778"/>
                      <a:pt x="221" y="2778"/>
                    </a:cubicBezTo>
                    <a:cubicBezTo>
                      <a:pt x="154" y="2778"/>
                      <a:pt x="99" y="2724"/>
                      <a:pt x="99" y="2657"/>
                    </a:cubicBezTo>
                    <a:cubicBezTo>
                      <a:pt x="99" y="211"/>
                      <a:pt x="99" y="211"/>
                      <a:pt x="99" y="211"/>
                    </a:cubicBezTo>
                    <a:cubicBezTo>
                      <a:pt x="99" y="144"/>
                      <a:pt x="154" y="89"/>
                      <a:pt x="221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5" y="89"/>
                      <a:pt x="355" y="89"/>
                      <a:pt x="355" y="89"/>
                    </a:cubicBezTo>
                    <a:cubicBezTo>
                      <a:pt x="363" y="89"/>
                      <a:pt x="369" y="95"/>
                      <a:pt x="369" y="103"/>
                    </a:cubicBezTo>
                    <a:cubicBezTo>
                      <a:pt x="369" y="103"/>
                      <a:pt x="369" y="103"/>
                      <a:pt x="369" y="103"/>
                    </a:cubicBezTo>
                    <a:cubicBezTo>
                      <a:pt x="369" y="104"/>
                      <a:pt x="369" y="104"/>
                      <a:pt x="369" y="104"/>
                    </a:cubicBezTo>
                    <a:cubicBezTo>
                      <a:pt x="369" y="109"/>
                      <a:pt x="369" y="109"/>
                      <a:pt x="369" y="109"/>
                    </a:cubicBezTo>
                    <a:cubicBezTo>
                      <a:pt x="369" y="153"/>
                      <a:pt x="404" y="189"/>
                      <a:pt x="448" y="189"/>
                    </a:cubicBezTo>
                    <a:cubicBezTo>
                      <a:pt x="992" y="189"/>
                      <a:pt x="992" y="189"/>
                      <a:pt x="992" y="189"/>
                    </a:cubicBezTo>
                    <a:cubicBezTo>
                      <a:pt x="1036" y="189"/>
                      <a:pt x="1072" y="153"/>
                      <a:pt x="1072" y="109"/>
                    </a:cubicBezTo>
                    <a:cubicBezTo>
                      <a:pt x="1072" y="104"/>
                      <a:pt x="1072" y="104"/>
                      <a:pt x="1072" y="104"/>
                    </a:cubicBezTo>
                    <a:cubicBezTo>
                      <a:pt x="1072" y="103"/>
                      <a:pt x="1072" y="103"/>
                      <a:pt x="1072" y="103"/>
                    </a:cubicBezTo>
                    <a:cubicBezTo>
                      <a:pt x="1072" y="95"/>
                      <a:pt x="1078" y="89"/>
                      <a:pt x="1085" y="89"/>
                    </a:cubicBezTo>
                    <a:cubicBezTo>
                      <a:pt x="1085" y="89"/>
                      <a:pt x="1086" y="89"/>
                      <a:pt x="1086" y="89"/>
                    </a:cubicBezTo>
                    <a:cubicBezTo>
                      <a:pt x="1086" y="89"/>
                      <a:pt x="1086" y="89"/>
                      <a:pt x="1086" y="89"/>
                    </a:cubicBezTo>
                    <a:cubicBezTo>
                      <a:pt x="1220" y="89"/>
                      <a:pt x="1220" y="89"/>
                      <a:pt x="1220" y="89"/>
                    </a:cubicBezTo>
                    <a:cubicBezTo>
                      <a:pt x="1287" y="89"/>
                      <a:pt x="1341" y="144"/>
                      <a:pt x="1341" y="211"/>
                    </a:cubicBezTo>
                    <a:lnTo>
                      <a:pt x="1341" y="2657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0436" tIns="45217" rIns="90436" bIns="45217" numCol="1" anchor="t" anchorCtr="0" compatLnSpc="1"/>
              <a:lstStyle/>
              <a:p>
                <a:endParaRPr lang="en-US" sz="1780"/>
              </a:p>
            </p:txBody>
          </p:sp>
          <p:sp>
            <p:nvSpPr>
              <p:cNvPr id="43" name="Freeform 17"/>
              <p:cNvSpPr>
                <a:spLocks noEditPoints="1"/>
              </p:cNvSpPr>
              <p:nvPr/>
            </p:nvSpPr>
            <p:spPr bwMode="auto">
              <a:xfrm>
                <a:off x="10107138" y="2575878"/>
                <a:ext cx="4166553" cy="8567103"/>
              </a:xfrm>
              <a:custGeom>
                <a:avLst/>
                <a:gdLst>
                  <a:gd name="T0" fmla="*/ 1171 w 1370"/>
                  <a:gd name="T1" fmla="*/ 0 h 2819"/>
                  <a:gd name="T2" fmla="*/ 199 w 1370"/>
                  <a:gd name="T3" fmla="*/ 0 h 2819"/>
                  <a:gd name="T4" fmla="*/ 0 w 1370"/>
                  <a:gd name="T5" fmla="*/ 199 h 2819"/>
                  <a:gd name="T6" fmla="*/ 0 w 1370"/>
                  <a:gd name="T7" fmla="*/ 2621 h 2819"/>
                  <a:gd name="T8" fmla="*/ 199 w 1370"/>
                  <a:gd name="T9" fmla="*/ 2819 h 2819"/>
                  <a:gd name="T10" fmla="*/ 1171 w 1370"/>
                  <a:gd name="T11" fmla="*/ 2819 h 2819"/>
                  <a:gd name="T12" fmla="*/ 1370 w 1370"/>
                  <a:gd name="T13" fmla="*/ 2621 h 2819"/>
                  <a:gd name="T14" fmla="*/ 1370 w 1370"/>
                  <a:gd name="T15" fmla="*/ 199 h 2819"/>
                  <a:gd name="T16" fmla="*/ 1171 w 1370"/>
                  <a:gd name="T17" fmla="*/ 0 h 2819"/>
                  <a:gd name="T18" fmla="*/ 1306 w 1370"/>
                  <a:gd name="T19" fmla="*/ 2633 h 2819"/>
                  <a:gd name="T20" fmla="*/ 1185 w 1370"/>
                  <a:gd name="T21" fmla="*/ 2754 h 2819"/>
                  <a:gd name="T22" fmla="*/ 186 w 1370"/>
                  <a:gd name="T23" fmla="*/ 2754 h 2819"/>
                  <a:gd name="T24" fmla="*/ 64 w 1370"/>
                  <a:gd name="T25" fmla="*/ 2633 h 2819"/>
                  <a:gd name="T26" fmla="*/ 64 w 1370"/>
                  <a:gd name="T27" fmla="*/ 187 h 2819"/>
                  <a:gd name="T28" fmla="*/ 186 w 1370"/>
                  <a:gd name="T29" fmla="*/ 65 h 2819"/>
                  <a:gd name="T30" fmla="*/ 319 w 1370"/>
                  <a:gd name="T31" fmla="*/ 65 h 2819"/>
                  <a:gd name="T32" fmla="*/ 319 w 1370"/>
                  <a:gd name="T33" fmla="*/ 65 h 2819"/>
                  <a:gd name="T34" fmla="*/ 320 w 1370"/>
                  <a:gd name="T35" fmla="*/ 65 h 2819"/>
                  <a:gd name="T36" fmla="*/ 334 w 1370"/>
                  <a:gd name="T37" fmla="*/ 79 h 2819"/>
                  <a:gd name="T38" fmla="*/ 334 w 1370"/>
                  <a:gd name="T39" fmla="*/ 79 h 2819"/>
                  <a:gd name="T40" fmla="*/ 334 w 1370"/>
                  <a:gd name="T41" fmla="*/ 80 h 2819"/>
                  <a:gd name="T42" fmla="*/ 334 w 1370"/>
                  <a:gd name="T43" fmla="*/ 85 h 2819"/>
                  <a:gd name="T44" fmla="*/ 413 w 1370"/>
                  <a:gd name="T45" fmla="*/ 165 h 2819"/>
                  <a:gd name="T46" fmla="*/ 957 w 1370"/>
                  <a:gd name="T47" fmla="*/ 165 h 2819"/>
                  <a:gd name="T48" fmla="*/ 1037 w 1370"/>
                  <a:gd name="T49" fmla="*/ 85 h 2819"/>
                  <a:gd name="T50" fmla="*/ 1037 w 1370"/>
                  <a:gd name="T51" fmla="*/ 80 h 2819"/>
                  <a:gd name="T52" fmla="*/ 1037 w 1370"/>
                  <a:gd name="T53" fmla="*/ 79 h 2819"/>
                  <a:gd name="T54" fmla="*/ 1050 w 1370"/>
                  <a:gd name="T55" fmla="*/ 65 h 2819"/>
                  <a:gd name="T56" fmla="*/ 1051 w 1370"/>
                  <a:gd name="T57" fmla="*/ 65 h 2819"/>
                  <a:gd name="T58" fmla="*/ 1051 w 1370"/>
                  <a:gd name="T59" fmla="*/ 65 h 2819"/>
                  <a:gd name="T60" fmla="*/ 1185 w 1370"/>
                  <a:gd name="T61" fmla="*/ 65 h 2819"/>
                  <a:gd name="T62" fmla="*/ 1306 w 1370"/>
                  <a:gd name="T63" fmla="*/ 187 h 2819"/>
                  <a:gd name="T64" fmla="*/ 1306 w 1370"/>
                  <a:gd name="T65" fmla="*/ 2633 h 2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70" h="2819">
                    <a:moveTo>
                      <a:pt x="1171" y="0"/>
                    </a:moveTo>
                    <a:cubicBezTo>
                      <a:pt x="199" y="0"/>
                      <a:pt x="199" y="0"/>
                      <a:pt x="199" y="0"/>
                    </a:cubicBezTo>
                    <a:cubicBezTo>
                      <a:pt x="89" y="0"/>
                      <a:pt x="0" y="89"/>
                      <a:pt x="0" y="199"/>
                    </a:cubicBezTo>
                    <a:cubicBezTo>
                      <a:pt x="0" y="2621"/>
                      <a:pt x="0" y="2621"/>
                      <a:pt x="0" y="2621"/>
                    </a:cubicBezTo>
                    <a:cubicBezTo>
                      <a:pt x="0" y="2730"/>
                      <a:pt x="89" y="2819"/>
                      <a:pt x="199" y="2819"/>
                    </a:cubicBezTo>
                    <a:cubicBezTo>
                      <a:pt x="1171" y="2819"/>
                      <a:pt x="1171" y="2819"/>
                      <a:pt x="1171" y="2819"/>
                    </a:cubicBezTo>
                    <a:cubicBezTo>
                      <a:pt x="1281" y="2819"/>
                      <a:pt x="1370" y="2730"/>
                      <a:pt x="1370" y="2621"/>
                    </a:cubicBezTo>
                    <a:cubicBezTo>
                      <a:pt x="1370" y="199"/>
                      <a:pt x="1370" y="199"/>
                      <a:pt x="1370" y="199"/>
                    </a:cubicBezTo>
                    <a:cubicBezTo>
                      <a:pt x="1370" y="89"/>
                      <a:pt x="1281" y="0"/>
                      <a:pt x="1171" y="0"/>
                    </a:cubicBezTo>
                    <a:close/>
                    <a:moveTo>
                      <a:pt x="1306" y="2633"/>
                    </a:moveTo>
                    <a:cubicBezTo>
                      <a:pt x="1306" y="2700"/>
                      <a:pt x="1252" y="2754"/>
                      <a:pt x="1185" y="2754"/>
                    </a:cubicBezTo>
                    <a:cubicBezTo>
                      <a:pt x="186" y="2754"/>
                      <a:pt x="186" y="2754"/>
                      <a:pt x="186" y="2754"/>
                    </a:cubicBezTo>
                    <a:cubicBezTo>
                      <a:pt x="119" y="2754"/>
                      <a:pt x="64" y="2700"/>
                      <a:pt x="64" y="2633"/>
                    </a:cubicBezTo>
                    <a:cubicBezTo>
                      <a:pt x="64" y="187"/>
                      <a:pt x="64" y="187"/>
                      <a:pt x="64" y="187"/>
                    </a:cubicBezTo>
                    <a:cubicBezTo>
                      <a:pt x="64" y="120"/>
                      <a:pt x="119" y="65"/>
                      <a:pt x="186" y="65"/>
                    </a:cubicBezTo>
                    <a:cubicBezTo>
                      <a:pt x="319" y="65"/>
                      <a:pt x="319" y="65"/>
                      <a:pt x="319" y="65"/>
                    </a:cubicBezTo>
                    <a:cubicBezTo>
                      <a:pt x="319" y="65"/>
                      <a:pt x="319" y="65"/>
                      <a:pt x="319" y="65"/>
                    </a:cubicBezTo>
                    <a:cubicBezTo>
                      <a:pt x="320" y="65"/>
                      <a:pt x="320" y="65"/>
                      <a:pt x="320" y="65"/>
                    </a:cubicBezTo>
                    <a:cubicBezTo>
                      <a:pt x="328" y="65"/>
                      <a:pt x="334" y="71"/>
                      <a:pt x="334" y="79"/>
                    </a:cubicBezTo>
                    <a:cubicBezTo>
                      <a:pt x="334" y="79"/>
                      <a:pt x="334" y="79"/>
                      <a:pt x="334" y="79"/>
                    </a:cubicBezTo>
                    <a:cubicBezTo>
                      <a:pt x="334" y="80"/>
                      <a:pt x="334" y="80"/>
                      <a:pt x="334" y="80"/>
                    </a:cubicBezTo>
                    <a:cubicBezTo>
                      <a:pt x="334" y="85"/>
                      <a:pt x="334" y="85"/>
                      <a:pt x="334" y="85"/>
                    </a:cubicBezTo>
                    <a:cubicBezTo>
                      <a:pt x="334" y="129"/>
                      <a:pt x="369" y="165"/>
                      <a:pt x="413" y="165"/>
                    </a:cubicBezTo>
                    <a:cubicBezTo>
                      <a:pt x="957" y="165"/>
                      <a:pt x="957" y="165"/>
                      <a:pt x="957" y="165"/>
                    </a:cubicBezTo>
                    <a:cubicBezTo>
                      <a:pt x="1001" y="165"/>
                      <a:pt x="1037" y="129"/>
                      <a:pt x="1037" y="85"/>
                    </a:cubicBezTo>
                    <a:cubicBezTo>
                      <a:pt x="1037" y="80"/>
                      <a:pt x="1037" y="80"/>
                      <a:pt x="1037" y="80"/>
                    </a:cubicBezTo>
                    <a:cubicBezTo>
                      <a:pt x="1037" y="79"/>
                      <a:pt x="1037" y="79"/>
                      <a:pt x="1037" y="79"/>
                    </a:cubicBezTo>
                    <a:cubicBezTo>
                      <a:pt x="1037" y="71"/>
                      <a:pt x="1043" y="65"/>
                      <a:pt x="1050" y="65"/>
                    </a:cubicBezTo>
                    <a:cubicBezTo>
                      <a:pt x="1050" y="65"/>
                      <a:pt x="1051" y="65"/>
                      <a:pt x="1051" y="65"/>
                    </a:cubicBezTo>
                    <a:cubicBezTo>
                      <a:pt x="1051" y="65"/>
                      <a:pt x="1051" y="65"/>
                      <a:pt x="1051" y="65"/>
                    </a:cubicBezTo>
                    <a:cubicBezTo>
                      <a:pt x="1185" y="65"/>
                      <a:pt x="1185" y="65"/>
                      <a:pt x="1185" y="65"/>
                    </a:cubicBezTo>
                    <a:cubicBezTo>
                      <a:pt x="1252" y="65"/>
                      <a:pt x="1306" y="120"/>
                      <a:pt x="1306" y="187"/>
                    </a:cubicBezTo>
                    <a:lnTo>
                      <a:pt x="1306" y="2633"/>
                    </a:lnTo>
                    <a:close/>
                  </a:path>
                </a:pathLst>
              </a:custGeom>
              <a:gradFill>
                <a:gsLst>
                  <a:gs pos="0">
                    <a:srgbClr val="8FC2D0"/>
                  </a:gs>
                  <a:gs pos="100000">
                    <a:srgbClr val="52762D"/>
                  </a:gs>
                </a:gsLst>
                <a:lin ang="5400000" scaled="0"/>
              </a:gradFill>
              <a:ln w="9525">
                <a:solidFill>
                  <a:schemeClr val="tx1"/>
                </a:solidFill>
                <a:round/>
              </a:ln>
            </p:spPr>
            <p:txBody>
              <a:bodyPr vert="horz" wrap="square" lIns="90436" tIns="45217" rIns="90436" bIns="45217" numCol="1" anchor="t" anchorCtr="0" compatLnSpc="1"/>
              <a:lstStyle/>
              <a:p>
                <a:endParaRPr lang="en-US" sz="1780"/>
              </a:p>
            </p:txBody>
          </p:sp>
          <p:sp>
            <p:nvSpPr>
              <p:cNvPr id="44" name="Freeform 18"/>
              <p:cNvSpPr>
                <a:spLocks noEditPoints="1"/>
              </p:cNvSpPr>
              <p:nvPr/>
            </p:nvSpPr>
            <p:spPr bwMode="auto">
              <a:xfrm>
                <a:off x="11706703" y="2797652"/>
                <a:ext cx="1040765" cy="132715"/>
              </a:xfrm>
              <a:custGeom>
                <a:avLst/>
                <a:gdLst>
                  <a:gd name="T0" fmla="*/ 13 w 342"/>
                  <a:gd name="T1" fmla="*/ 9 h 44"/>
                  <a:gd name="T2" fmla="*/ 0 w 342"/>
                  <a:gd name="T3" fmla="*/ 22 h 44"/>
                  <a:gd name="T4" fmla="*/ 13 w 342"/>
                  <a:gd name="T5" fmla="*/ 35 h 44"/>
                  <a:gd name="T6" fmla="*/ 26 w 342"/>
                  <a:gd name="T7" fmla="*/ 22 h 44"/>
                  <a:gd name="T8" fmla="*/ 13 w 342"/>
                  <a:gd name="T9" fmla="*/ 9 h 44"/>
                  <a:gd name="T10" fmla="*/ 234 w 342"/>
                  <a:gd name="T11" fmla="*/ 13 h 44"/>
                  <a:gd name="T12" fmla="*/ 86 w 342"/>
                  <a:gd name="T13" fmla="*/ 13 h 44"/>
                  <a:gd name="T14" fmla="*/ 77 w 342"/>
                  <a:gd name="T15" fmla="*/ 22 h 44"/>
                  <a:gd name="T16" fmla="*/ 86 w 342"/>
                  <a:gd name="T17" fmla="*/ 31 h 44"/>
                  <a:gd name="T18" fmla="*/ 234 w 342"/>
                  <a:gd name="T19" fmla="*/ 31 h 44"/>
                  <a:gd name="T20" fmla="*/ 243 w 342"/>
                  <a:gd name="T21" fmla="*/ 22 h 44"/>
                  <a:gd name="T22" fmla="*/ 234 w 342"/>
                  <a:gd name="T23" fmla="*/ 13 h 44"/>
                  <a:gd name="T24" fmla="*/ 320 w 342"/>
                  <a:gd name="T25" fmla="*/ 0 h 44"/>
                  <a:gd name="T26" fmla="*/ 298 w 342"/>
                  <a:gd name="T27" fmla="*/ 22 h 44"/>
                  <a:gd name="T28" fmla="*/ 320 w 342"/>
                  <a:gd name="T29" fmla="*/ 44 h 44"/>
                  <a:gd name="T30" fmla="*/ 342 w 342"/>
                  <a:gd name="T31" fmla="*/ 22 h 44"/>
                  <a:gd name="T32" fmla="*/ 320 w 342"/>
                  <a:gd name="T3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2" h="44">
                    <a:moveTo>
                      <a:pt x="13" y="9"/>
                    </a:moveTo>
                    <a:cubicBezTo>
                      <a:pt x="6" y="9"/>
                      <a:pt x="0" y="15"/>
                      <a:pt x="0" y="22"/>
                    </a:cubicBezTo>
                    <a:cubicBezTo>
                      <a:pt x="0" y="30"/>
                      <a:pt x="6" y="35"/>
                      <a:pt x="13" y="35"/>
                    </a:cubicBezTo>
                    <a:cubicBezTo>
                      <a:pt x="20" y="35"/>
                      <a:pt x="26" y="30"/>
                      <a:pt x="26" y="22"/>
                    </a:cubicBezTo>
                    <a:cubicBezTo>
                      <a:pt x="26" y="15"/>
                      <a:pt x="20" y="9"/>
                      <a:pt x="13" y="9"/>
                    </a:cubicBezTo>
                    <a:close/>
                    <a:moveTo>
                      <a:pt x="234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81" y="13"/>
                      <a:pt x="77" y="17"/>
                      <a:pt x="77" y="22"/>
                    </a:cubicBezTo>
                    <a:cubicBezTo>
                      <a:pt x="77" y="27"/>
                      <a:pt x="81" y="31"/>
                      <a:pt x="86" y="31"/>
                    </a:cubicBezTo>
                    <a:cubicBezTo>
                      <a:pt x="234" y="31"/>
                      <a:pt x="234" y="31"/>
                      <a:pt x="234" y="31"/>
                    </a:cubicBezTo>
                    <a:cubicBezTo>
                      <a:pt x="239" y="31"/>
                      <a:pt x="243" y="27"/>
                      <a:pt x="243" y="22"/>
                    </a:cubicBezTo>
                    <a:cubicBezTo>
                      <a:pt x="243" y="17"/>
                      <a:pt x="239" y="13"/>
                      <a:pt x="234" y="13"/>
                    </a:cubicBezTo>
                    <a:close/>
                    <a:moveTo>
                      <a:pt x="320" y="0"/>
                    </a:moveTo>
                    <a:cubicBezTo>
                      <a:pt x="308" y="0"/>
                      <a:pt x="298" y="10"/>
                      <a:pt x="298" y="22"/>
                    </a:cubicBezTo>
                    <a:cubicBezTo>
                      <a:pt x="298" y="34"/>
                      <a:pt x="308" y="44"/>
                      <a:pt x="320" y="44"/>
                    </a:cubicBezTo>
                    <a:cubicBezTo>
                      <a:pt x="332" y="44"/>
                      <a:pt x="342" y="34"/>
                      <a:pt x="342" y="22"/>
                    </a:cubicBezTo>
                    <a:cubicBezTo>
                      <a:pt x="342" y="10"/>
                      <a:pt x="332" y="0"/>
                      <a:pt x="320" y="0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0436" tIns="45217" rIns="90436" bIns="45217" numCol="1" anchor="t" anchorCtr="0" compatLnSpc="1"/>
              <a:lstStyle/>
              <a:p>
                <a:endParaRPr lang="en-US" sz="1780"/>
              </a:p>
            </p:txBody>
          </p:sp>
          <p:sp>
            <p:nvSpPr>
              <p:cNvPr id="45" name="Rectangle 19"/>
              <p:cNvSpPr>
                <a:spLocks noChangeArrowheads="1"/>
              </p:cNvSpPr>
              <p:nvPr/>
            </p:nvSpPr>
            <p:spPr bwMode="auto">
              <a:xfrm>
                <a:off x="10033795" y="3340735"/>
                <a:ext cx="73343" cy="68104"/>
              </a:xfrm>
              <a:prstGeom prst="rect">
                <a:avLst/>
              </a:pr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0436" tIns="45217" rIns="90436" bIns="45217" numCol="1" anchor="t" anchorCtr="0" compatLnSpc="1"/>
              <a:lstStyle/>
              <a:p>
                <a:endParaRPr lang="en-US" sz="1780"/>
              </a:p>
            </p:txBody>
          </p:sp>
          <p:sp>
            <p:nvSpPr>
              <p:cNvPr id="46" name="Rectangle 20"/>
              <p:cNvSpPr>
                <a:spLocks noChangeArrowheads="1"/>
              </p:cNvSpPr>
              <p:nvPr/>
            </p:nvSpPr>
            <p:spPr bwMode="auto">
              <a:xfrm>
                <a:off x="14273690" y="3340735"/>
                <a:ext cx="73343" cy="68104"/>
              </a:xfrm>
              <a:prstGeom prst="rect">
                <a:avLst/>
              </a:pr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0436" tIns="45217" rIns="90436" bIns="45217" numCol="1" anchor="t" anchorCtr="0" compatLnSpc="1"/>
              <a:lstStyle/>
              <a:p>
                <a:endParaRPr lang="en-US" sz="1780"/>
              </a:p>
            </p:txBody>
          </p:sp>
          <p:sp>
            <p:nvSpPr>
              <p:cNvPr id="47" name="Rectangle 21"/>
              <p:cNvSpPr>
                <a:spLocks noChangeArrowheads="1"/>
              </p:cNvSpPr>
              <p:nvPr/>
            </p:nvSpPr>
            <p:spPr bwMode="auto">
              <a:xfrm>
                <a:off x="10033795" y="10320497"/>
                <a:ext cx="73343" cy="66358"/>
              </a:xfrm>
              <a:prstGeom prst="rect">
                <a:avLst/>
              </a:pr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0436" tIns="45217" rIns="90436" bIns="45217" numCol="1" anchor="t" anchorCtr="0" compatLnSpc="1"/>
              <a:lstStyle/>
              <a:p>
                <a:endParaRPr lang="en-US" sz="1780"/>
              </a:p>
            </p:txBody>
          </p:sp>
          <p:sp>
            <p:nvSpPr>
              <p:cNvPr id="48" name="Rectangle 22"/>
              <p:cNvSpPr>
                <a:spLocks noChangeArrowheads="1"/>
              </p:cNvSpPr>
              <p:nvPr/>
            </p:nvSpPr>
            <p:spPr bwMode="auto">
              <a:xfrm>
                <a:off x="14273690" y="10320497"/>
                <a:ext cx="73343" cy="66358"/>
              </a:xfrm>
              <a:prstGeom prst="rect">
                <a:avLst/>
              </a:pr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0436" tIns="45217" rIns="90436" bIns="45217" numCol="1" anchor="t" anchorCtr="0" compatLnSpc="1"/>
              <a:lstStyle/>
              <a:p>
                <a:endParaRPr lang="en-US" sz="1780"/>
              </a:p>
            </p:txBody>
          </p:sp>
        </p:grpSp>
      </p:grpSp>
      <p:pic>
        <p:nvPicPr>
          <p:cNvPr id="22" name="Изображение 21"/>
          <p:cNvPicPr/>
          <p:nvPr/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2962" r="24492"/>
          <a:stretch>
            <a:fillRect/>
          </a:stretch>
        </p:blipFill>
        <p:spPr>
          <a:xfrm flipH="1">
            <a:off x="12633325" y="2482215"/>
            <a:ext cx="3441700" cy="328231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 p14:presetBounceEnd="66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5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6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nodeType="clickEffect" p14:presetBounceEnd="6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fill="hold" nodeType="click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7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8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4" fill="hold" grpId="0" nodeType="clickEffect" p14:presetBounceEnd="66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7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7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7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33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nodeType="click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fill="hold" nodeType="click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4" fill="hold" grpId="0" nodeType="click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7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5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7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7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33" grpId="0" bldLvl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Изображение 20"/>
          <p:cNvPicPr/>
          <p:nvPr/>
        </p:nvPicPr>
        <p:blipFill>
          <a:blip r:embed="rId2"/>
          <a:stretch>
            <a:fillRect/>
          </a:stretch>
        </p:blipFill>
        <p:spPr>
          <a:xfrm>
            <a:off x="4075430" y="3239135"/>
            <a:ext cx="7281545" cy="3289300"/>
          </a:xfrm>
          <a:prstGeom prst="rect">
            <a:avLst/>
          </a:prstGeom>
        </p:spPr>
      </p:pic>
      <p:sp>
        <p:nvSpPr>
          <p:cNvPr id="20" name="Текстовое поле 19"/>
          <p:cNvSpPr txBox="1"/>
          <p:nvPr/>
        </p:nvSpPr>
        <p:spPr>
          <a:xfrm>
            <a:off x="4374515" y="3804920"/>
            <a:ext cx="6982460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defTabSz="26670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 dirty="0" err="1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Странный</a:t>
            </a:r>
            <a:r>
              <a:rPr sz="4200" b="1" i="0" dirty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 </a:t>
            </a:r>
            <a:r>
              <a:rPr sz="4200" b="1" i="0" dirty="0" err="1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кактус</a:t>
            </a:r>
            <a:r>
              <a:rPr sz="4200" b="1" i="0" dirty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 </a:t>
            </a:r>
            <a:r>
              <a:rPr sz="4200" b="1" i="0" dirty="0" err="1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здесь</a:t>
            </a:r>
            <a:r>
              <a:rPr sz="4200" b="1" i="0" dirty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 </a:t>
            </a:r>
            <a:r>
              <a:rPr sz="4200" b="1" i="0" dirty="0" err="1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раст</a:t>
            </a:r>
            <a:r>
              <a:rPr lang="ru-RU" sz="4200" b="1" i="0" dirty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ё</a:t>
            </a:r>
            <a:r>
              <a:rPr sz="4200" b="1" i="0" dirty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т,</a:t>
            </a:r>
          </a:p>
          <a:p>
            <a:pPr marL="0" indent="0" algn="ctr" defTabSz="26670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 dirty="0" err="1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Очень</a:t>
            </a:r>
            <a:r>
              <a:rPr sz="4200" b="1" i="0" dirty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 </a:t>
            </a:r>
            <a:r>
              <a:rPr sz="4200" b="1" i="0" dirty="0" err="1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часто</a:t>
            </a:r>
            <a:r>
              <a:rPr sz="4200" b="1" i="0" dirty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 </a:t>
            </a:r>
            <a:r>
              <a:rPr sz="4200" b="1" i="0" dirty="0" err="1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он</a:t>
            </a:r>
            <a:r>
              <a:rPr sz="4200" b="1" i="0" dirty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 </a:t>
            </a:r>
            <a:r>
              <a:rPr sz="4200" b="1" i="0" dirty="0" err="1" smtClean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цвет</a:t>
            </a:r>
            <a:r>
              <a:rPr lang="ru-RU" sz="4200" b="1" i="0" dirty="0" smtClean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ё</a:t>
            </a:r>
            <a:r>
              <a:rPr sz="4200" b="1" i="0" dirty="0" smtClean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т</a:t>
            </a:r>
            <a:r>
              <a:rPr sz="4200" b="1" i="0" dirty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.</a:t>
            </a:r>
          </a:p>
          <a:p>
            <a:pPr marL="0" indent="0" algn="ctr" defTabSz="26670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 dirty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И </a:t>
            </a:r>
            <a:r>
              <a:rPr sz="4200" b="1" i="0" dirty="0" err="1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диковина</a:t>
            </a:r>
            <a:r>
              <a:rPr sz="4200" b="1" i="0" dirty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 в </a:t>
            </a:r>
            <a:r>
              <a:rPr sz="4200" b="1" i="0" dirty="0" smtClean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н</a:t>
            </a:r>
            <a:r>
              <a:rPr lang="ru-RU" sz="4200" b="1" i="0" dirty="0" smtClean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ё</a:t>
            </a:r>
            <a:r>
              <a:rPr sz="4200" b="1" i="0" dirty="0" smtClean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м </a:t>
            </a:r>
            <a:r>
              <a:rPr sz="4200" b="1" i="0" dirty="0" err="1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есть</a:t>
            </a:r>
            <a:r>
              <a:rPr lang="ru-RU" sz="4200" b="1" i="0" dirty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:</a:t>
            </a:r>
            <a:endParaRPr sz="4200" b="1" i="0" dirty="0">
              <a:solidFill>
                <a:srgbClr val="D12D0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charset="0"/>
              <a:ea typeface="Arial" panose="020B0604020202020204"/>
              <a:cs typeface="Monotype Corsiva" panose="03010101010201010101" charset="0"/>
            </a:endParaRPr>
          </a:p>
          <a:p>
            <a:pPr marL="0" indent="0" algn="ctr" defTabSz="26670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 dirty="0" err="1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Плод</a:t>
            </a:r>
            <a:r>
              <a:rPr sz="4200" b="1" i="0" dirty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 </a:t>
            </a:r>
            <a:r>
              <a:rPr sz="4200" b="1" i="0" dirty="0" err="1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его</a:t>
            </a:r>
            <a:r>
              <a:rPr sz="4200" b="1" i="0" dirty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 </a:t>
            </a:r>
            <a:r>
              <a:rPr sz="4200" b="1" i="0" dirty="0" err="1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ты</a:t>
            </a:r>
            <a:r>
              <a:rPr sz="4200" b="1" i="0" dirty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 </a:t>
            </a:r>
            <a:r>
              <a:rPr sz="4200" b="1" i="0" dirty="0" err="1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можешь</a:t>
            </a:r>
            <a:r>
              <a:rPr sz="4200" b="1" i="0" dirty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 </a:t>
            </a:r>
            <a:r>
              <a:rPr sz="4200" b="1" i="0" dirty="0" err="1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съесть</a:t>
            </a:r>
            <a:r>
              <a:rPr sz="4200" b="1" i="0" dirty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!</a:t>
            </a:r>
          </a:p>
        </p:txBody>
      </p:sp>
      <p:pic>
        <p:nvPicPr>
          <p:cNvPr id="18" name="Изображение 17" descr="4479"/>
          <p:cNvPicPr>
            <a:picLocks noChangeAspect="1"/>
          </p:cNvPicPr>
          <p:nvPr/>
        </p:nvPicPr>
        <p:blipFill>
          <a:blip r:embed="rId3">
            <a:lum bright="12000" contrast="24000"/>
          </a:blip>
          <a:srcRect t="35747" b="19279"/>
          <a:stretch>
            <a:fillRect/>
          </a:stretch>
        </p:blipFill>
        <p:spPr>
          <a:xfrm>
            <a:off x="11896725" y="1409065"/>
            <a:ext cx="11150600" cy="6686550"/>
          </a:xfrm>
          <a:prstGeom prst="rect">
            <a:avLst/>
          </a:prstGeom>
        </p:spPr>
      </p:pic>
      <p:pic>
        <p:nvPicPr>
          <p:cNvPr id="17" name="Изображение 16" descr="FullSizeRender-1"/>
          <p:cNvPicPr>
            <a:picLocks noChangeAspect="1"/>
          </p:cNvPicPr>
          <p:nvPr/>
        </p:nvPicPr>
        <p:blipFill>
          <a:blip r:embed="rId4">
            <a:lum bright="12000" contrast="24000"/>
          </a:blip>
          <a:srcRect t="23896" b="13418"/>
          <a:stretch>
            <a:fillRect/>
          </a:stretch>
        </p:blipFill>
        <p:spPr>
          <a:xfrm>
            <a:off x="11948795" y="1382395"/>
            <a:ext cx="11367135" cy="671322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1356696" y="8621571"/>
            <a:ext cx="12128676" cy="422100"/>
            <a:chOff x="7127340" y="8105776"/>
            <a:chExt cx="10132495" cy="448289"/>
          </a:xfrm>
        </p:grpSpPr>
        <p:sp>
          <p:nvSpPr>
            <p:cNvPr id="7" name="Freeform 6"/>
            <p:cNvSpPr/>
            <p:nvPr/>
          </p:nvSpPr>
          <p:spPr bwMode="auto">
            <a:xfrm>
              <a:off x="7127340" y="8306930"/>
              <a:ext cx="10103759" cy="247135"/>
            </a:xfrm>
            <a:custGeom>
              <a:avLst/>
              <a:gdLst>
                <a:gd name="T0" fmla="*/ 5 w 741"/>
                <a:gd name="T1" fmla="*/ 3 h 18"/>
                <a:gd name="T2" fmla="*/ 33 w 741"/>
                <a:gd name="T3" fmla="*/ 18 h 18"/>
                <a:gd name="T4" fmla="*/ 713 w 741"/>
                <a:gd name="T5" fmla="*/ 18 h 18"/>
                <a:gd name="T6" fmla="*/ 741 w 741"/>
                <a:gd name="T7" fmla="*/ 6 h 18"/>
                <a:gd name="T8" fmla="*/ 741 w 741"/>
                <a:gd name="T9" fmla="*/ 0 h 18"/>
                <a:gd name="T10" fmla="*/ 5 w 741"/>
                <a:gd name="T11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1" h="18">
                  <a:moveTo>
                    <a:pt x="5" y="3"/>
                  </a:moveTo>
                  <a:cubicBezTo>
                    <a:pt x="5" y="3"/>
                    <a:pt x="0" y="11"/>
                    <a:pt x="33" y="18"/>
                  </a:cubicBezTo>
                  <a:cubicBezTo>
                    <a:pt x="713" y="18"/>
                    <a:pt x="713" y="18"/>
                    <a:pt x="713" y="18"/>
                  </a:cubicBezTo>
                  <a:cubicBezTo>
                    <a:pt x="713" y="18"/>
                    <a:pt x="735" y="17"/>
                    <a:pt x="741" y="6"/>
                  </a:cubicBezTo>
                  <a:cubicBezTo>
                    <a:pt x="741" y="0"/>
                    <a:pt x="741" y="0"/>
                    <a:pt x="741" y="0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5F6767"/>
            </a:solidFill>
            <a:ln w="9525">
              <a:solidFill>
                <a:schemeClr val="tx1"/>
              </a:solidFill>
              <a:round/>
            </a:ln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7196308" y="8105776"/>
              <a:ext cx="10063527" cy="310354"/>
            </a:xfrm>
            <a:custGeom>
              <a:avLst/>
              <a:gdLst>
                <a:gd name="T0" fmla="*/ 0 w 738"/>
                <a:gd name="T1" fmla="*/ 0 h 23"/>
                <a:gd name="T2" fmla="*/ 737 w 738"/>
                <a:gd name="T3" fmla="*/ 0 h 23"/>
                <a:gd name="T4" fmla="*/ 737 w 738"/>
                <a:gd name="T5" fmla="*/ 19 h 23"/>
                <a:gd name="T6" fmla="*/ 729 w 738"/>
                <a:gd name="T7" fmla="*/ 21 h 23"/>
                <a:gd name="T8" fmla="*/ 7 w 738"/>
                <a:gd name="T9" fmla="*/ 21 h 23"/>
                <a:gd name="T10" fmla="*/ 0 w 738"/>
                <a:gd name="T11" fmla="*/ 19 h 23"/>
                <a:gd name="T12" fmla="*/ 0 w 738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8" h="23">
                  <a:moveTo>
                    <a:pt x="0" y="0"/>
                  </a:moveTo>
                  <a:cubicBezTo>
                    <a:pt x="737" y="0"/>
                    <a:pt x="737" y="0"/>
                    <a:pt x="737" y="0"/>
                  </a:cubicBezTo>
                  <a:cubicBezTo>
                    <a:pt x="737" y="19"/>
                    <a:pt x="737" y="19"/>
                    <a:pt x="737" y="19"/>
                  </a:cubicBezTo>
                  <a:cubicBezTo>
                    <a:pt x="737" y="19"/>
                    <a:pt x="738" y="22"/>
                    <a:pt x="729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0" y="23"/>
                    <a:pt x="0" y="1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0D2D3"/>
            </a:solidFill>
            <a:ln w="9525">
              <a:solidFill>
                <a:schemeClr val="tx1"/>
              </a:solidFill>
              <a:round/>
            </a:ln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16397740" y="8237963"/>
              <a:ext cx="367828" cy="45978"/>
            </a:xfrm>
            <a:custGeom>
              <a:avLst/>
              <a:gdLst>
                <a:gd name="T0" fmla="*/ 27 w 27"/>
                <a:gd name="T1" fmla="*/ 2 h 3"/>
                <a:gd name="T2" fmla="*/ 26 w 27"/>
                <a:gd name="T3" fmla="*/ 3 h 3"/>
                <a:gd name="T4" fmla="*/ 1 w 27"/>
                <a:gd name="T5" fmla="*/ 3 h 3"/>
                <a:gd name="T6" fmla="*/ 0 w 27"/>
                <a:gd name="T7" fmla="*/ 2 h 3"/>
                <a:gd name="T8" fmla="*/ 0 w 27"/>
                <a:gd name="T9" fmla="*/ 2 h 3"/>
                <a:gd name="T10" fmla="*/ 1 w 27"/>
                <a:gd name="T11" fmla="*/ 0 h 3"/>
                <a:gd name="T12" fmla="*/ 26 w 27"/>
                <a:gd name="T13" fmla="*/ 0 h 3"/>
                <a:gd name="T14" fmla="*/ 27 w 2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">
                  <a:moveTo>
                    <a:pt x="27" y="2"/>
                  </a:moveTo>
                  <a:cubicBezTo>
                    <a:pt x="27" y="2"/>
                    <a:pt x="27" y="3"/>
                    <a:pt x="26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1"/>
                    <a:pt x="27" y="2"/>
                  </a:cubicBezTo>
                  <a:close/>
                </a:path>
              </a:pathLst>
            </a:custGeom>
            <a:solidFill>
              <a:srgbClr val="5F6767"/>
            </a:solidFill>
            <a:ln w="9525">
              <a:solidFill>
                <a:schemeClr val="tx1"/>
              </a:solidFill>
              <a:round/>
            </a:ln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11501038" y="8117270"/>
              <a:ext cx="1419583" cy="149429"/>
            </a:xfrm>
            <a:custGeom>
              <a:avLst/>
              <a:gdLst>
                <a:gd name="T0" fmla="*/ 2 w 104"/>
                <a:gd name="T1" fmla="*/ 0 h 11"/>
                <a:gd name="T2" fmla="*/ 9 w 104"/>
                <a:gd name="T3" fmla="*/ 10 h 11"/>
                <a:gd name="T4" fmla="*/ 94 w 104"/>
                <a:gd name="T5" fmla="*/ 10 h 11"/>
                <a:gd name="T6" fmla="*/ 102 w 104"/>
                <a:gd name="T7" fmla="*/ 0 h 11"/>
                <a:gd name="T8" fmla="*/ 2 w 10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1">
                  <a:moveTo>
                    <a:pt x="2" y="0"/>
                  </a:moveTo>
                  <a:cubicBezTo>
                    <a:pt x="2" y="0"/>
                    <a:pt x="0" y="9"/>
                    <a:pt x="9" y="1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4" y="10"/>
                    <a:pt x="104" y="11"/>
                    <a:pt x="102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808184"/>
            </a:solidFill>
            <a:ln w="9525">
              <a:solidFill>
                <a:schemeClr val="tx1"/>
              </a:solidFill>
              <a:round/>
            </a:ln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</p:grpSp>
      <p:sp>
        <p:nvSpPr>
          <p:cNvPr id="19" name="Текстовое поле 18"/>
          <p:cNvSpPr txBox="1"/>
          <p:nvPr/>
        </p:nvSpPr>
        <p:spPr>
          <a:xfrm>
            <a:off x="4592955" y="1034415"/>
            <a:ext cx="9462770" cy="1953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2100" b="1">
                <a:ln>
                  <a:solidFill>
                    <a:schemeClr val="tx1"/>
                  </a:solidFill>
                </a:ln>
                <a:solidFill>
                  <a:srgbClr val="33770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</a:rPr>
              <a:t>Опунция</a:t>
            </a:r>
          </a:p>
        </p:txBody>
      </p:sp>
      <p:pic>
        <p:nvPicPr>
          <p:cNvPr id="13" name="Изображение 12" descr="FullSizeRender"/>
          <p:cNvPicPr>
            <a:picLocks noChangeAspect="1"/>
          </p:cNvPicPr>
          <p:nvPr/>
        </p:nvPicPr>
        <p:blipFill>
          <a:blip r:embed="rId5">
            <a:lum bright="12000" contrast="24000"/>
          </a:blip>
          <a:srcRect t="39812" b="10988"/>
          <a:stretch>
            <a:fillRect/>
          </a:stretch>
        </p:blipFill>
        <p:spPr>
          <a:xfrm>
            <a:off x="11825605" y="1393190"/>
            <a:ext cx="11367135" cy="6925945"/>
          </a:xfrm>
          <a:prstGeom prst="rect">
            <a:avLst/>
          </a:prstGeom>
        </p:spPr>
      </p:pic>
      <p:pic>
        <p:nvPicPr>
          <p:cNvPr id="6" name="Изображение 5" descr="20241111_133042"/>
          <p:cNvPicPr>
            <a:picLocks noChangeAspect="1"/>
          </p:cNvPicPr>
          <p:nvPr/>
        </p:nvPicPr>
        <p:blipFill>
          <a:blip r:embed="rId6"/>
          <a:srcRect b="19249"/>
          <a:stretch>
            <a:fillRect/>
          </a:stretch>
        </p:blipFill>
        <p:spPr>
          <a:xfrm>
            <a:off x="11825605" y="1361440"/>
            <a:ext cx="11119485" cy="6734175"/>
          </a:xfrm>
          <a:prstGeom prst="rect">
            <a:avLst/>
          </a:prstGeom>
        </p:spPr>
      </p:pic>
      <p:sp>
        <p:nvSpPr>
          <p:cNvPr id="3" name="Freeform 5"/>
          <p:cNvSpPr>
            <a:spLocks noEditPoints="1"/>
          </p:cNvSpPr>
          <p:nvPr/>
        </p:nvSpPr>
        <p:spPr bwMode="auto">
          <a:xfrm>
            <a:off x="11410701" y="1034630"/>
            <a:ext cx="12075076" cy="7586075"/>
          </a:xfrm>
          <a:custGeom>
            <a:avLst/>
            <a:gdLst>
              <a:gd name="T0" fmla="*/ 536 w 549"/>
              <a:gd name="T1" fmla="*/ 0 h 371"/>
              <a:gd name="T2" fmla="*/ 12 w 549"/>
              <a:gd name="T3" fmla="*/ 0 h 371"/>
              <a:gd name="T4" fmla="*/ 0 w 549"/>
              <a:gd name="T5" fmla="*/ 17 h 371"/>
              <a:gd name="T6" fmla="*/ 0 w 549"/>
              <a:gd name="T7" fmla="*/ 354 h 371"/>
              <a:gd name="T8" fmla="*/ 12 w 549"/>
              <a:gd name="T9" fmla="*/ 371 h 371"/>
              <a:gd name="T10" fmla="*/ 536 w 549"/>
              <a:gd name="T11" fmla="*/ 371 h 371"/>
              <a:gd name="T12" fmla="*/ 549 w 549"/>
              <a:gd name="T13" fmla="*/ 354 h 371"/>
              <a:gd name="T14" fmla="*/ 549 w 549"/>
              <a:gd name="T15" fmla="*/ 17 h 371"/>
              <a:gd name="T16" fmla="*/ 536 w 549"/>
              <a:gd name="T17" fmla="*/ 0 h 371"/>
              <a:gd name="T18" fmla="*/ 528 w 549"/>
              <a:gd name="T19" fmla="*/ 333 h 371"/>
              <a:gd name="T20" fmla="*/ 21 w 549"/>
              <a:gd name="T21" fmla="*/ 333 h 371"/>
              <a:gd name="T22" fmla="*/ 21 w 549"/>
              <a:gd name="T23" fmla="*/ 21 h 371"/>
              <a:gd name="T24" fmla="*/ 528 w 549"/>
              <a:gd name="T25" fmla="*/ 21 h 371"/>
              <a:gd name="T26" fmla="*/ 528 w 549"/>
              <a:gd name="T27" fmla="*/ 333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49" h="371">
                <a:moveTo>
                  <a:pt x="53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8"/>
                  <a:pt x="0" y="17"/>
                </a:cubicBezTo>
                <a:cubicBezTo>
                  <a:pt x="0" y="354"/>
                  <a:pt x="0" y="354"/>
                  <a:pt x="0" y="354"/>
                </a:cubicBezTo>
                <a:cubicBezTo>
                  <a:pt x="0" y="363"/>
                  <a:pt x="5" y="371"/>
                  <a:pt x="12" y="371"/>
                </a:cubicBezTo>
                <a:cubicBezTo>
                  <a:pt x="536" y="371"/>
                  <a:pt x="536" y="371"/>
                  <a:pt x="536" y="371"/>
                </a:cubicBezTo>
                <a:cubicBezTo>
                  <a:pt x="543" y="371"/>
                  <a:pt x="549" y="363"/>
                  <a:pt x="549" y="354"/>
                </a:cubicBezTo>
                <a:cubicBezTo>
                  <a:pt x="549" y="17"/>
                  <a:pt x="549" y="17"/>
                  <a:pt x="549" y="17"/>
                </a:cubicBezTo>
                <a:cubicBezTo>
                  <a:pt x="549" y="8"/>
                  <a:pt x="543" y="0"/>
                  <a:pt x="536" y="0"/>
                </a:cubicBezTo>
                <a:close/>
                <a:moveTo>
                  <a:pt x="528" y="333"/>
                </a:moveTo>
                <a:cubicBezTo>
                  <a:pt x="21" y="333"/>
                  <a:pt x="21" y="333"/>
                  <a:pt x="21" y="333"/>
                </a:cubicBezTo>
                <a:cubicBezTo>
                  <a:pt x="21" y="21"/>
                  <a:pt x="21" y="21"/>
                  <a:pt x="21" y="21"/>
                </a:cubicBezTo>
                <a:cubicBezTo>
                  <a:pt x="528" y="21"/>
                  <a:pt x="528" y="21"/>
                  <a:pt x="528" y="21"/>
                </a:cubicBezTo>
                <a:lnTo>
                  <a:pt x="528" y="333"/>
                </a:lnTo>
                <a:close/>
              </a:path>
            </a:pathLst>
          </a:custGeom>
          <a:solidFill>
            <a:srgbClr val="77A3A2"/>
          </a:solidFill>
          <a:ln w="38100">
            <a:solidFill>
              <a:schemeClr val="tx1"/>
            </a:solidFill>
            <a:round/>
          </a:ln>
        </p:spPr>
        <p:txBody>
          <a:bodyPr vert="horz" wrap="square" lIns="90436" tIns="45217" rIns="90436" bIns="45217" numCol="1" anchor="t" anchorCtr="0" compatLnSpc="1"/>
          <a:lstStyle/>
          <a:p>
            <a:endParaRPr lang="en-US" sz="1780"/>
          </a:p>
        </p:txBody>
      </p:sp>
      <p:pic>
        <p:nvPicPr>
          <p:cNvPr id="22" name="Изображение 21"/>
          <p:cNvPicPr/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2962" r="24492"/>
          <a:stretch>
            <a:fillRect/>
          </a:stretch>
        </p:blipFill>
        <p:spPr>
          <a:xfrm flipH="1">
            <a:off x="2345690" y="4188460"/>
            <a:ext cx="2849245" cy="2828925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2219325" y="6840220"/>
            <a:ext cx="9011920" cy="2419350"/>
          </a:xfrm>
          <a:prstGeom prst="rect">
            <a:avLst/>
          </a:prstGeom>
          <a:solidFill>
            <a:srgbClr val="92D050">
              <a:alpha val="12000"/>
            </a:srgbClr>
          </a:solidFill>
          <a:effectLst>
            <a:softEdge rad="127000"/>
          </a:effectLst>
        </p:spPr>
        <p:txBody>
          <a:bodyPr>
            <a:noAutofit/>
          </a:bodyPr>
          <a:lstStyle/>
          <a:p>
            <a:pPr marL="0" indent="0" algn="just">
              <a:spcBef>
                <a:spcPts val="400"/>
              </a:spcBef>
              <a:spcAft>
                <a:spcPts val="400"/>
              </a:spcAft>
              <a:buFont typeface="Arial" panose="020B0604020202020204"/>
              <a:buNone/>
            </a:pPr>
            <a:r>
              <a:rPr lang="ru-RU" sz="4000" b="0" i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</a:rPr>
              <a:t>                </a:t>
            </a:r>
            <a:r>
              <a:rPr sz="4000" b="1" i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</a:rPr>
              <a:t>Плантации </a:t>
            </a:r>
            <a:r>
              <a:rPr lang="ru-RU" sz="4000" b="1" i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</a:rPr>
              <a:t>опунции</a:t>
            </a:r>
            <a:r>
              <a:rPr sz="4000" b="1" i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</a:rPr>
              <a:t> занимают в Тунисе более 600 тысяч гектаров. Основные расположены в провинции Кассерин, рядом с городом Зелфен. </a:t>
            </a:r>
          </a:p>
          <a:p>
            <a:pPr marL="0" indent="0">
              <a:spcBef>
                <a:spcPts val="400"/>
              </a:spcBef>
              <a:spcAft>
                <a:spcPts val="400"/>
              </a:spcAft>
              <a:buFont typeface="Arial" panose="020B0604020202020204"/>
              <a:buNone/>
            </a:pPr>
            <a:endParaRPr sz="4000" b="1" i="0">
              <a:solidFill>
                <a:schemeClr val="tx1">
                  <a:lumMod val="95000"/>
                  <a:lumOff val="5000"/>
                </a:schemeClr>
              </a:solidFill>
              <a:latin typeface="Monotype Corsiva" panose="03010101010201010101" charset="0"/>
              <a:ea typeface="var(--depot-font-size-text-m-paragraph) var(--depot-font-text)"/>
              <a:cs typeface="Monotype Corsiva" panose="03010101010201010101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5194935" y="9086215"/>
            <a:ext cx="12065000" cy="3887470"/>
          </a:xfrm>
          <a:prstGeom prst="rect">
            <a:avLst/>
          </a:prstGeom>
          <a:solidFill>
            <a:srgbClr val="92D050">
              <a:alpha val="12000"/>
            </a:srgbClr>
          </a:solidFill>
          <a:effectLst>
            <a:softEdge rad="127000"/>
          </a:effectLst>
        </p:spPr>
        <p:txBody>
          <a:bodyPr wrap="square" rtlCol="0" anchor="t">
            <a:spAutoFit/>
          </a:bodyPr>
          <a:lstStyle/>
          <a:p>
            <a:pPr marL="0" indent="0" algn="just">
              <a:spcBef>
                <a:spcPts val="400"/>
              </a:spcBef>
              <a:spcAft>
                <a:spcPts val="400"/>
              </a:spcAft>
              <a:buFont typeface="Arial" panose="020B0604020202020204"/>
              <a:buNone/>
            </a:pPr>
            <a:r>
              <a:rPr lang="ru-RU" sz="4000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   </a:t>
            </a:r>
            <a:r>
              <a:rPr lang="ru-RU" sz="4000" b="1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    </a:t>
            </a:r>
            <a:r>
              <a:rPr sz="4000" b="1" dirty="0" err="1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Ежегодно</a:t>
            </a:r>
            <a:r>
              <a:rPr sz="4000" b="1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здесь</a:t>
            </a:r>
            <a:r>
              <a:rPr sz="4000" b="1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выращивается</a:t>
            </a:r>
            <a:r>
              <a:rPr sz="4000" b="1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бол</a:t>
            </a:r>
            <a:r>
              <a:rPr lang="ru-RU" sz="4000" b="1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ее</a:t>
            </a:r>
            <a:r>
              <a:rPr sz="4000" b="1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100 000 </a:t>
            </a:r>
            <a:r>
              <a:rPr sz="4000" b="1" dirty="0" err="1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тонн</a:t>
            </a:r>
            <a:r>
              <a:rPr sz="4000" b="1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опунции</a:t>
            </a:r>
            <a:r>
              <a:rPr sz="4000" b="1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. </a:t>
            </a:r>
            <a:r>
              <a:rPr sz="4000" b="1" dirty="0" err="1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Также</a:t>
            </a:r>
            <a:r>
              <a:rPr sz="4000" b="1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её</a:t>
            </a:r>
            <a:r>
              <a:rPr sz="4000" b="1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культивируют</a:t>
            </a:r>
            <a:r>
              <a:rPr sz="4000" b="1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на</a:t>
            </a:r>
            <a:r>
              <a:rPr sz="4000" b="1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севере</a:t>
            </a:r>
            <a:r>
              <a:rPr sz="4000" b="1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, </a:t>
            </a:r>
            <a:r>
              <a:rPr sz="4000" b="1" dirty="0" err="1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на</a:t>
            </a:r>
            <a:r>
              <a:rPr sz="4000" b="1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мысе</a:t>
            </a:r>
            <a:r>
              <a:rPr sz="4000" b="1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Кап</a:t>
            </a:r>
            <a:r>
              <a:rPr sz="4000" b="1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Бон</a:t>
            </a:r>
            <a:r>
              <a:rPr sz="4000" b="1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и в </a:t>
            </a:r>
            <a:r>
              <a:rPr sz="4000" b="1" dirty="0" err="1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Кайруане</a:t>
            </a:r>
            <a:r>
              <a:rPr sz="4000" b="1" dirty="0"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. </a:t>
            </a:r>
            <a:endParaRPr sz="4000" b="1" i="0" dirty="0">
              <a:latin typeface="Monotype Corsiva" panose="03010101010201010101" charset="0"/>
              <a:ea typeface="var(--depot-font-size-text-m-paragraph) var(--depot-font-text)"/>
              <a:cs typeface="Monotype Corsiva" panose="03010101010201010101" charset="0"/>
            </a:endParaRPr>
          </a:p>
          <a:p>
            <a:pPr marL="0" indent="0" algn="just">
              <a:spcBef>
                <a:spcPts val="400"/>
              </a:spcBef>
              <a:spcAft>
                <a:spcPts val="400"/>
              </a:spcAft>
              <a:buFont typeface="Arial" panose="020B0604020202020204"/>
              <a:buNone/>
            </a:pPr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	</a:t>
            </a:r>
            <a:r>
              <a:rPr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Плоды</a:t>
            </a:r>
            <a:r>
              <a:rPr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опунции</a:t>
            </a:r>
            <a:r>
              <a:rPr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на</a:t>
            </a:r>
            <a:r>
              <a:rPr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вкус</a:t>
            </a:r>
            <a:r>
              <a:rPr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напоминают</a:t>
            </a:r>
            <a:r>
              <a:rPr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инжир</a:t>
            </a: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–</a:t>
            </a:r>
            <a:r>
              <a:rPr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сладкий</a:t>
            </a:r>
            <a:r>
              <a:rPr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фрукт</a:t>
            </a:r>
            <a:r>
              <a:rPr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с </a:t>
            </a:r>
            <a:r>
              <a:rPr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зернистой</a:t>
            </a:r>
            <a:r>
              <a:rPr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мякотью</a:t>
            </a:r>
            <a:r>
              <a:rPr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. </a:t>
            </a:r>
            <a:r>
              <a:rPr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Чтобы</a:t>
            </a:r>
            <a:r>
              <a:rPr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съесть</a:t>
            </a:r>
            <a:r>
              <a:rPr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плод</a:t>
            </a:r>
            <a:r>
              <a:rPr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кактуса</a:t>
            </a:r>
            <a:r>
              <a:rPr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, </a:t>
            </a:r>
            <a:r>
              <a:rPr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его</a:t>
            </a:r>
            <a:r>
              <a:rPr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нужно</a:t>
            </a:r>
            <a:r>
              <a:rPr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тщательно</a:t>
            </a:r>
            <a:r>
              <a:rPr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очистить</a:t>
            </a:r>
            <a:r>
              <a:rPr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от</a:t>
            </a:r>
            <a:r>
              <a:rPr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 </a:t>
            </a:r>
            <a:r>
              <a:rPr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шипов</a:t>
            </a:r>
            <a:r>
              <a:rPr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anose="03010101010201010101" charset="0"/>
                <a:ea typeface="var(--depot-font-size-text-m-paragraph) var(--depot-font-text)"/>
                <a:cs typeface="Monotype Corsiva" panose="03010101010201010101" charset="0"/>
                <a:sym typeface="+mn-ea"/>
              </a:rPr>
              <a:t>. </a:t>
            </a:r>
            <a:endParaRPr lang="ru-RU" alt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Monotype Corsiva" panose="03010101010201010101" charset="0"/>
              <a:ea typeface="var(--depot-font-size-text-m-paragraph) var(--depot-font-text)"/>
              <a:cs typeface="Monotype Corsiva" panose="03010101010201010101" charset="0"/>
              <a:sym typeface="+mn-ea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" grpId="0" bldLvl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1234420" y="7899134"/>
            <a:ext cx="11749405" cy="1933575"/>
          </a:xfrm>
          <a:prstGeom prst="rect">
            <a:avLst/>
          </a:prstGeom>
          <a:solidFill>
            <a:srgbClr val="9F07A1">
              <a:alpha val="5000"/>
            </a:srgbClr>
          </a:solidFill>
          <a:effectLst>
            <a:softEdge rad="317500"/>
          </a:effectLst>
        </p:spPr>
        <p:txBody>
          <a:bodyPr wrap="square"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       </a:t>
            </a:r>
            <a:r>
              <a:rPr lang="ru-RU" altLang="en-US" sz="4200" b="1" dirty="0" err="1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Дуранта</a:t>
            </a:r>
            <a:r>
              <a:rPr lang="ru-RU" altLang="en-US" sz="420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</a:t>
            </a:r>
            <a:r>
              <a:rPr lang="ru-RU" altLang="en-US" sz="4200" b="1" dirty="0" smtClean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прямостоячая – вечнозелёный </a:t>
            </a:r>
            <a:r>
              <a:rPr lang="ru-RU" altLang="en-US" sz="420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раскидистый кустарник или небольшое дерево.  Другие названия:  капля золотой росы, голубиная ягода, небесный цветок.</a:t>
            </a:r>
          </a:p>
          <a:p>
            <a:pPr algn="just">
              <a:lnSpc>
                <a:spcPct val="100000"/>
              </a:lnSpc>
            </a:pPr>
            <a:endParaRPr lang="ru-RU" altLang="en-US" sz="4000" b="1" dirty="0">
              <a:solidFill>
                <a:srgbClr val="000000"/>
              </a:solidFill>
              <a:effectLst/>
              <a:latin typeface="Monotype Corsiva" panose="03010101010201010101" charset="0"/>
              <a:cs typeface="Monotype Corsiva" panose="03010101010201010101" charset="0"/>
              <a:sym typeface="+mn-ea"/>
            </a:endParaRPr>
          </a:p>
        </p:txBody>
      </p:sp>
      <p:pic>
        <p:nvPicPr>
          <p:cNvPr id="21" name="Изображение 20"/>
          <p:cNvPicPr/>
          <p:nvPr/>
        </p:nvPicPr>
        <p:blipFill>
          <a:blip r:embed="rId3"/>
          <a:stretch>
            <a:fillRect/>
          </a:stretch>
        </p:blipFill>
        <p:spPr>
          <a:xfrm>
            <a:off x="14850109" y="2008505"/>
            <a:ext cx="8253763" cy="6308725"/>
          </a:xfrm>
          <a:prstGeom prst="rect">
            <a:avLst/>
          </a:prstGeom>
        </p:spPr>
      </p:pic>
      <p:pic>
        <p:nvPicPr>
          <p:cNvPr id="2" name="Изображение 1" descr="a735a407-1bc6-4c33-8178-671b32749709"/>
          <p:cNvPicPr>
            <a:picLocks noChangeAspect="1"/>
          </p:cNvPicPr>
          <p:nvPr/>
        </p:nvPicPr>
        <p:blipFill>
          <a:blip r:embed="rId4">
            <a:lum bright="6000" contrast="12000"/>
          </a:blip>
          <a:srcRect t="29324" b="23598"/>
          <a:stretch>
            <a:fillRect/>
          </a:stretch>
        </p:blipFill>
        <p:spPr>
          <a:xfrm>
            <a:off x="118110" y="3044825"/>
            <a:ext cx="10196195" cy="6400165"/>
          </a:xfrm>
          <a:prstGeom prst="rect">
            <a:avLst/>
          </a:prstGeom>
        </p:spPr>
      </p:pic>
      <p:pic>
        <p:nvPicPr>
          <p:cNvPr id="4" name="Изображение 3" descr="14aabfe4-c005-45ea-904e-28bd6e544485"/>
          <p:cNvPicPr>
            <a:picLocks noChangeAspect="1"/>
          </p:cNvPicPr>
          <p:nvPr/>
        </p:nvPicPr>
        <p:blipFill>
          <a:blip r:embed="rId5">
            <a:lum bright="6000" contrast="12000"/>
          </a:blip>
          <a:srcRect t="25184" b="25941"/>
          <a:stretch>
            <a:fillRect/>
          </a:stretch>
        </p:blipFill>
        <p:spPr>
          <a:xfrm>
            <a:off x="461010" y="3295650"/>
            <a:ext cx="9814560" cy="6395720"/>
          </a:xfrm>
          <a:prstGeom prst="rect">
            <a:avLst/>
          </a:prstGeom>
        </p:spPr>
      </p:pic>
      <p:pic>
        <p:nvPicPr>
          <p:cNvPr id="5" name="Изображение 4" descr="30b52f27-d02a-4d7b-b885-96784a893d8d"/>
          <p:cNvPicPr>
            <a:picLocks noChangeAspect="1"/>
          </p:cNvPicPr>
          <p:nvPr/>
        </p:nvPicPr>
        <p:blipFill>
          <a:blip r:embed="rId6">
            <a:lum bright="6000" contrast="12000"/>
          </a:blip>
          <a:srcRect t="14004" b="40885"/>
          <a:stretch>
            <a:fillRect/>
          </a:stretch>
        </p:blipFill>
        <p:spPr>
          <a:xfrm>
            <a:off x="499110" y="3295650"/>
            <a:ext cx="9815195" cy="5903595"/>
          </a:xfrm>
          <a:prstGeom prst="rect">
            <a:avLst/>
          </a:prstGeom>
        </p:spPr>
      </p:pic>
      <p:pic>
        <p:nvPicPr>
          <p:cNvPr id="6" name="Изображение 5" descr="20241111_132942"/>
          <p:cNvPicPr>
            <a:picLocks noChangeAspect="1"/>
          </p:cNvPicPr>
          <p:nvPr/>
        </p:nvPicPr>
        <p:blipFill>
          <a:blip r:embed="rId7"/>
          <a:srcRect t="14047"/>
          <a:stretch>
            <a:fillRect/>
          </a:stretch>
        </p:blipFill>
        <p:spPr>
          <a:xfrm>
            <a:off x="452120" y="3295650"/>
            <a:ext cx="9921240" cy="639572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171" y="10524747"/>
            <a:ext cx="7684373" cy="1710564"/>
          </a:xfrm>
          <a:prstGeom prst="rect">
            <a:avLst/>
          </a:prstGeom>
        </p:spPr>
      </p:pic>
      <p:sp>
        <p:nvSpPr>
          <p:cNvPr id="17" name="Freeform 5"/>
          <p:cNvSpPr/>
          <p:nvPr/>
        </p:nvSpPr>
        <p:spPr bwMode="auto">
          <a:xfrm flipH="1">
            <a:off x="3865303" y="10166977"/>
            <a:ext cx="3022455" cy="930197"/>
          </a:xfrm>
          <a:custGeom>
            <a:avLst/>
            <a:gdLst>
              <a:gd name="T0" fmla="*/ 395 w 468"/>
              <a:gd name="T1" fmla="*/ 91 h 144"/>
              <a:gd name="T2" fmla="*/ 366 w 468"/>
              <a:gd name="T3" fmla="*/ 0 h 144"/>
              <a:gd name="T4" fmla="*/ 239 w 468"/>
              <a:gd name="T5" fmla="*/ 0 h 144"/>
              <a:gd name="T6" fmla="*/ 229 w 468"/>
              <a:gd name="T7" fmla="*/ 0 h 144"/>
              <a:gd name="T8" fmla="*/ 102 w 468"/>
              <a:gd name="T9" fmla="*/ 0 h 144"/>
              <a:gd name="T10" fmla="*/ 72 w 468"/>
              <a:gd name="T11" fmla="*/ 91 h 144"/>
              <a:gd name="T12" fmla="*/ 77 w 468"/>
              <a:gd name="T13" fmla="*/ 144 h 144"/>
              <a:gd name="T14" fmla="*/ 229 w 468"/>
              <a:gd name="T15" fmla="*/ 144 h 144"/>
              <a:gd name="T16" fmla="*/ 239 w 468"/>
              <a:gd name="T17" fmla="*/ 144 h 144"/>
              <a:gd name="T18" fmla="*/ 391 w 468"/>
              <a:gd name="T19" fmla="*/ 144 h 144"/>
              <a:gd name="T20" fmla="*/ 395 w 468"/>
              <a:gd name="T21" fmla="*/ 9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8" h="144">
                <a:moveTo>
                  <a:pt x="395" y="91"/>
                </a:moveTo>
                <a:cubicBezTo>
                  <a:pt x="367" y="62"/>
                  <a:pt x="366" y="0"/>
                  <a:pt x="366" y="0"/>
                </a:cubicBezTo>
                <a:cubicBezTo>
                  <a:pt x="239" y="0"/>
                  <a:pt x="239" y="0"/>
                  <a:pt x="239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102" y="0"/>
                  <a:pt x="101" y="62"/>
                  <a:pt x="72" y="91"/>
                </a:cubicBezTo>
                <a:cubicBezTo>
                  <a:pt x="44" y="120"/>
                  <a:pt x="0" y="144"/>
                  <a:pt x="77" y="144"/>
                </a:cubicBezTo>
                <a:cubicBezTo>
                  <a:pt x="138" y="144"/>
                  <a:pt x="205" y="144"/>
                  <a:pt x="229" y="144"/>
                </a:cubicBezTo>
                <a:cubicBezTo>
                  <a:pt x="235" y="144"/>
                  <a:pt x="239" y="144"/>
                  <a:pt x="239" y="144"/>
                </a:cubicBezTo>
                <a:cubicBezTo>
                  <a:pt x="263" y="144"/>
                  <a:pt x="329" y="144"/>
                  <a:pt x="391" y="144"/>
                </a:cubicBezTo>
                <a:cubicBezTo>
                  <a:pt x="468" y="144"/>
                  <a:pt x="423" y="120"/>
                  <a:pt x="395" y="91"/>
                </a:cubicBezTo>
                <a:close/>
              </a:path>
            </a:pathLst>
          </a:custGeom>
          <a:gradFill flip="none" rotWithShape="1">
            <a:gsLst>
              <a:gs pos="63000">
                <a:srgbClr val="6D6F73"/>
              </a:gs>
              <a:gs pos="38000">
                <a:srgbClr val="A7A9AC"/>
              </a:gs>
              <a:gs pos="19000">
                <a:srgbClr val="E0E1E2"/>
              </a:gs>
              <a:gs pos="0">
                <a:srgbClr val="6D6F73"/>
              </a:gs>
              <a:gs pos="100000">
                <a:srgbClr val="A7A9AC"/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vert="horz" wrap="square" lIns="90437" tIns="45218" rIns="90437" bIns="45218" numCol="1" anchor="t" anchorCtr="0" compatLnSpc="1"/>
          <a:lstStyle/>
          <a:p>
            <a:endParaRPr lang="en-US" sz="1780"/>
          </a:p>
        </p:txBody>
      </p:sp>
      <p:sp>
        <p:nvSpPr>
          <p:cNvPr id="18" name="Freeform 7"/>
          <p:cNvSpPr>
            <a:spLocks noEditPoints="1"/>
          </p:cNvSpPr>
          <p:nvPr/>
        </p:nvSpPr>
        <p:spPr bwMode="auto">
          <a:xfrm flipH="1">
            <a:off x="98425" y="3061970"/>
            <a:ext cx="10753090" cy="6422390"/>
          </a:xfrm>
          <a:custGeom>
            <a:avLst/>
            <a:gdLst>
              <a:gd name="T0" fmla="*/ 1254 w 1292"/>
              <a:gd name="T1" fmla="*/ 0 h 772"/>
              <a:gd name="T2" fmla="*/ 658 w 1292"/>
              <a:gd name="T3" fmla="*/ 0 h 772"/>
              <a:gd name="T4" fmla="*/ 637 w 1292"/>
              <a:gd name="T5" fmla="*/ 0 h 772"/>
              <a:gd name="T6" fmla="*/ 41 w 1292"/>
              <a:gd name="T7" fmla="*/ 0 h 772"/>
              <a:gd name="T8" fmla="*/ 0 w 1292"/>
              <a:gd name="T9" fmla="*/ 36 h 772"/>
              <a:gd name="T10" fmla="*/ 0 w 1292"/>
              <a:gd name="T11" fmla="*/ 772 h 772"/>
              <a:gd name="T12" fmla="*/ 1292 w 1292"/>
              <a:gd name="T13" fmla="*/ 772 h 772"/>
              <a:gd name="T14" fmla="*/ 1292 w 1292"/>
              <a:gd name="T15" fmla="*/ 36 h 772"/>
              <a:gd name="T16" fmla="*/ 1254 w 1292"/>
              <a:gd name="T17" fmla="*/ 0 h 772"/>
              <a:gd name="T18" fmla="*/ 1236 w 1292"/>
              <a:gd name="T19" fmla="*/ 716 h 772"/>
              <a:gd name="T20" fmla="*/ 56 w 1292"/>
              <a:gd name="T21" fmla="*/ 716 h 772"/>
              <a:gd name="T22" fmla="*/ 56 w 1292"/>
              <a:gd name="T23" fmla="*/ 48 h 772"/>
              <a:gd name="T24" fmla="*/ 1236 w 1292"/>
              <a:gd name="T25" fmla="*/ 48 h 772"/>
              <a:gd name="T26" fmla="*/ 1236 w 1292"/>
              <a:gd name="T27" fmla="*/ 716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92" h="772">
                <a:moveTo>
                  <a:pt x="1254" y="0"/>
                </a:moveTo>
                <a:cubicBezTo>
                  <a:pt x="658" y="0"/>
                  <a:pt x="658" y="0"/>
                  <a:pt x="658" y="0"/>
                </a:cubicBezTo>
                <a:cubicBezTo>
                  <a:pt x="637" y="0"/>
                  <a:pt x="637" y="0"/>
                  <a:pt x="637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20" y="0"/>
                  <a:pt x="0" y="15"/>
                  <a:pt x="0" y="36"/>
                </a:cubicBezTo>
                <a:cubicBezTo>
                  <a:pt x="0" y="772"/>
                  <a:pt x="0" y="772"/>
                  <a:pt x="0" y="772"/>
                </a:cubicBezTo>
                <a:cubicBezTo>
                  <a:pt x="1292" y="772"/>
                  <a:pt x="1292" y="772"/>
                  <a:pt x="1292" y="772"/>
                </a:cubicBezTo>
                <a:cubicBezTo>
                  <a:pt x="1292" y="36"/>
                  <a:pt x="1292" y="36"/>
                  <a:pt x="1292" y="36"/>
                </a:cubicBezTo>
                <a:cubicBezTo>
                  <a:pt x="1292" y="15"/>
                  <a:pt x="1275" y="0"/>
                  <a:pt x="1254" y="0"/>
                </a:cubicBezTo>
                <a:close/>
                <a:moveTo>
                  <a:pt x="1236" y="716"/>
                </a:moveTo>
                <a:cubicBezTo>
                  <a:pt x="56" y="716"/>
                  <a:pt x="56" y="716"/>
                  <a:pt x="56" y="716"/>
                </a:cubicBezTo>
                <a:cubicBezTo>
                  <a:pt x="56" y="48"/>
                  <a:pt x="56" y="48"/>
                  <a:pt x="56" y="48"/>
                </a:cubicBezTo>
                <a:cubicBezTo>
                  <a:pt x="1236" y="48"/>
                  <a:pt x="1236" y="48"/>
                  <a:pt x="1236" y="48"/>
                </a:cubicBezTo>
                <a:lnTo>
                  <a:pt x="1236" y="716"/>
                </a:ln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0437" tIns="45218" rIns="90437" bIns="45218" numCol="1" anchor="t" anchorCtr="0" compatLnSpc="1"/>
          <a:lstStyle/>
          <a:p>
            <a:endParaRPr lang="en-US" sz="1780"/>
          </a:p>
        </p:txBody>
      </p:sp>
      <p:sp>
        <p:nvSpPr>
          <p:cNvPr id="19" name="Freeform 8"/>
          <p:cNvSpPr/>
          <p:nvPr/>
        </p:nvSpPr>
        <p:spPr bwMode="auto">
          <a:xfrm flipH="1">
            <a:off x="97790" y="9484360"/>
            <a:ext cx="10753725" cy="682625"/>
          </a:xfrm>
          <a:custGeom>
            <a:avLst/>
            <a:gdLst>
              <a:gd name="T0" fmla="*/ 0 w 1292"/>
              <a:gd name="T1" fmla="*/ 70 h 112"/>
              <a:gd name="T2" fmla="*/ 41 w 1292"/>
              <a:gd name="T3" fmla="*/ 112 h 112"/>
              <a:gd name="T4" fmla="*/ 637 w 1292"/>
              <a:gd name="T5" fmla="*/ 112 h 112"/>
              <a:gd name="T6" fmla="*/ 658 w 1292"/>
              <a:gd name="T7" fmla="*/ 112 h 112"/>
              <a:gd name="T8" fmla="*/ 1254 w 1292"/>
              <a:gd name="T9" fmla="*/ 112 h 112"/>
              <a:gd name="T10" fmla="*/ 1292 w 1292"/>
              <a:gd name="T11" fmla="*/ 70 h 112"/>
              <a:gd name="T12" fmla="*/ 1292 w 1292"/>
              <a:gd name="T13" fmla="*/ 0 h 112"/>
              <a:gd name="T14" fmla="*/ 0 w 1292"/>
              <a:gd name="T15" fmla="*/ 0 h 112"/>
              <a:gd name="T16" fmla="*/ 0 w 1292"/>
              <a:gd name="T17" fmla="*/ 7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92" h="112">
                <a:moveTo>
                  <a:pt x="0" y="70"/>
                </a:moveTo>
                <a:cubicBezTo>
                  <a:pt x="0" y="91"/>
                  <a:pt x="20" y="112"/>
                  <a:pt x="41" y="112"/>
                </a:cubicBezTo>
                <a:cubicBezTo>
                  <a:pt x="637" y="112"/>
                  <a:pt x="637" y="112"/>
                  <a:pt x="637" y="112"/>
                </a:cubicBezTo>
                <a:cubicBezTo>
                  <a:pt x="658" y="112"/>
                  <a:pt x="658" y="112"/>
                  <a:pt x="658" y="112"/>
                </a:cubicBezTo>
                <a:cubicBezTo>
                  <a:pt x="1254" y="112"/>
                  <a:pt x="1254" y="112"/>
                  <a:pt x="1254" y="112"/>
                </a:cubicBezTo>
                <a:cubicBezTo>
                  <a:pt x="1275" y="112"/>
                  <a:pt x="1292" y="91"/>
                  <a:pt x="1292" y="70"/>
                </a:cubicBezTo>
                <a:cubicBezTo>
                  <a:pt x="1292" y="0"/>
                  <a:pt x="1292" y="0"/>
                  <a:pt x="1292" y="0"/>
                </a:cubicBezTo>
                <a:cubicBezTo>
                  <a:pt x="0" y="0"/>
                  <a:pt x="0" y="0"/>
                  <a:pt x="0" y="0"/>
                </a:cubicBezTo>
                <a:lnTo>
                  <a:pt x="0" y="70"/>
                </a:lnTo>
                <a:close/>
              </a:path>
            </a:pathLst>
          </a:custGeom>
          <a:gradFill flip="none" rotWithShape="1">
            <a:gsLst>
              <a:gs pos="0">
                <a:srgbClr val="898A8F"/>
              </a:gs>
              <a:gs pos="100000">
                <a:srgbClr val="DBDDE0"/>
              </a:gs>
            </a:gsLst>
            <a:lin ang="0" scaled="1"/>
            <a:tileRect/>
          </a:gradFill>
          <a:ln>
            <a:noFill/>
          </a:ln>
          <a:effectLst/>
        </p:spPr>
        <p:txBody>
          <a:bodyPr vert="horz" wrap="square" lIns="90437" tIns="45218" rIns="90437" bIns="45218" numCol="1" anchor="t" anchorCtr="0" compatLnSpc="1"/>
          <a:lstStyle/>
          <a:p>
            <a:endParaRPr lang="en-US" sz="1780"/>
          </a:p>
        </p:txBody>
      </p:sp>
      <p:sp>
        <p:nvSpPr>
          <p:cNvPr id="24" name="Title 1"/>
          <p:cNvSpPr txBox="1"/>
          <p:nvPr/>
        </p:nvSpPr>
        <p:spPr>
          <a:xfrm>
            <a:off x="-59055" y="591820"/>
            <a:ext cx="24119840" cy="159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9F07A1"/>
                </a:solidFill>
              </a14:hiddenFill>
            </a:ext>
          </a:ex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en-US" sz="15100" b="1">
                <a:ln w="38100">
                  <a:solidFill>
                    <a:schemeClr val="tx1"/>
                  </a:solidFill>
                </a:ln>
                <a:solidFill>
                  <a:srgbClr val="9F07A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  <a:sym typeface="+mn-ea"/>
              </a:rPr>
              <a:t>Дуранта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5460345" y="2727325"/>
            <a:ext cx="7662545" cy="5045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9F07A1"/>
                </a:solidFill>
              </a14:hiddenFill>
            </a:ext>
          </a:extLst>
        </p:spPr>
        <p:txBody>
          <a:bodyPr wrap="square">
            <a:noAutofit/>
          </a:bodyPr>
          <a:lstStyle/>
          <a:p>
            <a:pPr marL="0" indent="0" algn="l" defTabSz="2667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В саду цвет</a:t>
            </a:r>
            <a:r>
              <a:rPr lang="ru-RU" sz="4200" b="1" i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ё</a:t>
            </a:r>
            <a:r>
              <a:rPr sz="4200" b="1" i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т дуранта ярко, </a:t>
            </a:r>
          </a:p>
          <a:p>
            <a:pPr marL="0" indent="0" algn="l" defTabSz="2667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Цветы, как зв</a:t>
            </a:r>
            <a:r>
              <a:rPr lang="ru-RU" sz="4200" b="1" i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ё</a:t>
            </a:r>
            <a:r>
              <a:rPr sz="4200" b="1" i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зды, в синеве. </a:t>
            </a:r>
          </a:p>
          <a:p>
            <a:pPr marL="0" indent="0" algn="l" defTabSz="2667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Но скрыта в ней опасность явно</a:t>
            </a:r>
            <a:r>
              <a:rPr lang="ru-RU" sz="4200" b="1" i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:</a:t>
            </a:r>
            <a:r>
              <a:rPr sz="4200" b="1" i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 </a:t>
            </a:r>
          </a:p>
          <a:p>
            <a:pPr marL="0" indent="0" algn="l" defTabSz="2667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В плодах оранжевых, в листве.</a:t>
            </a:r>
          </a:p>
          <a:p>
            <a:pPr marL="0" indent="0" algn="l" defTabSz="2667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sz="4200" b="1" i="0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charset="0"/>
              <a:ea typeface="Arial" panose="020B0604020202020204"/>
              <a:cs typeface="Monotype Corsiva" panose="03010101010201010101" charset="0"/>
            </a:endParaRPr>
          </a:p>
          <a:p>
            <a:pPr marL="0" indent="0" algn="l" defTabSz="2667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Не тронь плоды, хоть и красивы, </a:t>
            </a:r>
          </a:p>
          <a:p>
            <a:pPr marL="0" indent="0" algn="l" defTabSz="2667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Они опасны, как огонь. </a:t>
            </a:r>
          </a:p>
          <a:p>
            <a:pPr marL="0" indent="0" algn="l" defTabSz="2667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42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  <a:sym typeface="+mn-ea"/>
              </a:rPr>
              <a:t>В </a:t>
            </a:r>
            <a:r>
              <a:rPr sz="42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  <a:sym typeface="+mn-ea"/>
              </a:rPr>
              <a:t>сад</a:t>
            </a:r>
            <a:r>
              <a:rPr lang="ru-RU" sz="42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  <a:sym typeface="+mn-ea"/>
              </a:rPr>
              <a:t>у</a:t>
            </a:r>
            <a:r>
              <a:rPr sz="42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  <a:sym typeface="+mn-ea"/>
              </a:rPr>
              <a:t> </a:t>
            </a:r>
            <a:r>
              <a:rPr lang="ru-RU" sz="42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  <a:sym typeface="+mn-ea"/>
              </a:rPr>
              <a:t>д</a:t>
            </a:r>
            <a:r>
              <a:rPr sz="4200" b="1" i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уранта — радость глазу, </a:t>
            </a:r>
          </a:p>
          <a:p>
            <a:pPr marL="0" indent="0" algn="l" defTabSz="2667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Но ядовитый плод — не тронь.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7138737" y="10286565"/>
            <a:ext cx="15673137" cy="2676525"/>
          </a:xfrm>
          <a:prstGeom prst="rect">
            <a:avLst/>
          </a:prstGeom>
          <a:solidFill>
            <a:srgbClr val="9F07A1">
              <a:alpha val="5000"/>
            </a:srgbClr>
          </a:solidFill>
          <a:effectLst>
            <a:softEdge rad="317500"/>
          </a:effectLst>
        </p:spPr>
        <p:txBody>
          <a:bodyPr wrap="square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altLang="en-US" sz="420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      </a:t>
            </a:r>
            <a:r>
              <a:rPr lang="ru-RU" altLang="en-US" sz="4200" b="1" dirty="0">
                <a:solidFill>
                  <a:srgbClr val="000000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 Имеет</a:t>
            </a:r>
            <a:r>
              <a:rPr lang="ru-RU" altLang="en-US" sz="420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плакучую форму с яркими цветами и плодами. </a:t>
            </a:r>
            <a:r>
              <a:rPr lang="ru-RU" altLang="en-US" sz="4200" b="1" dirty="0" smtClean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У взрослых  растений есть шипы</a:t>
            </a:r>
            <a:r>
              <a:rPr lang="ru-RU" altLang="en-US" sz="420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. </a:t>
            </a:r>
          </a:p>
          <a:p>
            <a:pPr algn="just">
              <a:lnSpc>
                <a:spcPct val="100000"/>
              </a:lnSpc>
            </a:pPr>
            <a:r>
              <a:rPr lang="ru-RU" altLang="en-US" sz="4200" b="1" dirty="0" smtClean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	Плоды </a:t>
            </a:r>
            <a:r>
              <a:rPr lang="ru-RU" altLang="en-US" sz="420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могут быть смертельными для людей и животных, если их съесть, но </a:t>
            </a:r>
            <a:r>
              <a:rPr lang="ru-RU" altLang="en-US" sz="4200" b="1" dirty="0" smtClean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они не </a:t>
            </a:r>
            <a:r>
              <a:rPr lang="ru-RU" altLang="en-US" sz="420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причиняют вреда птицам.</a:t>
            </a:r>
            <a:endParaRPr lang="ru-RU" altLang="en-US" sz="4200" b="1" dirty="0">
              <a:solidFill>
                <a:srgbClr val="000000"/>
              </a:solidFill>
              <a:effectLst/>
              <a:latin typeface="Monotype Corsiva" panose="03010101010201010101" charset="0"/>
              <a:cs typeface="Monotype Corsiva" panose="03010101010201010101" charset="0"/>
              <a:sym typeface="+mn-ea"/>
            </a:endParaRPr>
          </a:p>
        </p:txBody>
      </p:sp>
      <p:pic>
        <p:nvPicPr>
          <p:cNvPr id="9" name="Изображение 8"/>
          <p:cNvPicPr/>
          <p:nvPr/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2962" r="24492"/>
          <a:stretch>
            <a:fillRect/>
          </a:stretch>
        </p:blipFill>
        <p:spPr>
          <a:xfrm>
            <a:off x="10670540" y="3061970"/>
            <a:ext cx="4789805" cy="5093970"/>
          </a:xfrm>
          <a:prstGeom prst="rect">
            <a:avLst/>
          </a:prstGeom>
        </p:spPr>
      </p:pic>
      <p:cxnSp>
        <p:nvCxnSpPr>
          <p:cNvPr id="10" name="Прямое соединение 9"/>
          <p:cNvCxnSpPr/>
          <p:nvPr/>
        </p:nvCxnSpPr>
        <p:spPr>
          <a:xfrm>
            <a:off x="12287283" y="8092908"/>
            <a:ext cx="10816590" cy="0"/>
          </a:xfrm>
          <a:prstGeom prst="line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3" grpId="1" animBg="1"/>
      <p:bldP spid="7" grpId="0" bldLvl="0" animBg="1"/>
      <p:bldP spid="7" grpId="1"/>
      <p:bldP spid="8" grpId="0" bldLvl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/>
          <p:nvPr/>
        </p:nvPicPr>
        <p:blipFill>
          <a:blip r:embed="rId2"/>
          <a:stretch>
            <a:fillRect/>
          </a:stretch>
        </p:blipFill>
        <p:spPr>
          <a:xfrm>
            <a:off x="13286740" y="2268855"/>
            <a:ext cx="8923020" cy="3495675"/>
          </a:xfrm>
          <a:prstGeom prst="rect">
            <a:avLst/>
          </a:prstGeom>
        </p:spPr>
      </p:pic>
      <p:pic>
        <p:nvPicPr>
          <p:cNvPr id="6" name="Изображение 5" descr="IMG_20220501_190156"/>
          <p:cNvPicPr>
            <a:picLocks noChangeAspect="1"/>
          </p:cNvPicPr>
          <p:nvPr/>
        </p:nvPicPr>
        <p:blipFill>
          <a:blip r:embed="rId3">
            <a:lum bright="6000" contrast="6000"/>
          </a:blip>
          <a:srcRect l="13261" t="9539" r="9054" b="5612"/>
          <a:stretch>
            <a:fillRect/>
          </a:stretch>
        </p:blipFill>
        <p:spPr>
          <a:xfrm>
            <a:off x="1972945" y="662940"/>
            <a:ext cx="7912100" cy="1247076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3" name="Изображение 2" descr="IMG_20241114_170324"/>
          <p:cNvPicPr>
            <a:picLocks noChangeAspect="1"/>
          </p:cNvPicPr>
          <p:nvPr/>
        </p:nvPicPr>
        <p:blipFill>
          <a:blip r:embed="rId4">
            <a:lum bright="6000" contrast="12000"/>
          </a:blip>
          <a:srcRect r="26681"/>
          <a:stretch>
            <a:fillRect/>
          </a:stretch>
        </p:blipFill>
        <p:spPr>
          <a:xfrm>
            <a:off x="2236470" y="662940"/>
            <a:ext cx="7201535" cy="1227518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3453745" y="2694940"/>
            <a:ext cx="8930005" cy="306959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110000"/>
              </a:lnSpc>
            </a:pPr>
            <a:r>
              <a:rPr lang="ru-RU" altLang="en-US" sz="4000" b="1">
                <a:ln w="1587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  <a:sym typeface="+mn-ea"/>
              </a:rPr>
              <a:t>В Тунисе цветок, словно пламя в саду,</a:t>
            </a:r>
          </a:p>
          <a:p>
            <a:pPr algn="ctr">
              <a:lnSpc>
                <a:spcPct val="110000"/>
              </a:lnSpc>
            </a:pPr>
            <a:r>
              <a:rPr lang="ru-RU" altLang="en-US" sz="4000" b="1">
                <a:ln w="1587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  <a:sym typeface="+mn-ea"/>
              </a:rPr>
              <a:t>Каллистемон зажёг красоту на виду.</a:t>
            </a:r>
          </a:p>
          <a:p>
            <a:pPr algn="ctr">
              <a:lnSpc>
                <a:spcPct val="110000"/>
              </a:lnSpc>
            </a:pPr>
            <a:r>
              <a:rPr lang="ru-RU" altLang="en-US" sz="4000" b="1">
                <a:ln w="1587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  <a:sym typeface="+mn-ea"/>
              </a:rPr>
              <a:t>Как кисти художника, краски огня</a:t>
            </a:r>
          </a:p>
          <a:p>
            <a:pPr algn="ctr">
              <a:lnSpc>
                <a:spcPct val="110000"/>
              </a:lnSpc>
            </a:pPr>
            <a:r>
              <a:rPr lang="ru-RU" altLang="en-US" sz="4000" b="1">
                <a:ln w="1587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  <a:sym typeface="+mn-ea"/>
              </a:rPr>
              <a:t>Радуют нас: тебя и меня.</a:t>
            </a:r>
          </a:p>
          <a:p>
            <a:pPr algn="ctr">
              <a:lnSpc>
                <a:spcPct val="150000"/>
              </a:lnSpc>
            </a:pPr>
            <a:endParaRPr lang="ru-RU" altLang="en-US" sz="4000" b="1">
              <a:ln w="15875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charset="0"/>
              <a:cs typeface="Monotype Corsiva" panose="03010101010201010101" charset="0"/>
              <a:sym typeface="+mn-ea"/>
            </a:endParaRPr>
          </a:p>
        </p:txBody>
      </p:sp>
      <p:pic>
        <p:nvPicPr>
          <p:cNvPr id="7" name="Изображение 6" descr="20241111_133158"/>
          <p:cNvPicPr>
            <a:picLocks noChangeAspect="1"/>
          </p:cNvPicPr>
          <p:nvPr/>
        </p:nvPicPr>
        <p:blipFill>
          <a:blip r:embed="rId5">
            <a:lum bright="6000" contrast="6000"/>
          </a:blip>
          <a:srcRect l="9373" r="10191"/>
          <a:stretch>
            <a:fillRect/>
          </a:stretch>
        </p:blipFill>
        <p:spPr>
          <a:xfrm>
            <a:off x="2023745" y="302260"/>
            <a:ext cx="8044180" cy="13335000"/>
          </a:xfrm>
          <a:prstGeom prst="rect">
            <a:avLst/>
          </a:prstGeom>
          <a:effectLst>
            <a:softEdge rad="317500"/>
          </a:effectLst>
        </p:spPr>
      </p:pic>
      <p:grpSp>
        <p:nvGrpSpPr>
          <p:cNvPr id="2" name="Group 1"/>
          <p:cNvGrpSpPr/>
          <p:nvPr/>
        </p:nvGrpSpPr>
        <p:grpSpPr>
          <a:xfrm>
            <a:off x="1743075" y="-828040"/>
            <a:ext cx="9610725" cy="14248130"/>
            <a:chOff x="2501199" y="983448"/>
            <a:chExt cx="11354016" cy="21244178"/>
          </a:xfrm>
        </p:grpSpPr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691940" y="8717516"/>
              <a:ext cx="19897344" cy="4429207"/>
            </a:xfrm>
            <a:prstGeom prst="rect">
              <a:avLst/>
            </a:prstGeom>
          </p:spPr>
        </p:pic>
        <p:grpSp>
          <p:nvGrpSpPr>
            <p:cNvPr id="58" name="Group 57"/>
            <p:cNvGrpSpPr/>
            <p:nvPr/>
          </p:nvGrpSpPr>
          <p:grpSpPr>
            <a:xfrm>
              <a:off x="2501199" y="2502535"/>
              <a:ext cx="9909962" cy="19725091"/>
              <a:chOff x="10000616" y="2502535"/>
              <a:chExt cx="4379595" cy="8717280"/>
            </a:xfrm>
          </p:grpSpPr>
          <p:sp>
            <p:nvSpPr>
              <p:cNvPr id="42" name="Freeform 16"/>
              <p:cNvSpPr>
                <a:spLocks noEditPoints="1"/>
              </p:cNvSpPr>
              <p:nvPr/>
            </p:nvSpPr>
            <p:spPr bwMode="auto">
              <a:xfrm>
                <a:off x="10000616" y="2502535"/>
                <a:ext cx="4379595" cy="8717280"/>
              </a:xfrm>
              <a:custGeom>
                <a:avLst/>
                <a:gdLst>
                  <a:gd name="T0" fmla="*/ 1435 w 1440"/>
                  <a:gd name="T1" fmla="*/ 659 h 2868"/>
                  <a:gd name="T2" fmla="*/ 1429 w 1440"/>
                  <a:gd name="T3" fmla="*/ 659 h 2868"/>
                  <a:gd name="T4" fmla="*/ 1429 w 1440"/>
                  <a:gd name="T5" fmla="*/ 221 h 2868"/>
                  <a:gd name="T6" fmla="*/ 1209 w 1440"/>
                  <a:gd name="T7" fmla="*/ 0 h 2868"/>
                  <a:gd name="T8" fmla="*/ 232 w 1440"/>
                  <a:gd name="T9" fmla="*/ 0 h 2868"/>
                  <a:gd name="T10" fmla="*/ 11 w 1440"/>
                  <a:gd name="T11" fmla="*/ 221 h 2868"/>
                  <a:gd name="T12" fmla="*/ 11 w 1440"/>
                  <a:gd name="T13" fmla="*/ 387 h 2868"/>
                  <a:gd name="T14" fmla="*/ 4 w 1440"/>
                  <a:gd name="T15" fmla="*/ 387 h 2868"/>
                  <a:gd name="T16" fmla="*/ 0 w 1440"/>
                  <a:gd name="T17" fmla="*/ 392 h 2868"/>
                  <a:gd name="T18" fmla="*/ 0 w 1440"/>
                  <a:gd name="T19" fmla="*/ 498 h 2868"/>
                  <a:gd name="T20" fmla="*/ 4 w 1440"/>
                  <a:gd name="T21" fmla="*/ 502 h 2868"/>
                  <a:gd name="T22" fmla="*/ 11 w 1440"/>
                  <a:gd name="T23" fmla="*/ 502 h 2868"/>
                  <a:gd name="T24" fmla="*/ 11 w 1440"/>
                  <a:gd name="T25" fmla="*/ 593 h 2868"/>
                  <a:gd name="T26" fmla="*/ 4 w 1440"/>
                  <a:gd name="T27" fmla="*/ 593 h 2868"/>
                  <a:gd name="T28" fmla="*/ 0 w 1440"/>
                  <a:gd name="T29" fmla="*/ 597 h 2868"/>
                  <a:gd name="T30" fmla="*/ 0 w 1440"/>
                  <a:gd name="T31" fmla="*/ 798 h 2868"/>
                  <a:gd name="T32" fmla="*/ 4 w 1440"/>
                  <a:gd name="T33" fmla="*/ 802 h 2868"/>
                  <a:gd name="T34" fmla="*/ 11 w 1440"/>
                  <a:gd name="T35" fmla="*/ 802 h 2868"/>
                  <a:gd name="T36" fmla="*/ 11 w 1440"/>
                  <a:gd name="T37" fmla="*/ 855 h 2868"/>
                  <a:gd name="T38" fmla="*/ 4 w 1440"/>
                  <a:gd name="T39" fmla="*/ 855 h 2868"/>
                  <a:gd name="T40" fmla="*/ 0 w 1440"/>
                  <a:gd name="T41" fmla="*/ 860 h 2868"/>
                  <a:gd name="T42" fmla="*/ 0 w 1440"/>
                  <a:gd name="T43" fmla="*/ 1061 h 2868"/>
                  <a:gd name="T44" fmla="*/ 4 w 1440"/>
                  <a:gd name="T45" fmla="*/ 1065 h 2868"/>
                  <a:gd name="T46" fmla="*/ 11 w 1440"/>
                  <a:gd name="T47" fmla="*/ 1065 h 2868"/>
                  <a:gd name="T48" fmla="*/ 11 w 1440"/>
                  <a:gd name="T49" fmla="*/ 2647 h 2868"/>
                  <a:gd name="T50" fmla="*/ 232 w 1440"/>
                  <a:gd name="T51" fmla="*/ 2868 h 2868"/>
                  <a:gd name="T52" fmla="*/ 1209 w 1440"/>
                  <a:gd name="T53" fmla="*/ 2868 h 2868"/>
                  <a:gd name="T54" fmla="*/ 1429 w 1440"/>
                  <a:gd name="T55" fmla="*/ 2647 h 2868"/>
                  <a:gd name="T56" fmla="*/ 1429 w 1440"/>
                  <a:gd name="T57" fmla="*/ 1001 h 2868"/>
                  <a:gd name="T58" fmla="*/ 1435 w 1440"/>
                  <a:gd name="T59" fmla="*/ 1001 h 2868"/>
                  <a:gd name="T60" fmla="*/ 1440 w 1440"/>
                  <a:gd name="T61" fmla="*/ 996 h 2868"/>
                  <a:gd name="T62" fmla="*/ 1440 w 1440"/>
                  <a:gd name="T63" fmla="*/ 664 h 2868"/>
                  <a:gd name="T64" fmla="*/ 1435 w 1440"/>
                  <a:gd name="T65" fmla="*/ 659 h 2868"/>
                  <a:gd name="T66" fmla="*/ 1341 w 1440"/>
                  <a:gd name="T67" fmla="*/ 2657 h 2868"/>
                  <a:gd name="T68" fmla="*/ 1220 w 1440"/>
                  <a:gd name="T69" fmla="*/ 2778 h 2868"/>
                  <a:gd name="T70" fmla="*/ 221 w 1440"/>
                  <a:gd name="T71" fmla="*/ 2778 h 2868"/>
                  <a:gd name="T72" fmla="*/ 99 w 1440"/>
                  <a:gd name="T73" fmla="*/ 2657 h 2868"/>
                  <a:gd name="T74" fmla="*/ 99 w 1440"/>
                  <a:gd name="T75" fmla="*/ 211 h 2868"/>
                  <a:gd name="T76" fmla="*/ 221 w 1440"/>
                  <a:gd name="T77" fmla="*/ 89 h 2868"/>
                  <a:gd name="T78" fmla="*/ 354 w 1440"/>
                  <a:gd name="T79" fmla="*/ 89 h 2868"/>
                  <a:gd name="T80" fmla="*/ 354 w 1440"/>
                  <a:gd name="T81" fmla="*/ 89 h 2868"/>
                  <a:gd name="T82" fmla="*/ 355 w 1440"/>
                  <a:gd name="T83" fmla="*/ 89 h 2868"/>
                  <a:gd name="T84" fmla="*/ 369 w 1440"/>
                  <a:gd name="T85" fmla="*/ 103 h 2868"/>
                  <a:gd name="T86" fmla="*/ 369 w 1440"/>
                  <a:gd name="T87" fmla="*/ 103 h 2868"/>
                  <a:gd name="T88" fmla="*/ 369 w 1440"/>
                  <a:gd name="T89" fmla="*/ 104 h 2868"/>
                  <a:gd name="T90" fmla="*/ 369 w 1440"/>
                  <a:gd name="T91" fmla="*/ 109 h 2868"/>
                  <a:gd name="T92" fmla="*/ 448 w 1440"/>
                  <a:gd name="T93" fmla="*/ 189 h 2868"/>
                  <a:gd name="T94" fmla="*/ 992 w 1440"/>
                  <a:gd name="T95" fmla="*/ 189 h 2868"/>
                  <a:gd name="T96" fmla="*/ 1072 w 1440"/>
                  <a:gd name="T97" fmla="*/ 109 h 2868"/>
                  <a:gd name="T98" fmla="*/ 1072 w 1440"/>
                  <a:gd name="T99" fmla="*/ 104 h 2868"/>
                  <a:gd name="T100" fmla="*/ 1072 w 1440"/>
                  <a:gd name="T101" fmla="*/ 103 h 2868"/>
                  <a:gd name="T102" fmla="*/ 1085 w 1440"/>
                  <a:gd name="T103" fmla="*/ 89 h 2868"/>
                  <a:gd name="T104" fmla="*/ 1086 w 1440"/>
                  <a:gd name="T105" fmla="*/ 89 h 2868"/>
                  <a:gd name="T106" fmla="*/ 1086 w 1440"/>
                  <a:gd name="T107" fmla="*/ 89 h 2868"/>
                  <a:gd name="T108" fmla="*/ 1220 w 1440"/>
                  <a:gd name="T109" fmla="*/ 89 h 2868"/>
                  <a:gd name="T110" fmla="*/ 1341 w 1440"/>
                  <a:gd name="T111" fmla="*/ 211 h 2868"/>
                  <a:gd name="T112" fmla="*/ 1341 w 1440"/>
                  <a:gd name="T113" fmla="*/ 2657 h 2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0" h="2868">
                    <a:moveTo>
                      <a:pt x="1435" y="659"/>
                    </a:moveTo>
                    <a:cubicBezTo>
                      <a:pt x="1429" y="659"/>
                      <a:pt x="1429" y="659"/>
                      <a:pt x="1429" y="659"/>
                    </a:cubicBezTo>
                    <a:cubicBezTo>
                      <a:pt x="1429" y="221"/>
                      <a:pt x="1429" y="221"/>
                      <a:pt x="1429" y="221"/>
                    </a:cubicBezTo>
                    <a:cubicBezTo>
                      <a:pt x="1429" y="99"/>
                      <a:pt x="1331" y="0"/>
                      <a:pt x="1209" y="0"/>
                    </a:cubicBezTo>
                    <a:cubicBezTo>
                      <a:pt x="232" y="0"/>
                      <a:pt x="232" y="0"/>
                      <a:pt x="232" y="0"/>
                    </a:cubicBezTo>
                    <a:cubicBezTo>
                      <a:pt x="110" y="0"/>
                      <a:pt x="11" y="99"/>
                      <a:pt x="11" y="221"/>
                    </a:cubicBezTo>
                    <a:cubicBezTo>
                      <a:pt x="11" y="387"/>
                      <a:pt x="11" y="387"/>
                      <a:pt x="11" y="387"/>
                    </a:cubicBezTo>
                    <a:cubicBezTo>
                      <a:pt x="4" y="387"/>
                      <a:pt x="4" y="387"/>
                      <a:pt x="4" y="387"/>
                    </a:cubicBezTo>
                    <a:cubicBezTo>
                      <a:pt x="2" y="387"/>
                      <a:pt x="0" y="389"/>
                      <a:pt x="0" y="392"/>
                    </a:cubicBezTo>
                    <a:cubicBezTo>
                      <a:pt x="0" y="498"/>
                      <a:pt x="0" y="498"/>
                      <a:pt x="0" y="498"/>
                    </a:cubicBezTo>
                    <a:cubicBezTo>
                      <a:pt x="0" y="500"/>
                      <a:pt x="2" y="502"/>
                      <a:pt x="4" y="502"/>
                    </a:cubicBezTo>
                    <a:cubicBezTo>
                      <a:pt x="11" y="502"/>
                      <a:pt x="11" y="502"/>
                      <a:pt x="11" y="502"/>
                    </a:cubicBezTo>
                    <a:cubicBezTo>
                      <a:pt x="11" y="593"/>
                      <a:pt x="11" y="593"/>
                      <a:pt x="11" y="593"/>
                    </a:cubicBezTo>
                    <a:cubicBezTo>
                      <a:pt x="4" y="593"/>
                      <a:pt x="4" y="593"/>
                      <a:pt x="4" y="593"/>
                    </a:cubicBezTo>
                    <a:cubicBezTo>
                      <a:pt x="2" y="593"/>
                      <a:pt x="0" y="595"/>
                      <a:pt x="0" y="597"/>
                    </a:cubicBezTo>
                    <a:cubicBezTo>
                      <a:pt x="0" y="798"/>
                      <a:pt x="0" y="798"/>
                      <a:pt x="0" y="798"/>
                    </a:cubicBezTo>
                    <a:cubicBezTo>
                      <a:pt x="0" y="801"/>
                      <a:pt x="2" y="802"/>
                      <a:pt x="4" y="802"/>
                    </a:cubicBezTo>
                    <a:cubicBezTo>
                      <a:pt x="11" y="802"/>
                      <a:pt x="11" y="802"/>
                      <a:pt x="11" y="802"/>
                    </a:cubicBezTo>
                    <a:cubicBezTo>
                      <a:pt x="11" y="855"/>
                      <a:pt x="11" y="855"/>
                      <a:pt x="11" y="855"/>
                    </a:cubicBezTo>
                    <a:cubicBezTo>
                      <a:pt x="4" y="855"/>
                      <a:pt x="4" y="855"/>
                      <a:pt x="4" y="855"/>
                    </a:cubicBezTo>
                    <a:cubicBezTo>
                      <a:pt x="2" y="855"/>
                      <a:pt x="0" y="857"/>
                      <a:pt x="0" y="860"/>
                    </a:cubicBezTo>
                    <a:cubicBezTo>
                      <a:pt x="0" y="1061"/>
                      <a:pt x="0" y="1061"/>
                      <a:pt x="0" y="1061"/>
                    </a:cubicBezTo>
                    <a:cubicBezTo>
                      <a:pt x="0" y="1063"/>
                      <a:pt x="2" y="1065"/>
                      <a:pt x="4" y="1065"/>
                    </a:cubicBezTo>
                    <a:cubicBezTo>
                      <a:pt x="11" y="1065"/>
                      <a:pt x="11" y="1065"/>
                      <a:pt x="11" y="1065"/>
                    </a:cubicBezTo>
                    <a:cubicBezTo>
                      <a:pt x="11" y="2647"/>
                      <a:pt x="11" y="2647"/>
                      <a:pt x="11" y="2647"/>
                    </a:cubicBezTo>
                    <a:cubicBezTo>
                      <a:pt x="11" y="2769"/>
                      <a:pt x="110" y="2868"/>
                      <a:pt x="232" y="2868"/>
                    </a:cubicBezTo>
                    <a:cubicBezTo>
                      <a:pt x="1209" y="2868"/>
                      <a:pt x="1209" y="2868"/>
                      <a:pt x="1209" y="2868"/>
                    </a:cubicBezTo>
                    <a:cubicBezTo>
                      <a:pt x="1331" y="2868"/>
                      <a:pt x="1429" y="2769"/>
                      <a:pt x="1429" y="2647"/>
                    </a:cubicBezTo>
                    <a:cubicBezTo>
                      <a:pt x="1429" y="1001"/>
                      <a:pt x="1429" y="1001"/>
                      <a:pt x="1429" y="1001"/>
                    </a:cubicBezTo>
                    <a:cubicBezTo>
                      <a:pt x="1435" y="1001"/>
                      <a:pt x="1435" y="1001"/>
                      <a:pt x="1435" y="1001"/>
                    </a:cubicBezTo>
                    <a:cubicBezTo>
                      <a:pt x="1438" y="1001"/>
                      <a:pt x="1440" y="999"/>
                      <a:pt x="1440" y="996"/>
                    </a:cubicBezTo>
                    <a:cubicBezTo>
                      <a:pt x="1440" y="664"/>
                      <a:pt x="1440" y="664"/>
                      <a:pt x="1440" y="664"/>
                    </a:cubicBezTo>
                    <a:cubicBezTo>
                      <a:pt x="1440" y="661"/>
                      <a:pt x="1438" y="659"/>
                      <a:pt x="1435" y="659"/>
                    </a:cubicBezTo>
                    <a:close/>
                    <a:moveTo>
                      <a:pt x="1341" y="2657"/>
                    </a:moveTo>
                    <a:cubicBezTo>
                      <a:pt x="1341" y="2724"/>
                      <a:pt x="1287" y="2778"/>
                      <a:pt x="1220" y="2778"/>
                    </a:cubicBezTo>
                    <a:cubicBezTo>
                      <a:pt x="221" y="2778"/>
                      <a:pt x="221" y="2778"/>
                      <a:pt x="221" y="2778"/>
                    </a:cubicBezTo>
                    <a:cubicBezTo>
                      <a:pt x="154" y="2778"/>
                      <a:pt x="99" y="2724"/>
                      <a:pt x="99" y="2657"/>
                    </a:cubicBezTo>
                    <a:cubicBezTo>
                      <a:pt x="99" y="211"/>
                      <a:pt x="99" y="211"/>
                      <a:pt x="99" y="211"/>
                    </a:cubicBezTo>
                    <a:cubicBezTo>
                      <a:pt x="99" y="144"/>
                      <a:pt x="154" y="89"/>
                      <a:pt x="221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5" y="89"/>
                      <a:pt x="355" y="89"/>
                      <a:pt x="355" y="89"/>
                    </a:cubicBezTo>
                    <a:cubicBezTo>
                      <a:pt x="363" y="89"/>
                      <a:pt x="369" y="95"/>
                      <a:pt x="369" y="103"/>
                    </a:cubicBezTo>
                    <a:cubicBezTo>
                      <a:pt x="369" y="103"/>
                      <a:pt x="369" y="103"/>
                      <a:pt x="369" y="103"/>
                    </a:cubicBezTo>
                    <a:cubicBezTo>
                      <a:pt x="369" y="104"/>
                      <a:pt x="369" y="104"/>
                      <a:pt x="369" y="104"/>
                    </a:cubicBezTo>
                    <a:cubicBezTo>
                      <a:pt x="369" y="109"/>
                      <a:pt x="369" y="109"/>
                      <a:pt x="369" y="109"/>
                    </a:cubicBezTo>
                    <a:cubicBezTo>
                      <a:pt x="369" y="153"/>
                      <a:pt x="404" y="189"/>
                      <a:pt x="448" y="189"/>
                    </a:cubicBezTo>
                    <a:cubicBezTo>
                      <a:pt x="992" y="189"/>
                      <a:pt x="992" y="189"/>
                      <a:pt x="992" y="189"/>
                    </a:cubicBezTo>
                    <a:cubicBezTo>
                      <a:pt x="1036" y="189"/>
                      <a:pt x="1072" y="153"/>
                      <a:pt x="1072" y="109"/>
                    </a:cubicBezTo>
                    <a:cubicBezTo>
                      <a:pt x="1072" y="104"/>
                      <a:pt x="1072" y="104"/>
                      <a:pt x="1072" y="104"/>
                    </a:cubicBezTo>
                    <a:cubicBezTo>
                      <a:pt x="1072" y="103"/>
                      <a:pt x="1072" y="103"/>
                      <a:pt x="1072" y="103"/>
                    </a:cubicBezTo>
                    <a:cubicBezTo>
                      <a:pt x="1072" y="95"/>
                      <a:pt x="1078" y="89"/>
                      <a:pt x="1085" y="89"/>
                    </a:cubicBezTo>
                    <a:cubicBezTo>
                      <a:pt x="1085" y="89"/>
                      <a:pt x="1086" y="89"/>
                      <a:pt x="1086" y="89"/>
                    </a:cubicBezTo>
                    <a:cubicBezTo>
                      <a:pt x="1086" y="89"/>
                      <a:pt x="1086" y="89"/>
                      <a:pt x="1086" y="89"/>
                    </a:cubicBezTo>
                    <a:cubicBezTo>
                      <a:pt x="1220" y="89"/>
                      <a:pt x="1220" y="89"/>
                      <a:pt x="1220" y="89"/>
                    </a:cubicBezTo>
                    <a:cubicBezTo>
                      <a:pt x="1287" y="89"/>
                      <a:pt x="1341" y="144"/>
                      <a:pt x="1341" y="211"/>
                    </a:cubicBezTo>
                    <a:lnTo>
                      <a:pt x="1341" y="2657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0436" tIns="45217" rIns="90436" bIns="45217" numCol="1" anchor="t" anchorCtr="0" compatLnSpc="1"/>
              <a:lstStyle/>
              <a:p>
                <a:endParaRPr lang="en-US" sz="1780"/>
              </a:p>
            </p:txBody>
          </p:sp>
          <p:sp>
            <p:nvSpPr>
              <p:cNvPr id="43" name="Freeform 17"/>
              <p:cNvSpPr>
                <a:spLocks noEditPoints="1"/>
              </p:cNvSpPr>
              <p:nvPr/>
            </p:nvSpPr>
            <p:spPr bwMode="auto">
              <a:xfrm>
                <a:off x="10107138" y="2575878"/>
                <a:ext cx="4166553" cy="8567103"/>
              </a:xfrm>
              <a:custGeom>
                <a:avLst/>
                <a:gdLst>
                  <a:gd name="T0" fmla="*/ 1171 w 1370"/>
                  <a:gd name="T1" fmla="*/ 0 h 2819"/>
                  <a:gd name="T2" fmla="*/ 199 w 1370"/>
                  <a:gd name="T3" fmla="*/ 0 h 2819"/>
                  <a:gd name="T4" fmla="*/ 0 w 1370"/>
                  <a:gd name="T5" fmla="*/ 199 h 2819"/>
                  <a:gd name="T6" fmla="*/ 0 w 1370"/>
                  <a:gd name="T7" fmla="*/ 2621 h 2819"/>
                  <a:gd name="T8" fmla="*/ 199 w 1370"/>
                  <a:gd name="T9" fmla="*/ 2819 h 2819"/>
                  <a:gd name="T10" fmla="*/ 1171 w 1370"/>
                  <a:gd name="T11" fmla="*/ 2819 h 2819"/>
                  <a:gd name="T12" fmla="*/ 1370 w 1370"/>
                  <a:gd name="T13" fmla="*/ 2621 h 2819"/>
                  <a:gd name="T14" fmla="*/ 1370 w 1370"/>
                  <a:gd name="T15" fmla="*/ 199 h 2819"/>
                  <a:gd name="T16" fmla="*/ 1171 w 1370"/>
                  <a:gd name="T17" fmla="*/ 0 h 2819"/>
                  <a:gd name="T18" fmla="*/ 1306 w 1370"/>
                  <a:gd name="T19" fmla="*/ 2633 h 2819"/>
                  <a:gd name="T20" fmla="*/ 1185 w 1370"/>
                  <a:gd name="T21" fmla="*/ 2754 h 2819"/>
                  <a:gd name="T22" fmla="*/ 186 w 1370"/>
                  <a:gd name="T23" fmla="*/ 2754 h 2819"/>
                  <a:gd name="T24" fmla="*/ 64 w 1370"/>
                  <a:gd name="T25" fmla="*/ 2633 h 2819"/>
                  <a:gd name="T26" fmla="*/ 64 w 1370"/>
                  <a:gd name="T27" fmla="*/ 187 h 2819"/>
                  <a:gd name="T28" fmla="*/ 186 w 1370"/>
                  <a:gd name="T29" fmla="*/ 65 h 2819"/>
                  <a:gd name="T30" fmla="*/ 319 w 1370"/>
                  <a:gd name="T31" fmla="*/ 65 h 2819"/>
                  <a:gd name="T32" fmla="*/ 319 w 1370"/>
                  <a:gd name="T33" fmla="*/ 65 h 2819"/>
                  <a:gd name="T34" fmla="*/ 320 w 1370"/>
                  <a:gd name="T35" fmla="*/ 65 h 2819"/>
                  <a:gd name="T36" fmla="*/ 334 w 1370"/>
                  <a:gd name="T37" fmla="*/ 79 h 2819"/>
                  <a:gd name="T38" fmla="*/ 334 w 1370"/>
                  <a:gd name="T39" fmla="*/ 79 h 2819"/>
                  <a:gd name="T40" fmla="*/ 334 w 1370"/>
                  <a:gd name="T41" fmla="*/ 80 h 2819"/>
                  <a:gd name="T42" fmla="*/ 334 w 1370"/>
                  <a:gd name="T43" fmla="*/ 85 h 2819"/>
                  <a:gd name="T44" fmla="*/ 413 w 1370"/>
                  <a:gd name="T45" fmla="*/ 165 h 2819"/>
                  <a:gd name="T46" fmla="*/ 957 w 1370"/>
                  <a:gd name="T47" fmla="*/ 165 h 2819"/>
                  <a:gd name="T48" fmla="*/ 1037 w 1370"/>
                  <a:gd name="T49" fmla="*/ 85 h 2819"/>
                  <a:gd name="T50" fmla="*/ 1037 w 1370"/>
                  <a:gd name="T51" fmla="*/ 80 h 2819"/>
                  <a:gd name="T52" fmla="*/ 1037 w 1370"/>
                  <a:gd name="T53" fmla="*/ 79 h 2819"/>
                  <a:gd name="T54" fmla="*/ 1050 w 1370"/>
                  <a:gd name="T55" fmla="*/ 65 h 2819"/>
                  <a:gd name="T56" fmla="*/ 1051 w 1370"/>
                  <a:gd name="T57" fmla="*/ 65 h 2819"/>
                  <a:gd name="T58" fmla="*/ 1051 w 1370"/>
                  <a:gd name="T59" fmla="*/ 65 h 2819"/>
                  <a:gd name="T60" fmla="*/ 1185 w 1370"/>
                  <a:gd name="T61" fmla="*/ 65 h 2819"/>
                  <a:gd name="T62" fmla="*/ 1306 w 1370"/>
                  <a:gd name="T63" fmla="*/ 187 h 2819"/>
                  <a:gd name="T64" fmla="*/ 1306 w 1370"/>
                  <a:gd name="T65" fmla="*/ 2633 h 2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70" h="2819">
                    <a:moveTo>
                      <a:pt x="1171" y="0"/>
                    </a:moveTo>
                    <a:cubicBezTo>
                      <a:pt x="199" y="0"/>
                      <a:pt x="199" y="0"/>
                      <a:pt x="199" y="0"/>
                    </a:cubicBezTo>
                    <a:cubicBezTo>
                      <a:pt x="89" y="0"/>
                      <a:pt x="0" y="89"/>
                      <a:pt x="0" y="199"/>
                    </a:cubicBezTo>
                    <a:cubicBezTo>
                      <a:pt x="0" y="2621"/>
                      <a:pt x="0" y="2621"/>
                      <a:pt x="0" y="2621"/>
                    </a:cubicBezTo>
                    <a:cubicBezTo>
                      <a:pt x="0" y="2730"/>
                      <a:pt x="89" y="2819"/>
                      <a:pt x="199" y="2819"/>
                    </a:cubicBezTo>
                    <a:cubicBezTo>
                      <a:pt x="1171" y="2819"/>
                      <a:pt x="1171" y="2819"/>
                      <a:pt x="1171" y="2819"/>
                    </a:cubicBezTo>
                    <a:cubicBezTo>
                      <a:pt x="1281" y="2819"/>
                      <a:pt x="1370" y="2730"/>
                      <a:pt x="1370" y="2621"/>
                    </a:cubicBezTo>
                    <a:cubicBezTo>
                      <a:pt x="1370" y="199"/>
                      <a:pt x="1370" y="199"/>
                      <a:pt x="1370" y="199"/>
                    </a:cubicBezTo>
                    <a:cubicBezTo>
                      <a:pt x="1370" y="89"/>
                      <a:pt x="1281" y="0"/>
                      <a:pt x="1171" y="0"/>
                    </a:cubicBezTo>
                    <a:close/>
                    <a:moveTo>
                      <a:pt x="1306" y="2633"/>
                    </a:moveTo>
                    <a:cubicBezTo>
                      <a:pt x="1306" y="2700"/>
                      <a:pt x="1252" y="2754"/>
                      <a:pt x="1185" y="2754"/>
                    </a:cubicBezTo>
                    <a:cubicBezTo>
                      <a:pt x="186" y="2754"/>
                      <a:pt x="186" y="2754"/>
                      <a:pt x="186" y="2754"/>
                    </a:cubicBezTo>
                    <a:cubicBezTo>
                      <a:pt x="119" y="2754"/>
                      <a:pt x="64" y="2700"/>
                      <a:pt x="64" y="2633"/>
                    </a:cubicBezTo>
                    <a:cubicBezTo>
                      <a:pt x="64" y="187"/>
                      <a:pt x="64" y="187"/>
                      <a:pt x="64" y="187"/>
                    </a:cubicBezTo>
                    <a:cubicBezTo>
                      <a:pt x="64" y="120"/>
                      <a:pt x="119" y="65"/>
                      <a:pt x="186" y="65"/>
                    </a:cubicBezTo>
                    <a:cubicBezTo>
                      <a:pt x="319" y="65"/>
                      <a:pt x="319" y="65"/>
                      <a:pt x="319" y="65"/>
                    </a:cubicBezTo>
                    <a:cubicBezTo>
                      <a:pt x="319" y="65"/>
                      <a:pt x="319" y="65"/>
                      <a:pt x="319" y="65"/>
                    </a:cubicBezTo>
                    <a:cubicBezTo>
                      <a:pt x="320" y="65"/>
                      <a:pt x="320" y="65"/>
                      <a:pt x="320" y="65"/>
                    </a:cubicBezTo>
                    <a:cubicBezTo>
                      <a:pt x="328" y="65"/>
                      <a:pt x="334" y="71"/>
                      <a:pt x="334" y="79"/>
                    </a:cubicBezTo>
                    <a:cubicBezTo>
                      <a:pt x="334" y="79"/>
                      <a:pt x="334" y="79"/>
                      <a:pt x="334" y="79"/>
                    </a:cubicBezTo>
                    <a:cubicBezTo>
                      <a:pt x="334" y="80"/>
                      <a:pt x="334" y="80"/>
                      <a:pt x="334" y="80"/>
                    </a:cubicBezTo>
                    <a:cubicBezTo>
                      <a:pt x="334" y="85"/>
                      <a:pt x="334" y="85"/>
                      <a:pt x="334" y="85"/>
                    </a:cubicBezTo>
                    <a:cubicBezTo>
                      <a:pt x="334" y="129"/>
                      <a:pt x="369" y="165"/>
                      <a:pt x="413" y="165"/>
                    </a:cubicBezTo>
                    <a:cubicBezTo>
                      <a:pt x="957" y="165"/>
                      <a:pt x="957" y="165"/>
                      <a:pt x="957" y="165"/>
                    </a:cubicBezTo>
                    <a:cubicBezTo>
                      <a:pt x="1001" y="165"/>
                      <a:pt x="1037" y="129"/>
                      <a:pt x="1037" y="85"/>
                    </a:cubicBezTo>
                    <a:cubicBezTo>
                      <a:pt x="1037" y="80"/>
                      <a:pt x="1037" y="80"/>
                      <a:pt x="1037" y="80"/>
                    </a:cubicBezTo>
                    <a:cubicBezTo>
                      <a:pt x="1037" y="79"/>
                      <a:pt x="1037" y="79"/>
                      <a:pt x="1037" y="79"/>
                    </a:cubicBezTo>
                    <a:cubicBezTo>
                      <a:pt x="1037" y="71"/>
                      <a:pt x="1043" y="65"/>
                      <a:pt x="1050" y="65"/>
                    </a:cubicBezTo>
                    <a:cubicBezTo>
                      <a:pt x="1050" y="65"/>
                      <a:pt x="1051" y="65"/>
                      <a:pt x="1051" y="65"/>
                    </a:cubicBezTo>
                    <a:cubicBezTo>
                      <a:pt x="1051" y="65"/>
                      <a:pt x="1051" y="65"/>
                      <a:pt x="1051" y="65"/>
                    </a:cubicBezTo>
                    <a:cubicBezTo>
                      <a:pt x="1185" y="65"/>
                      <a:pt x="1185" y="65"/>
                      <a:pt x="1185" y="65"/>
                    </a:cubicBezTo>
                    <a:cubicBezTo>
                      <a:pt x="1252" y="65"/>
                      <a:pt x="1306" y="120"/>
                      <a:pt x="1306" y="187"/>
                    </a:cubicBezTo>
                    <a:lnTo>
                      <a:pt x="1306" y="2633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>
                <a:solidFill>
                  <a:schemeClr val="tx1"/>
                </a:solidFill>
                <a:round/>
              </a:ln>
            </p:spPr>
            <p:txBody>
              <a:bodyPr vert="horz" wrap="square" lIns="90436" tIns="45217" rIns="90436" bIns="45217" numCol="1" anchor="t" anchorCtr="0" compatLnSpc="1"/>
              <a:lstStyle/>
              <a:p>
                <a:endParaRPr lang="en-US" sz="1780"/>
              </a:p>
            </p:txBody>
          </p:sp>
          <p:sp>
            <p:nvSpPr>
              <p:cNvPr id="44" name="Freeform 18"/>
              <p:cNvSpPr>
                <a:spLocks noEditPoints="1"/>
              </p:cNvSpPr>
              <p:nvPr/>
            </p:nvSpPr>
            <p:spPr bwMode="auto">
              <a:xfrm>
                <a:off x="11706703" y="2797652"/>
                <a:ext cx="1040765" cy="132715"/>
              </a:xfrm>
              <a:custGeom>
                <a:avLst/>
                <a:gdLst>
                  <a:gd name="T0" fmla="*/ 13 w 342"/>
                  <a:gd name="T1" fmla="*/ 9 h 44"/>
                  <a:gd name="T2" fmla="*/ 0 w 342"/>
                  <a:gd name="T3" fmla="*/ 22 h 44"/>
                  <a:gd name="T4" fmla="*/ 13 w 342"/>
                  <a:gd name="T5" fmla="*/ 35 h 44"/>
                  <a:gd name="T6" fmla="*/ 26 w 342"/>
                  <a:gd name="T7" fmla="*/ 22 h 44"/>
                  <a:gd name="T8" fmla="*/ 13 w 342"/>
                  <a:gd name="T9" fmla="*/ 9 h 44"/>
                  <a:gd name="T10" fmla="*/ 234 w 342"/>
                  <a:gd name="T11" fmla="*/ 13 h 44"/>
                  <a:gd name="T12" fmla="*/ 86 w 342"/>
                  <a:gd name="T13" fmla="*/ 13 h 44"/>
                  <a:gd name="T14" fmla="*/ 77 w 342"/>
                  <a:gd name="T15" fmla="*/ 22 h 44"/>
                  <a:gd name="T16" fmla="*/ 86 w 342"/>
                  <a:gd name="T17" fmla="*/ 31 h 44"/>
                  <a:gd name="T18" fmla="*/ 234 w 342"/>
                  <a:gd name="T19" fmla="*/ 31 h 44"/>
                  <a:gd name="T20" fmla="*/ 243 w 342"/>
                  <a:gd name="T21" fmla="*/ 22 h 44"/>
                  <a:gd name="T22" fmla="*/ 234 w 342"/>
                  <a:gd name="T23" fmla="*/ 13 h 44"/>
                  <a:gd name="T24" fmla="*/ 320 w 342"/>
                  <a:gd name="T25" fmla="*/ 0 h 44"/>
                  <a:gd name="T26" fmla="*/ 298 w 342"/>
                  <a:gd name="T27" fmla="*/ 22 h 44"/>
                  <a:gd name="T28" fmla="*/ 320 w 342"/>
                  <a:gd name="T29" fmla="*/ 44 h 44"/>
                  <a:gd name="T30" fmla="*/ 342 w 342"/>
                  <a:gd name="T31" fmla="*/ 22 h 44"/>
                  <a:gd name="T32" fmla="*/ 320 w 342"/>
                  <a:gd name="T3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2" h="44">
                    <a:moveTo>
                      <a:pt x="13" y="9"/>
                    </a:moveTo>
                    <a:cubicBezTo>
                      <a:pt x="6" y="9"/>
                      <a:pt x="0" y="15"/>
                      <a:pt x="0" y="22"/>
                    </a:cubicBezTo>
                    <a:cubicBezTo>
                      <a:pt x="0" y="30"/>
                      <a:pt x="6" y="35"/>
                      <a:pt x="13" y="35"/>
                    </a:cubicBezTo>
                    <a:cubicBezTo>
                      <a:pt x="20" y="35"/>
                      <a:pt x="26" y="30"/>
                      <a:pt x="26" y="22"/>
                    </a:cubicBezTo>
                    <a:cubicBezTo>
                      <a:pt x="26" y="15"/>
                      <a:pt x="20" y="9"/>
                      <a:pt x="13" y="9"/>
                    </a:cubicBezTo>
                    <a:close/>
                    <a:moveTo>
                      <a:pt x="234" y="13"/>
                    </a:moveTo>
                    <a:cubicBezTo>
                      <a:pt x="86" y="13"/>
                      <a:pt x="86" y="13"/>
                      <a:pt x="86" y="13"/>
                    </a:cubicBezTo>
                    <a:cubicBezTo>
                      <a:pt x="81" y="13"/>
                      <a:pt x="77" y="17"/>
                      <a:pt x="77" y="22"/>
                    </a:cubicBezTo>
                    <a:cubicBezTo>
                      <a:pt x="77" y="27"/>
                      <a:pt x="81" y="31"/>
                      <a:pt x="86" y="31"/>
                    </a:cubicBezTo>
                    <a:cubicBezTo>
                      <a:pt x="234" y="31"/>
                      <a:pt x="234" y="31"/>
                      <a:pt x="234" y="31"/>
                    </a:cubicBezTo>
                    <a:cubicBezTo>
                      <a:pt x="239" y="31"/>
                      <a:pt x="243" y="27"/>
                      <a:pt x="243" y="22"/>
                    </a:cubicBezTo>
                    <a:cubicBezTo>
                      <a:pt x="243" y="17"/>
                      <a:pt x="239" y="13"/>
                      <a:pt x="234" y="13"/>
                    </a:cubicBezTo>
                    <a:close/>
                    <a:moveTo>
                      <a:pt x="320" y="0"/>
                    </a:moveTo>
                    <a:cubicBezTo>
                      <a:pt x="308" y="0"/>
                      <a:pt x="298" y="10"/>
                      <a:pt x="298" y="22"/>
                    </a:cubicBezTo>
                    <a:cubicBezTo>
                      <a:pt x="298" y="34"/>
                      <a:pt x="308" y="44"/>
                      <a:pt x="320" y="44"/>
                    </a:cubicBezTo>
                    <a:cubicBezTo>
                      <a:pt x="332" y="44"/>
                      <a:pt x="342" y="34"/>
                      <a:pt x="342" y="22"/>
                    </a:cubicBezTo>
                    <a:cubicBezTo>
                      <a:pt x="342" y="10"/>
                      <a:pt x="332" y="0"/>
                      <a:pt x="320" y="0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0436" tIns="45217" rIns="90436" bIns="45217" numCol="1" anchor="t" anchorCtr="0" compatLnSpc="1"/>
              <a:lstStyle/>
              <a:p>
                <a:endParaRPr lang="en-US" sz="1780"/>
              </a:p>
            </p:txBody>
          </p:sp>
          <p:sp>
            <p:nvSpPr>
              <p:cNvPr id="45" name="Rectangle 19"/>
              <p:cNvSpPr>
                <a:spLocks noChangeArrowheads="1"/>
              </p:cNvSpPr>
              <p:nvPr/>
            </p:nvSpPr>
            <p:spPr bwMode="auto">
              <a:xfrm>
                <a:off x="10033795" y="3340735"/>
                <a:ext cx="73343" cy="68104"/>
              </a:xfrm>
              <a:prstGeom prst="rect">
                <a:avLst/>
              </a:pr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0436" tIns="45217" rIns="90436" bIns="45217" numCol="1" anchor="t" anchorCtr="0" compatLnSpc="1"/>
              <a:lstStyle/>
              <a:p>
                <a:endParaRPr lang="en-US" sz="1780"/>
              </a:p>
            </p:txBody>
          </p:sp>
          <p:sp>
            <p:nvSpPr>
              <p:cNvPr id="46" name="Rectangle 20"/>
              <p:cNvSpPr>
                <a:spLocks noChangeArrowheads="1"/>
              </p:cNvSpPr>
              <p:nvPr/>
            </p:nvSpPr>
            <p:spPr bwMode="auto">
              <a:xfrm>
                <a:off x="14273690" y="3340735"/>
                <a:ext cx="73343" cy="68104"/>
              </a:xfrm>
              <a:prstGeom prst="rect">
                <a:avLst/>
              </a:pr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0436" tIns="45217" rIns="90436" bIns="45217" numCol="1" anchor="t" anchorCtr="0" compatLnSpc="1"/>
              <a:lstStyle/>
              <a:p>
                <a:endParaRPr lang="en-US" sz="1780"/>
              </a:p>
            </p:txBody>
          </p:sp>
          <p:sp>
            <p:nvSpPr>
              <p:cNvPr id="47" name="Rectangle 21"/>
              <p:cNvSpPr>
                <a:spLocks noChangeArrowheads="1"/>
              </p:cNvSpPr>
              <p:nvPr/>
            </p:nvSpPr>
            <p:spPr bwMode="auto">
              <a:xfrm>
                <a:off x="10033795" y="10320497"/>
                <a:ext cx="73343" cy="66358"/>
              </a:xfrm>
              <a:prstGeom prst="rect">
                <a:avLst/>
              </a:pr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0436" tIns="45217" rIns="90436" bIns="45217" numCol="1" anchor="t" anchorCtr="0" compatLnSpc="1"/>
              <a:lstStyle/>
              <a:p>
                <a:endParaRPr lang="en-US" sz="1780"/>
              </a:p>
            </p:txBody>
          </p:sp>
          <p:sp>
            <p:nvSpPr>
              <p:cNvPr id="48" name="Rectangle 22"/>
              <p:cNvSpPr>
                <a:spLocks noChangeArrowheads="1"/>
              </p:cNvSpPr>
              <p:nvPr/>
            </p:nvSpPr>
            <p:spPr bwMode="auto">
              <a:xfrm>
                <a:off x="14273690" y="10320497"/>
                <a:ext cx="73343" cy="66358"/>
              </a:xfrm>
              <a:prstGeom prst="rect">
                <a:avLst/>
              </a:pr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0436" tIns="45217" rIns="90436" bIns="45217" numCol="1" anchor="t" anchorCtr="0" compatLnSpc="1"/>
              <a:lstStyle/>
              <a:p>
                <a:endParaRPr lang="en-US" sz="1780"/>
              </a:p>
            </p:txBody>
          </p:sp>
        </p:grpSp>
      </p:grpSp>
      <p:cxnSp>
        <p:nvCxnSpPr>
          <p:cNvPr id="24" name="Straight Connector 23"/>
          <p:cNvCxnSpPr/>
          <p:nvPr/>
        </p:nvCxnSpPr>
        <p:spPr>
          <a:xfrm flipH="1">
            <a:off x="13085180" y="5763748"/>
            <a:ext cx="7029975" cy="0"/>
          </a:xfrm>
          <a:prstGeom prst="line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9787516" y="656115"/>
            <a:ext cx="11365230" cy="2214880"/>
            <a:chOff x="14172836" y="1635403"/>
            <a:chExt cx="11491122" cy="2239415"/>
          </a:xfrm>
        </p:grpSpPr>
        <p:sp>
          <p:nvSpPr>
            <p:cNvPr id="27" name="Rectangle 26"/>
            <p:cNvSpPr/>
            <p:nvPr/>
          </p:nvSpPr>
          <p:spPr>
            <a:xfrm>
              <a:off x="18176913" y="1814386"/>
              <a:ext cx="982413" cy="9824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8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4172836" y="1635403"/>
              <a:ext cx="11491122" cy="22394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ru-RU" altLang="en-US" sz="13800" b="1">
                  <a:ln w="22225">
                    <a:solidFill>
                      <a:schemeClr val="tx1"/>
                    </a:solidFill>
                    <a:prstDash val="solid"/>
                  </a:ln>
                  <a:solidFill>
                    <a:srgbClr val="FF0000"/>
                  </a:solidFill>
                  <a:effectLst/>
                  <a:latin typeface="Monotype Corsiva" panose="03010101010201010101" charset="0"/>
                  <a:cs typeface="Monotype Corsiva" panose="03010101010201010101" charset="0"/>
                  <a:sym typeface="+mn-ea"/>
                </a:rPr>
                <a:t>Каллистемон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0557510" y="5977255"/>
            <a:ext cx="12346305" cy="7200265"/>
          </a:xfrm>
          <a:prstGeom prst="rect">
            <a:avLst/>
          </a:prstGeom>
          <a:solidFill>
            <a:srgbClr val="92D050">
              <a:alpha val="17000"/>
            </a:srgbClr>
          </a:solidFill>
          <a:effectLst>
            <a:softEdge rad="317500"/>
          </a:effectLst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sz="4220" b="1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        Каллистемон — </a:t>
            </a:r>
            <a:r>
              <a:rPr lang="ru-RU" altLang="en-US" sz="4220" b="1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вечнозелёное </a:t>
            </a:r>
            <a:r>
              <a:rPr lang="ru-RU" altLang="en-US" sz="4220" b="1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растение. Соцветия с длинными тычинками напоминают ёршики для мытья бутылок. Именно тычинки придают цветкам эффектный и оригинальный вид, тогда как лепестки маленькие и невзрачные. Цветки достигают 12 см, плотные, цилиндрической формы. Появляются на концах ветвей. В центре цветка расположены многочисленные  длинные разноцветные тычинки. Они бывают ярко-красные, реже - жёлтые, зелёные, оранжевые, кремовые или белые. </a:t>
            </a:r>
          </a:p>
        </p:txBody>
      </p:sp>
      <p:cxnSp>
        <p:nvCxnSpPr>
          <p:cNvPr id="37" name="Straight Connector 36"/>
          <p:cNvCxnSpPr/>
          <p:nvPr/>
        </p:nvCxnSpPr>
        <p:spPr>
          <a:xfrm flipH="1" flipV="1">
            <a:off x="13063405" y="11951940"/>
            <a:ext cx="7286250" cy="167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  <a:effectLst>
            <a:outerShdw dist="12700" dir="5400000" algn="t" rotWithShape="0">
              <a:schemeClr val="accent1">
                <a:lumMod val="40000"/>
                <a:lumOff val="6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Изображение 21"/>
          <p:cNvPicPr/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2962" r="24492"/>
          <a:stretch>
            <a:fillRect/>
          </a:stretch>
        </p:blipFill>
        <p:spPr>
          <a:xfrm flipH="1">
            <a:off x="10306050" y="2694940"/>
            <a:ext cx="3441700" cy="328231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3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4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6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9" dur="2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4" fill="hold" grpId="0" nodeType="clickEffect" p14:presetBounceEnd="66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5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4" fill="hold" nodeType="clickEffect" p14:presetBounceEnd="6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0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1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4" fill="hold" nodeType="click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6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7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4" fill="hold" grpId="0" nodeType="clickEffect" p14:presetBounceEnd="66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2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3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1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ntr" presetSubtype="1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1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33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6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9" dur="2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4" fill="hold" grpId="0" nodeType="click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" presetClass="entr" presetSubtype="4" fill="hold" nodeType="click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2" fill="hold">
                          <p:stCondLst>
                            <p:cond delay="indefinite"/>
                          </p:stCondLst>
                          <p:childTnLst>
                            <p:par>
                              <p:cTn id="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" presetID="2" presetClass="entr" presetSubtype="4" fill="hold" nodeType="click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" presetClass="entr" presetSubtype="4" fill="hold" grpId="0" nodeType="click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" presetClass="entr" presetSubtype="1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2" presetClass="entr" presetSubtype="1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" presetClass="entr" presetSubtype="1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33" grpId="0" bldLvl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IMG_2808"/>
          <p:cNvPicPr>
            <a:picLocks noChangeAspect="1"/>
          </p:cNvPicPr>
          <p:nvPr/>
        </p:nvPicPr>
        <p:blipFill>
          <a:blip r:embed="rId2">
            <a:lum contrast="24000"/>
          </a:blip>
          <a:srcRect t="17310" b="34706"/>
          <a:stretch>
            <a:fillRect/>
          </a:stretch>
        </p:blipFill>
        <p:spPr>
          <a:xfrm>
            <a:off x="11726545" y="1176655"/>
            <a:ext cx="11365230" cy="7271385"/>
          </a:xfrm>
          <a:prstGeom prst="rect">
            <a:avLst/>
          </a:prstGeom>
        </p:spPr>
      </p:pic>
      <p:pic>
        <p:nvPicPr>
          <p:cNvPr id="5" name="Изображение 4" descr="16723569-e671-41a2-a090-16dacc775025"/>
          <p:cNvPicPr>
            <a:picLocks noChangeAspect="1"/>
          </p:cNvPicPr>
          <p:nvPr/>
        </p:nvPicPr>
        <p:blipFill>
          <a:blip r:embed="rId3">
            <a:lum bright="6000" contrast="12000"/>
          </a:blip>
          <a:srcRect t="11161" b="43093"/>
          <a:stretch>
            <a:fillRect/>
          </a:stretch>
        </p:blipFill>
        <p:spPr>
          <a:xfrm>
            <a:off x="11746865" y="1176655"/>
            <a:ext cx="11431905" cy="6972935"/>
          </a:xfrm>
          <a:prstGeom prst="rect">
            <a:avLst/>
          </a:prstGeom>
        </p:spPr>
      </p:pic>
      <p:pic>
        <p:nvPicPr>
          <p:cNvPr id="12" name="Изображение 11" descr="20241111_133031"/>
          <p:cNvPicPr>
            <a:picLocks noChangeAspect="1"/>
          </p:cNvPicPr>
          <p:nvPr/>
        </p:nvPicPr>
        <p:blipFill>
          <a:blip r:embed="rId4">
            <a:lum bright="6000" contrast="12000"/>
          </a:blip>
          <a:srcRect l="-767" t="9952" r="767" b="36903"/>
          <a:stretch>
            <a:fillRect/>
          </a:stretch>
        </p:blipFill>
        <p:spPr>
          <a:xfrm>
            <a:off x="11746865" y="1073785"/>
            <a:ext cx="11344910" cy="7413625"/>
          </a:xfrm>
          <a:prstGeom prst="rect">
            <a:avLst/>
          </a:prstGeom>
        </p:spPr>
      </p:pic>
      <p:pic>
        <p:nvPicPr>
          <p:cNvPr id="21" name="Изображение 20"/>
          <p:cNvPicPr/>
          <p:nvPr/>
        </p:nvPicPr>
        <p:blipFill>
          <a:blip r:embed="rId5"/>
          <a:stretch>
            <a:fillRect/>
          </a:stretch>
        </p:blipFill>
        <p:spPr>
          <a:xfrm>
            <a:off x="4026535" y="2626995"/>
            <a:ext cx="7330440" cy="3289300"/>
          </a:xfrm>
          <a:prstGeom prst="rect">
            <a:avLst/>
          </a:prstGeom>
        </p:spPr>
      </p:pic>
      <p:sp>
        <p:nvSpPr>
          <p:cNvPr id="20" name="Текстовое поле 19"/>
          <p:cNvSpPr txBox="1"/>
          <p:nvPr/>
        </p:nvSpPr>
        <p:spPr>
          <a:xfrm>
            <a:off x="4201160" y="3192145"/>
            <a:ext cx="6982460" cy="2158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defTabSz="26670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Как она растёт в песке?</a:t>
            </a:r>
          </a:p>
          <a:p>
            <a:pPr marL="0" indent="0" algn="ctr" defTabSz="26670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Как с жарой справляется?</a:t>
            </a:r>
          </a:p>
          <a:p>
            <a:pPr marL="0" indent="0" algn="ctr" defTabSz="26670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Нежность дарит нам на пляже</a:t>
            </a:r>
          </a:p>
          <a:p>
            <a:pPr marL="0" indent="0" algn="ctr" defTabSz="26670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Лилия-красавица!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1356696" y="8621571"/>
            <a:ext cx="12128676" cy="422100"/>
            <a:chOff x="7127340" y="8105776"/>
            <a:chExt cx="10132495" cy="448289"/>
          </a:xfrm>
        </p:grpSpPr>
        <p:sp>
          <p:nvSpPr>
            <p:cNvPr id="7" name="Freeform 6"/>
            <p:cNvSpPr/>
            <p:nvPr/>
          </p:nvSpPr>
          <p:spPr bwMode="auto">
            <a:xfrm>
              <a:off x="7127340" y="8306930"/>
              <a:ext cx="10103759" cy="247135"/>
            </a:xfrm>
            <a:custGeom>
              <a:avLst/>
              <a:gdLst>
                <a:gd name="T0" fmla="*/ 5 w 741"/>
                <a:gd name="T1" fmla="*/ 3 h 18"/>
                <a:gd name="T2" fmla="*/ 33 w 741"/>
                <a:gd name="T3" fmla="*/ 18 h 18"/>
                <a:gd name="T4" fmla="*/ 713 w 741"/>
                <a:gd name="T5" fmla="*/ 18 h 18"/>
                <a:gd name="T6" fmla="*/ 741 w 741"/>
                <a:gd name="T7" fmla="*/ 6 h 18"/>
                <a:gd name="T8" fmla="*/ 741 w 741"/>
                <a:gd name="T9" fmla="*/ 0 h 18"/>
                <a:gd name="T10" fmla="*/ 5 w 741"/>
                <a:gd name="T11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1" h="18">
                  <a:moveTo>
                    <a:pt x="5" y="3"/>
                  </a:moveTo>
                  <a:cubicBezTo>
                    <a:pt x="5" y="3"/>
                    <a:pt x="0" y="11"/>
                    <a:pt x="33" y="18"/>
                  </a:cubicBezTo>
                  <a:cubicBezTo>
                    <a:pt x="713" y="18"/>
                    <a:pt x="713" y="18"/>
                    <a:pt x="713" y="18"/>
                  </a:cubicBezTo>
                  <a:cubicBezTo>
                    <a:pt x="713" y="18"/>
                    <a:pt x="735" y="17"/>
                    <a:pt x="741" y="6"/>
                  </a:cubicBezTo>
                  <a:cubicBezTo>
                    <a:pt x="741" y="0"/>
                    <a:pt x="741" y="0"/>
                    <a:pt x="741" y="0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5F6767"/>
            </a:solidFill>
            <a:ln w="9525">
              <a:solidFill>
                <a:schemeClr val="tx1"/>
              </a:solidFill>
              <a:round/>
            </a:ln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7196308" y="8105776"/>
              <a:ext cx="10063527" cy="310354"/>
            </a:xfrm>
            <a:custGeom>
              <a:avLst/>
              <a:gdLst>
                <a:gd name="T0" fmla="*/ 0 w 738"/>
                <a:gd name="T1" fmla="*/ 0 h 23"/>
                <a:gd name="T2" fmla="*/ 737 w 738"/>
                <a:gd name="T3" fmla="*/ 0 h 23"/>
                <a:gd name="T4" fmla="*/ 737 w 738"/>
                <a:gd name="T5" fmla="*/ 19 h 23"/>
                <a:gd name="T6" fmla="*/ 729 w 738"/>
                <a:gd name="T7" fmla="*/ 21 h 23"/>
                <a:gd name="T8" fmla="*/ 7 w 738"/>
                <a:gd name="T9" fmla="*/ 21 h 23"/>
                <a:gd name="T10" fmla="*/ 0 w 738"/>
                <a:gd name="T11" fmla="*/ 19 h 23"/>
                <a:gd name="T12" fmla="*/ 0 w 738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8" h="23">
                  <a:moveTo>
                    <a:pt x="0" y="0"/>
                  </a:moveTo>
                  <a:cubicBezTo>
                    <a:pt x="737" y="0"/>
                    <a:pt x="737" y="0"/>
                    <a:pt x="737" y="0"/>
                  </a:cubicBezTo>
                  <a:cubicBezTo>
                    <a:pt x="737" y="19"/>
                    <a:pt x="737" y="19"/>
                    <a:pt x="737" y="19"/>
                  </a:cubicBezTo>
                  <a:cubicBezTo>
                    <a:pt x="737" y="19"/>
                    <a:pt x="738" y="22"/>
                    <a:pt x="729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0" y="23"/>
                    <a:pt x="0" y="1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0D2D3"/>
            </a:solidFill>
            <a:ln w="9525">
              <a:solidFill>
                <a:schemeClr val="tx1"/>
              </a:solidFill>
              <a:round/>
            </a:ln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16397740" y="8237963"/>
              <a:ext cx="367828" cy="45978"/>
            </a:xfrm>
            <a:custGeom>
              <a:avLst/>
              <a:gdLst>
                <a:gd name="T0" fmla="*/ 27 w 27"/>
                <a:gd name="T1" fmla="*/ 2 h 3"/>
                <a:gd name="T2" fmla="*/ 26 w 27"/>
                <a:gd name="T3" fmla="*/ 3 h 3"/>
                <a:gd name="T4" fmla="*/ 1 w 27"/>
                <a:gd name="T5" fmla="*/ 3 h 3"/>
                <a:gd name="T6" fmla="*/ 0 w 27"/>
                <a:gd name="T7" fmla="*/ 2 h 3"/>
                <a:gd name="T8" fmla="*/ 0 w 27"/>
                <a:gd name="T9" fmla="*/ 2 h 3"/>
                <a:gd name="T10" fmla="*/ 1 w 27"/>
                <a:gd name="T11" fmla="*/ 0 h 3"/>
                <a:gd name="T12" fmla="*/ 26 w 27"/>
                <a:gd name="T13" fmla="*/ 0 h 3"/>
                <a:gd name="T14" fmla="*/ 27 w 2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">
                  <a:moveTo>
                    <a:pt x="27" y="2"/>
                  </a:moveTo>
                  <a:cubicBezTo>
                    <a:pt x="27" y="2"/>
                    <a:pt x="27" y="3"/>
                    <a:pt x="26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1"/>
                    <a:pt x="27" y="2"/>
                  </a:cubicBezTo>
                  <a:close/>
                </a:path>
              </a:pathLst>
            </a:custGeom>
            <a:solidFill>
              <a:srgbClr val="5F6767"/>
            </a:solidFill>
            <a:ln w="9525">
              <a:solidFill>
                <a:schemeClr val="tx1"/>
              </a:solidFill>
              <a:round/>
            </a:ln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11501038" y="8117270"/>
              <a:ext cx="1419583" cy="149429"/>
            </a:xfrm>
            <a:custGeom>
              <a:avLst/>
              <a:gdLst>
                <a:gd name="T0" fmla="*/ 2 w 104"/>
                <a:gd name="T1" fmla="*/ 0 h 11"/>
                <a:gd name="T2" fmla="*/ 9 w 104"/>
                <a:gd name="T3" fmla="*/ 10 h 11"/>
                <a:gd name="T4" fmla="*/ 94 w 104"/>
                <a:gd name="T5" fmla="*/ 10 h 11"/>
                <a:gd name="T6" fmla="*/ 102 w 104"/>
                <a:gd name="T7" fmla="*/ 0 h 11"/>
                <a:gd name="T8" fmla="*/ 2 w 10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1">
                  <a:moveTo>
                    <a:pt x="2" y="0"/>
                  </a:moveTo>
                  <a:cubicBezTo>
                    <a:pt x="2" y="0"/>
                    <a:pt x="0" y="9"/>
                    <a:pt x="9" y="1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4" y="10"/>
                    <a:pt x="104" y="11"/>
                    <a:pt x="102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808184"/>
            </a:solidFill>
            <a:ln w="9525">
              <a:solidFill>
                <a:schemeClr val="tx1"/>
              </a:solidFill>
              <a:round/>
            </a:ln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</p:grpSp>
      <p:sp>
        <p:nvSpPr>
          <p:cNvPr id="3" name="Freeform 5"/>
          <p:cNvSpPr>
            <a:spLocks noEditPoints="1"/>
          </p:cNvSpPr>
          <p:nvPr/>
        </p:nvSpPr>
        <p:spPr bwMode="auto">
          <a:xfrm>
            <a:off x="11410701" y="1034630"/>
            <a:ext cx="12075076" cy="7586075"/>
          </a:xfrm>
          <a:custGeom>
            <a:avLst/>
            <a:gdLst>
              <a:gd name="T0" fmla="*/ 536 w 549"/>
              <a:gd name="T1" fmla="*/ 0 h 371"/>
              <a:gd name="T2" fmla="*/ 12 w 549"/>
              <a:gd name="T3" fmla="*/ 0 h 371"/>
              <a:gd name="T4" fmla="*/ 0 w 549"/>
              <a:gd name="T5" fmla="*/ 17 h 371"/>
              <a:gd name="T6" fmla="*/ 0 w 549"/>
              <a:gd name="T7" fmla="*/ 354 h 371"/>
              <a:gd name="T8" fmla="*/ 12 w 549"/>
              <a:gd name="T9" fmla="*/ 371 h 371"/>
              <a:gd name="T10" fmla="*/ 536 w 549"/>
              <a:gd name="T11" fmla="*/ 371 h 371"/>
              <a:gd name="T12" fmla="*/ 549 w 549"/>
              <a:gd name="T13" fmla="*/ 354 h 371"/>
              <a:gd name="T14" fmla="*/ 549 w 549"/>
              <a:gd name="T15" fmla="*/ 17 h 371"/>
              <a:gd name="T16" fmla="*/ 536 w 549"/>
              <a:gd name="T17" fmla="*/ 0 h 371"/>
              <a:gd name="T18" fmla="*/ 528 w 549"/>
              <a:gd name="T19" fmla="*/ 333 h 371"/>
              <a:gd name="T20" fmla="*/ 21 w 549"/>
              <a:gd name="T21" fmla="*/ 333 h 371"/>
              <a:gd name="T22" fmla="*/ 21 w 549"/>
              <a:gd name="T23" fmla="*/ 21 h 371"/>
              <a:gd name="T24" fmla="*/ 528 w 549"/>
              <a:gd name="T25" fmla="*/ 21 h 371"/>
              <a:gd name="T26" fmla="*/ 528 w 549"/>
              <a:gd name="T27" fmla="*/ 333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49" h="371">
                <a:moveTo>
                  <a:pt x="53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8"/>
                  <a:pt x="0" y="17"/>
                </a:cubicBezTo>
                <a:cubicBezTo>
                  <a:pt x="0" y="354"/>
                  <a:pt x="0" y="354"/>
                  <a:pt x="0" y="354"/>
                </a:cubicBezTo>
                <a:cubicBezTo>
                  <a:pt x="0" y="363"/>
                  <a:pt x="5" y="371"/>
                  <a:pt x="12" y="371"/>
                </a:cubicBezTo>
                <a:cubicBezTo>
                  <a:pt x="536" y="371"/>
                  <a:pt x="536" y="371"/>
                  <a:pt x="536" y="371"/>
                </a:cubicBezTo>
                <a:cubicBezTo>
                  <a:pt x="543" y="371"/>
                  <a:pt x="549" y="363"/>
                  <a:pt x="549" y="354"/>
                </a:cubicBezTo>
                <a:cubicBezTo>
                  <a:pt x="549" y="17"/>
                  <a:pt x="549" y="17"/>
                  <a:pt x="549" y="17"/>
                </a:cubicBezTo>
                <a:cubicBezTo>
                  <a:pt x="549" y="8"/>
                  <a:pt x="543" y="0"/>
                  <a:pt x="536" y="0"/>
                </a:cubicBezTo>
                <a:close/>
                <a:moveTo>
                  <a:pt x="528" y="333"/>
                </a:moveTo>
                <a:cubicBezTo>
                  <a:pt x="21" y="333"/>
                  <a:pt x="21" y="333"/>
                  <a:pt x="21" y="333"/>
                </a:cubicBezTo>
                <a:cubicBezTo>
                  <a:pt x="21" y="21"/>
                  <a:pt x="21" y="21"/>
                  <a:pt x="21" y="21"/>
                </a:cubicBezTo>
                <a:cubicBezTo>
                  <a:pt x="528" y="21"/>
                  <a:pt x="528" y="21"/>
                  <a:pt x="528" y="21"/>
                </a:cubicBezTo>
                <a:lnTo>
                  <a:pt x="528" y="333"/>
                </a:lnTo>
                <a:close/>
              </a:path>
            </a:pathLst>
          </a:custGeom>
          <a:solidFill>
            <a:srgbClr val="F8EACA"/>
          </a:solidFill>
          <a:ln w="60325">
            <a:solidFill>
              <a:schemeClr val="tx1"/>
            </a:solidFill>
            <a:round/>
          </a:ln>
        </p:spPr>
        <p:txBody>
          <a:bodyPr vert="horz" wrap="square" lIns="90436" tIns="45217" rIns="90436" bIns="45217" numCol="1" anchor="t" anchorCtr="0" compatLnSpc="1"/>
          <a:lstStyle/>
          <a:p>
            <a:endParaRPr lang="en-US" sz="1780"/>
          </a:p>
        </p:txBody>
      </p:sp>
      <p:pic>
        <p:nvPicPr>
          <p:cNvPr id="22" name="Изображение 21"/>
          <p:cNvPicPr/>
          <p:nvPr/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2962" r="24492"/>
          <a:stretch>
            <a:fillRect/>
          </a:stretch>
        </p:blipFill>
        <p:spPr>
          <a:xfrm flipH="1">
            <a:off x="2821940" y="3793490"/>
            <a:ext cx="2750185" cy="267208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124075" y="6052185"/>
            <a:ext cx="9232900" cy="3957955"/>
          </a:xfrm>
          <a:prstGeom prst="rect">
            <a:avLst/>
          </a:prstGeom>
          <a:solidFill>
            <a:srgbClr val="FFFF00">
              <a:alpha val="5000"/>
            </a:srgbClr>
          </a:solidFill>
          <a:effectLst>
            <a:softEdge rad="317500"/>
          </a:effectLst>
        </p:spPr>
        <p:txBody>
          <a:bodyPr wrap="square"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        Средиземноморская лилия </a:t>
            </a:r>
            <a:r>
              <a:rPr lang="ru-RU" altLang="en-US" sz="422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—</a:t>
            </a: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цветок</a:t>
            </a:r>
            <a:r>
              <a:rPr lang="ru-RU" altLang="en-US" sz="4220" b="1" dirty="0">
                <a:ln>
                  <a:solidFill>
                    <a:schemeClr val="tx1"/>
                  </a:solidFill>
                </a:ln>
                <a:solidFill>
                  <a:srgbClr val="F8EAC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  <a:sym typeface="+mn-ea"/>
              </a:rPr>
              <a:t> </a:t>
            </a: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с необыкновенными белыми лепестками растёт прямо посреди песчаного побережья Средиземного моря. </a:t>
            </a:r>
            <a:r>
              <a:rPr lang="ru-RU" altLang="en-US" sz="4220" b="1" dirty="0" smtClean="0">
                <a:latin typeface="Monotype Corsiva" panose="03010101010201010101" charset="0"/>
                <a:cs typeface="Monotype Corsiva" panose="03010101010201010101" charset="0"/>
                <a:sym typeface="+mn-ea"/>
              </a:rPr>
              <a:t>Это растение</a:t>
            </a:r>
            <a:r>
              <a:rPr lang="ru-RU" altLang="en-US" sz="4220" b="1" dirty="0" smtClean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</a:t>
            </a: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можно увидеть в таких странах, как Тунис, Египет, Греция, Турция, Израиль.      </a:t>
            </a:r>
            <a:r>
              <a:rPr lang="ru-RU" altLang="en-US" sz="4200" b="1" dirty="0">
                <a:solidFill>
                  <a:srgbClr val="000000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</a:t>
            </a:r>
          </a:p>
          <a:p>
            <a:pPr algn="just">
              <a:lnSpc>
                <a:spcPct val="100000"/>
              </a:lnSpc>
            </a:pPr>
            <a:endParaRPr lang="ru-RU" altLang="en-US" sz="4200" b="1" dirty="0">
              <a:solidFill>
                <a:srgbClr val="000000"/>
              </a:solidFill>
              <a:effectLst/>
              <a:latin typeface="Monotype Corsiva" panose="03010101010201010101" charset="0"/>
              <a:cs typeface="Monotype Corsiva" panose="03010101010201010101" charset="0"/>
              <a:sym typeface="+mn-ea"/>
            </a:endParaRPr>
          </a:p>
        </p:txBody>
      </p:sp>
      <p:sp>
        <p:nvSpPr>
          <p:cNvPr id="2" name="TextBox 32"/>
          <p:cNvSpPr txBox="1"/>
          <p:nvPr/>
        </p:nvSpPr>
        <p:spPr>
          <a:xfrm>
            <a:off x="4026535" y="9705340"/>
            <a:ext cx="15976600" cy="2929890"/>
          </a:xfrm>
          <a:prstGeom prst="rect">
            <a:avLst/>
          </a:prstGeom>
          <a:solidFill>
            <a:srgbClr val="FFFF00">
              <a:alpha val="5000"/>
            </a:srgbClr>
          </a:solidFill>
          <a:effectLst>
            <a:softEdge rad="317500"/>
          </a:effectLst>
        </p:spPr>
        <p:txBody>
          <a:bodyPr wrap="square"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        Во всей своей красе цветок </a:t>
            </a:r>
            <a:r>
              <a:rPr lang="ru-RU" altLang="en-US" sz="4220" b="1" dirty="0" smtClean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средиземноморской лилии </a:t>
            </a: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распускается всего на одну ночь. Его лепестки покрыты тонким слоем воска  для </a:t>
            </a:r>
            <a:r>
              <a:rPr lang="ru-RU" altLang="en-US" sz="422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защиты </a:t>
            </a: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от морской солёной воды.</a:t>
            </a:r>
          </a:p>
          <a:p>
            <a:pPr algn="just">
              <a:lnSpc>
                <a:spcPct val="100000"/>
              </a:lnSpc>
            </a:pP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       Это очень древнее растение. Оно упоминается в Библии – «Песне песней» царя Соломона, там её называют цветком </a:t>
            </a:r>
            <a:r>
              <a:rPr lang="ru-RU" altLang="en-US" sz="4220" b="1" dirty="0" err="1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Шарона</a:t>
            </a: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.    </a:t>
            </a:r>
            <a:r>
              <a:rPr lang="ru-RU" altLang="en-US" sz="4200" b="1" dirty="0">
                <a:solidFill>
                  <a:srgbClr val="000000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</a:t>
            </a:r>
          </a:p>
          <a:p>
            <a:pPr algn="just">
              <a:lnSpc>
                <a:spcPct val="100000"/>
              </a:lnSpc>
            </a:pPr>
            <a:endParaRPr lang="ru-RU" altLang="en-US" sz="4200" b="1" dirty="0">
              <a:solidFill>
                <a:srgbClr val="000000"/>
              </a:solidFill>
              <a:effectLst/>
              <a:latin typeface="Monotype Corsiva" panose="03010101010201010101" charset="0"/>
              <a:cs typeface="Monotype Corsiva" panose="03010101010201010101" charset="0"/>
              <a:sym typeface="+mn-ea"/>
            </a:endParaRPr>
          </a:p>
        </p:txBody>
      </p:sp>
      <p:sp>
        <p:nvSpPr>
          <p:cNvPr id="19" name="Текстовое поле 18"/>
          <p:cNvSpPr txBox="1"/>
          <p:nvPr/>
        </p:nvSpPr>
        <p:spPr>
          <a:xfrm>
            <a:off x="2893695" y="578485"/>
            <a:ext cx="13542645" cy="63677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</a:pPr>
            <a:r>
              <a:rPr lang="ru-RU" altLang="en-US" sz="6600" b="1">
                <a:ln>
                  <a:solidFill>
                    <a:schemeClr val="tx1"/>
                  </a:solidFill>
                </a:ln>
                <a:solidFill>
                  <a:srgbClr val="F8EAC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</a:rPr>
              <a:t>      </a:t>
            </a:r>
            <a:r>
              <a:rPr lang="ru-RU" altLang="en-US" sz="7200" b="1">
                <a:ln>
                  <a:solidFill>
                    <a:schemeClr val="tx1"/>
                  </a:solidFill>
                </a:ln>
                <a:solidFill>
                  <a:srgbClr val="F8EAC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</a:rPr>
              <a:t> Средиземноморская </a:t>
            </a:r>
          </a:p>
          <a:p>
            <a:pPr>
              <a:lnSpc>
                <a:spcPct val="50000"/>
              </a:lnSpc>
            </a:pPr>
            <a:r>
              <a:rPr lang="ru-RU" altLang="en-US" sz="7200" b="1">
                <a:ln>
                  <a:solidFill>
                    <a:schemeClr val="tx1"/>
                  </a:solidFill>
                </a:ln>
                <a:solidFill>
                  <a:srgbClr val="F8EAC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</a:rPr>
              <a:t>                </a:t>
            </a:r>
            <a:r>
              <a:rPr lang="ru-RU" altLang="en-US" sz="9600" b="1">
                <a:ln>
                  <a:solidFill>
                    <a:schemeClr val="tx1"/>
                  </a:solidFill>
                </a:ln>
                <a:solidFill>
                  <a:srgbClr val="F8EAC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</a:rPr>
              <a:t>лилия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33" grpId="0" bldLvl="0" animBg="1"/>
      <p:bldP spid="33" grpId="1" animBg="1"/>
      <p:bldP spid="2" grpId="0" bldLvl="0" animBg="1"/>
      <p:bldP spid="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IMG-20241111-WA0006"/>
          <p:cNvPicPr>
            <a:picLocks noChangeAspect="1"/>
          </p:cNvPicPr>
          <p:nvPr/>
        </p:nvPicPr>
        <p:blipFill>
          <a:blip r:embed="rId2">
            <a:lum bright="6000" contrast="12000"/>
          </a:blip>
          <a:srcRect l="18406" t="947" r="1797" b="-947"/>
          <a:stretch>
            <a:fillRect/>
          </a:stretch>
        </p:blipFill>
        <p:spPr>
          <a:xfrm>
            <a:off x="14218920" y="1700530"/>
            <a:ext cx="8771255" cy="8244205"/>
          </a:xfrm>
          <a:prstGeom prst="ellipse">
            <a:avLst/>
          </a:prstGeom>
        </p:spPr>
      </p:pic>
      <p:pic>
        <p:nvPicPr>
          <p:cNvPr id="21" name="Изображение 20"/>
          <p:cNvPicPr/>
          <p:nvPr/>
        </p:nvPicPr>
        <p:blipFill>
          <a:blip r:embed="rId3"/>
          <a:stretch>
            <a:fillRect/>
          </a:stretch>
        </p:blipFill>
        <p:spPr>
          <a:xfrm>
            <a:off x="4592320" y="2709545"/>
            <a:ext cx="8989060" cy="3674745"/>
          </a:xfrm>
          <a:prstGeom prst="rect">
            <a:avLst/>
          </a:prstGeom>
        </p:spPr>
      </p:pic>
      <p:sp>
        <p:nvSpPr>
          <p:cNvPr id="24" name="Title 1"/>
          <p:cNvSpPr txBox="1"/>
          <p:nvPr/>
        </p:nvSpPr>
        <p:spPr>
          <a:xfrm>
            <a:off x="5285105" y="905510"/>
            <a:ext cx="12145645" cy="159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9F07A1"/>
                </a:solidFill>
              </a14:hiddenFill>
            </a:ext>
          </a:ex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en-US" sz="15100" b="1">
                <a:ln w="38100">
                  <a:solidFill>
                    <a:schemeClr val="tx1"/>
                  </a:solidFill>
                </a:ln>
                <a:solidFill>
                  <a:srgbClr val="F06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charset="0"/>
                <a:ea typeface="Monotype Corsiva" panose="03010101010201010101" charset="0"/>
                <a:cs typeface="Monotype Corsiva" panose="03010101010201010101" charset="0"/>
                <a:sym typeface="+mn-ea"/>
              </a:rPr>
              <a:t>Стрелиция</a:t>
            </a:r>
            <a:endParaRPr lang="ru-RU" altLang="en-US" sz="18100" b="1">
              <a:ln w="38100">
                <a:solidFill>
                  <a:schemeClr val="tx1"/>
                </a:solidFill>
              </a:ln>
              <a:solidFill>
                <a:srgbClr val="F06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onotype Corsiva" panose="03010101010201010101" charset="0"/>
              <a:ea typeface="Monotype Corsiva" panose="03010101010201010101" charset="0"/>
              <a:cs typeface="Monotype Corsiva" panose="03010101010201010101" charset="0"/>
              <a:sym typeface="+mn-ea"/>
            </a:endParaRPr>
          </a:p>
        </p:txBody>
      </p:sp>
      <p:sp>
        <p:nvSpPr>
          <p:cNvPr id="32" name="Rectangle 31"/>
          <p:cNvSpPr/>
          <p:nvPr/>
        </p:nvSpPr>
        <p:spPr>
          <a:xfrm flipH="1">
            <a:off x="4887595" y="3175635"/>
            <a:ext cx="8693785" cy="3239135"/>
          </a:xfrm>
          <a:prstGeom prst="rect">
            <a:avLst/>
          </a:prstGeom>
        </p:spPr>
        <p:txBody>
          <a:bodyPr wrap="square" lIns="482336" rIns="482336" bIns="120584" anchor="ctr">
            <a:noAutofit/>
            <a:scene3d>
              <a:camera prst="orthographicFront"/>
              <a:lightRig rig="threePt" dir="t"/>
            </a:scene3d>
          </a:bodyPr>
          <a:lstStyle/>
          <a:p>
            <a:pPr algn="ctr">
              <a:lnSpc>
                <a:spcPct val="89000"/>
              </a:lnSpc>
            </a:pPr>
            <a:r>
              <a:rPr lang="en-US" sz="4200" b="1">
                <a:ln>
                  <a:noFill/>
                </a:ln>
                <a:solidFill>
                  <a:srgbClr val="4CB109"/>
                </a:solidFill>
                <a:effectLst/>
                <a:latin typeface="Monotype Corsiva" panose="03010101010201010101" charset="0"/>
                <a:cs typeface="Monotype Corsiva" panose="03010101010201010101" charset="0"/>
              </a:rPr>
              <a:t>Словно журавль тянет шею в короне,</a:t>
            </a:r>
          </a:p>
          <a:p>
            <a:pPr algn="ctr">
              <a:lnSpc>
                <a:spcPct val="89000"/>
              </a:lnSpc>
            </a:pPr>
            <a:r>
              <a:rPr lang="en-US" sz="4200" b="1">
                <a:ln>
                  <a:noFill/>
                </a:ln>
                <a:solidFill>
                  <a:srgbClr val="4CB109"/>
                </a:solidFill>
                <a:effectLst/>
                <a:latin typeface="Monotype Corsiva" panose="03010101010201010101" charset="0"/>
                <a:cs typeface="Monotype Corsiva" panose="03010101010201010101" charset="0"/>
              </a:rPr>
              <a:t>«Райская птица» скоро взлетит.</a:t>
            </a:r>
          </a:p>
          <a:p>
            <a:pPr algn="ctr">
              <a:lnSpc>
                <a:spcPct val="89000"/>
              </a:lnSpc>
            </a:pPr>
            <a:r>
              <a:rPr lang="en-US" sz="4200" b="1">
                <a:ln>
                  <a:noFill/>
                </a:ln>
                <a:solidFill>
                  <a:srgbClr val="4CB109"/>
                </a:solidFill>
                <a:effectLst/>
                <a:latin typeface="Monotype Corsiva" panose="03010101010201010101" charset="0"/>
                <a:cs typeface="Monotype Corsiva" panose="03010101010201010101" charset="0"/>
              </a:rPr>
              <a:t>Это стрелиции горят на газоне,</a:t>
            </a:r>
          </a:p>
          <a:p>
            <a:pPr algn="ctr">
              <a:lnSpc>
                <a:spcPct val="89000"/>
              </a:lnSpc>
            </a:pPr>
            <a:r>
              <a:rPr lang="en-US" sz="4200" b="1">
                <a:ln>
                  <a:noFill/>
                </a:ln>
                <a:solidFill>
                  <a:srgbClr val="4CB109"/>
                </a:solidFill>
                <a:effectLst/>
                <a:latin typeface="Monotype Corsiva" panose="03010101010201010101" charset="0"/>
                <a:cs typeface="Monotype Corsiva" panose="03010101010201010101" charset="0"/>
              </a:rPr>
              <a:t>Нас поражает их трепетный вид!</a:t>
            </a:r>
          </a:p>
          <a:p>
            <a:pPr algn="ctr">
              <a:lnSpc>
                <a:spcPct val="89000"/>
              </a:lnSpc>
            </a:pPr>
            <a:endParaRPr lang="en-US" sz="4200" b="1" err="1">
              <a:ln>
                <a:noFill/>
              </a:ln>
              <a:solidFill>
                <a:srgbClr val="4CB109"/>
              </a:solidFill>
              <a:effectLst/>
              <a:latin typeface="Monotype Corsiva" panose="03010101010201010101" charset="0"/>
              <a:cs typeface="Monotype Corsiva" panose="03010101010201010101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3047365" y="6591935"/>
            <a:ext cx="11037570" cy="5825490"/>
          </a:xfrm>
          <a:prstGeom prst="rect">
            <a:avLst/>
          </a:prstGeom>
          <a:solidFill>
            <a:schemeClr val="accent1">
              <a:lumMod val="40000"/>
              <a:lumOff val="60000"/>
              <a:alpha val="25000"/>
            </a:schemeClr>
          </a:solidFill>
          <a:effectLst>
            <a:softEdge rad="317500"/>
          </a:effectLst>
        </p:spPr>
        <p:txBody>
          <a:bodyPr wrap="square" rtlCol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sz="4220" b="1" dirty="0" err="1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Стрелиция</a:t>
            </a:r>
            <a:r>
              <a:rPr lang="ru-RU" altLang="en-US" sz="422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</a:t>
            </a:r>
            <a:r>
              <a:rPr lang="ru-RU" altLang="en-US" sz="4220" b="1" dirty="0">
                <a:solidFill>
                  <a:prstClr val="black"/>
                </a:solidFill>
                <a:latin typeface="Monotype Corsiva" panose="03010101010201010101" charset="0"/>
                <a:cs typeface="Monotype Corsiva" panose="03010101010201010101" charset="0"/>
                <a:sym typeface="+mn-ea"/>
              </a:rPr>
              <a:t>–</a:t>
            </a:r>
            <a:r>
              <a:rPr lang="ru-RU" altLang="en-US" sz="4220" b="1" dirty="0" smtClean="0">
                <a:latin typeface="Monotype Corsiva" panose="03010101010201010101" charset="0"/>
                <a:cs typeface="Monotype Corsiva" panose="03010101010201010101" charset="0"/>
                <a:sym typeface="+mn-ea"/>
              </a:rPr>
              <a:t> </a:t>
            </a:r>
            <a:r>
              <a:rPr lang="ru-RU" altLang="en-US" sz="4220" b="1" dirty="0" smtClean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прекрасный </a:t>
            </a:r>
            <a:r>
              <a:rPr lang="ru-RU" altLang="en-US" sz="422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африканский цветок, покоривший весь мир своей экзотической формой. Цветок этого великолепного растения похож на птичью головку с ярким хохолком и длинным клювом. Отсюда другие названия растения: «цветы жар-птицы», «райская птица». На своей исторической родине </a:t>
            </a:r>
            <a:r>
              <a:rPr lang="ru-RU" altLang="en-US" sz="4220" b="1" dirty="0" err="1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стрелицию</a:t>
            </a:r>
            <a:r>
              <a:rPr lang="ru-RU" altLang="en-US" sz="422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называют попросту </a:t>
            </a:r>
            <a:r>
              <a:rPr lang="ru-RU" altLang="en-US" sz="4220" b="1" dirty="0" smtClean="0">
                <a:latin typeface="Monotype Corsiva" panose="03010101010201010101" charset="0"/>
                <a:cs typeface="Monotype Corsiva" panose="03010101010201010101" charset="0"/>
                <a:sym typeface="+mn-ea"/>
              </a:rPr>
              <a:t>– </a:t>
            </a:r>
            <a:r>
              <a:rPr lang="ru-RU" altLang="en-US" sz="4220" b="1" dirty="0" smtClean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«журавль</a:t>
            </a:r>
            <a:r>
              <a:rPr lang="ru-RU" altLang="en-US" sz="422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».</a:t>
            </a:r>
          </a:p>
          <a:p>
            <a:pPr algn="ctr">
              <a:lnSpc>
                <a:spcPct val="100000"/>
              </a:lnSpc>
            </a:pPr>
            <a:endParaRPr lang="ru-RU" altLang="en-US" sz="4220" b="1" dirty="0">
              <a:effectLst/>
              <a:latin typeface="Monotype Corsiva" panose="03010101010201010101" charset="0"/>
              <a:cs typeface="Monotype Corsiva" panose="03010101010201010101" charset="0"/>
              <a:sym typeface="+mn-ea"/>
            </a:endParaRPr>
          </a:p>
          <a:p>
            <a:pPr algn="ctr">
              <a:lnSpc>
                <a:spcPct val="100000"/>
              </a:lnSpc>
            </a:pPr>
            <a:endParaRPr lang="ru-RU" altLang="en-US" sz="4220" b="1" dirty="0">
              <a:effectLst/>
              <a:latin typeface="Monotype Corsiva" panose="03010101010201010101" charset="0"/>
              <a:cs typeface="Monotype Corsiva" panose="03010101010201010101" charset="0"/>
              <a:sym typeface="+mn-ea"/>
            </a:endParaRPr>
          </a:p>
        </p:txBody>
      </p:sp>
      <p:pic>
        <p:nvPicPr>
          <p:cNvPr id="14" name="Изображение 13"/>
          <p:cNvPicPr/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2962" r="24492"/>
          <a:stretch>
            <a:fillRect/>
          </a:stretch>
        </p:blipFill>
        <p:spPr>
          <a:xfrm flipH="1">
            <a:off x="3340735" y="3864610"/>
            <a:ext cx="2237740" cy="2550160"/>
          </a:xfrm>
          <a:prstGeom prst="rect">
            <a:avLst/>
          </a:prstGeom>
        </p:spPr>
      </p:pic>
      <p:pic>
        <p:nvPicPr>
          <p:cNvPr id="6" name="Изображение 5" descr="IMG-20241111-WA0004"/>
          <p:cNvPicPr>
            <a:picLocks noChangeAspect="1"/>
          </p:cNvPicPr>
          <p:nvPr/>
        </p:nvPicPr>
        <p:blipFill>
          <a:blip r:embed="rId5">
            <a:lum bright="6000" contrast="12000"/>
          </a:blip>
          <a:srcRect t="25264" b="19729"/>
          <a:stretch>
            <a:fillRect/>
          </a:stretch>
        </p:blipFill>
        <p:spPr>
          <a:xfrm>
            <a:off x="14218920" y="1578610"/>
            <a:ext cx="8554720" cy="8366125"/>
          </a:xfrm>
          <a:prstGeom prst="ellipse">
            <a:avLst/>
          </a:prstGeom>
        </p:spPr>
      </p:pic>
      <p:pic>
        <p:nvPicPr>
          <p:cNvPr id="3" name="Изображение 2" descr="20241112_075445"/>
          <p:cNvPicPr>
            <a:picLocks noChangeAspect="1"/>
          </p:cNvPicPr>
          <p:nvPr/>
        </p:nvPicPr>
        <p:blipFill>
          <a:blip r:embed="rId6">
            <a:lum bright="6000" contrast="12000"/>
          </a:blip>
          <a:srcRect l="-522" t="15233" r="522" b="11878"/>
          <a:stretch>
            <a:fillRect/>
          </a:stretch>
        </p:blipFill>
        <p:spPr>
          <a:xfrm>
            <a:off x="14218920" y="1578610"/>
            <a:ext cx="8562340" cy="8322310"/>
          </a:xfrm>
          <a:prstGeom prst="ellipse">
            <a:avLst/>
          </a:prstGeom>
        </p:spPr>
      </p:pic>
      <p:pic>
        <p:nvPicPr>
          <p:cNvPr id="2" name="Изображение 1" descr="20241111_133127"/>
          <p:cNvPicPr>
            <a:picLocks noChangeAspect="1"/>
          </p:cNvPicPr>
          <p:nvPr/>
        </p:nvPicPr>
        <p:blipFill>
          <a:blip r:embed="rId7">
            <a:lum bright="6000" contrast="6000"/>
          </a:blip>
          <a:srcRect l="241" t="5263" r="-241" b="17623"/>
          <a:stretch>
            <a:fillRect/>
          </a:stretch>
        </p:blipFill>
        <p:spPr>
          <a:xfrm>
            <a:off x="14612620" y="1578610"/>
            <a:ext cx="8152765" cy="8383270"/>
          </a:xfrm>
          <a:prstGeom prst="ellipse">
            <a:avLst/>
          </a:prstGeom>
        </p:spPr>
      </p:pic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13521447" y="905366"/>
            <a:ext cx="9980954" cy="9972592"/>
          </a:xfrm>
          <a:custGeom>
            <a:avLst/>
            <a:gdLst>
              <a:gd name="T0" fmla="*/ 1371 w 1371"/>
              <a:gd name="T1" fmla="*/ 701 h 1370"/>
              <a:gd name="T2" fmla="*/ 1294 w 1371"/>
              <a:gd name="T3" fmla="*/ 596 h 1370"/>
              <a:gd name="T4" fmla="*/ 1326 w 1371"/>
              <a:gd name="T5" fmla="*/ 442 h 1370"/>
              <a:gd name="T6" fmla="*/ 1212 w 1371"/>
              <a:gd name="T7" fmla="*/ 367 h 1370"/>
              <a:gd name="T8" fmla="*/ 1181 w 1371"/>
              <a:gd name="T9" fmla="*/ 212 h 1370"/>
              <a:gd name="T10" fmla="*/ 1053 w 1371"/>
              <a:gd name="T11" fmla="*/ 192 h 1370"/>
              <a:gd name="T12" fmla="*/ 967 w 1371"/>
              <a:gd name="T13" fmla="*/ 61 h 1370"/>
              <a:gd name="T14" fmla="*/ 832 w 1371"/>
              <a:gd name="T15" fmla="*/ 89 h 1370"/>
              <a:gd name="T16" fmla="*/ 701 w 1371"/>
              <a:gd name="T17" fmla="*/ 0 h 1370"/>
              <a:gd name="T18" fmla="*/ 597 w 1371"/>
              <a:gd name="T19" fmla="*/ 77 h 1370"/>
              <a:gd name="T20" fmla="*/ 442 w 1371"/>
              <a:gd name="T21" fmla="*/ 45 h 1370"/>
              <a:gd name="T22" fmla="*/ 366 w 1371"/>
              <a:gd name="T23" fmla="*/ 159 h 1370"/>
              <a:gd name="T24" fmla="*/ 212 w 1371"/>
              <a:gd name="T25" fmla="*/ 190 h 1370"/>
              <a:gd name="T26" fmla="*/ 192 w 1371"/>
              <a:gd name="T27" fmla="*/ 318 h 1370"/>
              <a:gd name="T28" fmla="*/ 60 w 1371"/>
              <a:gd name="T29" fmla="*/ 404 h 1370"/>
              <a:gd name="T30" fmla="*/ 87 w 1371"/>
              <a:gd name="T31" fmla="*/ 538 h 1370"/>
              <a:gd name="T32" fmla="*/ 0 w 1371"/>
              <a:gd name="T33" fmla="*/ 669 h 1370"/>
              <a:gd name="T34" fmla="*/ 77 w 1371"/>
              <a:gd name="T35" fmla="*/ 775 h 1370"/>
              <a:gd name="T36" fmla="*/ 45 w 1371"/>
              <a:gd name="T37" fmla="*/ 929 h 1370"/>
              <a:gd name="T38" fmla="*/ 159 w 1371"/>
              <a:gd name="T39" fmla="*/ 1004 h 1370"/>
              <a:gd name="T40" fmla="*/ 189 w 1371"/>
              <a:gd name="T41" fmla="*/ 1157 h 1370"/>
              <a:gd name="T42" fmla="*/ 318 w 1371"/>
              <a:gd name="T43" fmla="*/ 1177 h 1370"/>
              <a:gd name="T44" fmla="*/ 404 w 1371"/>
              <a:gd name="T45" fmla="*/ 1310 h 1370"/>
              <a:gd name="T46" fmla="*/ 539 w 1371"/>
              <a:gd name="T47" fmla="*/ 1282 h 1370"/>
              <a:gd name="T48" fmla="*/ 669 w 1371"/>
              <a:gd name="T49" fmla="*/ 1370 h 1370"/>
              <a:gd name="T50" fmla="*/ 774 w 1371"/>
              <a:gd name="T51" fmla="*/ 1292 h 1370"/>
              <a:gd name="T52" fmla="*/ 929 w 1371"/>
              <a:gd name="T53" fmla="*/ 1326 h 1370"/>
              <a:gd name="T54" fmla="*/ 1003 w 1371"/>
              <a:gd name="T55" fmla="*/ 1210 h 1370"/>
              <a:gd name="T56" fmla="*/ 1159 w 1371"/>
              <a:gd name="T57" fmla="*/ 1180 h 1370"/>
              <a:gd name="T58" fmla="*/ 1179 w 1371"/>
              <a:gd name="T59" fmla="*/ 1051 h 1370"/>
              <a:gd name="T60" fmla="*/ 1311 w 1371"/>
              <a:gd name="T61" fmla="*/ 965 h 1370"/>
              <a:gd name="T62" fmla="*/ 1282 w 1371"/>
              <a:gd name="T63" fmla="*/ 831 h 1370"/>
              <a:gd name="T64" fmla="*/ 686 w 1371"/>
              <a:gd name="T65" fmla="*/ 1243 h 1370"/>
              <a:gd name="T66" fmla="*/ 686 w 1371"/>
              <a:gd name="T67" fmla="*/ 127 h 1370"/>
              <a:gd name="T68" fmla="*/ 686 w 1371"/>
              <a:gd name="T69" fmla="*/ 1243 h 1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71" h="1370">
                <a:moveTo>
                  <a:pt x="1358" y="820"/>
                </a:moveTo>
                <a:cubicBezTo>
                  <a:pt x="1365" y="781"/>
                  <a:pt x="1370" y="741"/>
                  <a:pt x="1371" y="701"/>
                </a:cubicBezTo>
                <a:cubicBezTo>
                  <a:pt x="1300" y="674"/>
                  <a:pt x="1300" y="674"/>
                  <a:pt x="1300" y="674"/>
                </a:cubicBezTo>
                <a:cubicBezTo>
                  <a:pt x="1300" y="647"/>
                  <a:pt x="1298" y="622"/>
                  <a:pt x="1294" y="596"/>
                </a:cubicBezTo>
                <a:cubicBezTo>
                  <a:pt x="1322" y="579"/>
                  <a:pt x="1343" y="567"/>
                  <a:pt x="1359" y="557"/>
                </a:cubicBezTo>
                <a:cubicBezTo>
                  <a:pt x="1351" y="518"/>
                  <a:pt x="1340" y="479"/>
                  <a:pt x="1326" y="442"/>
                </a:cubicBezTo>
                <a:cubicBezTo>
                  <a:pt x="1251" y="443"/>
                  <a:pt x="1251" y="443"/>
                  <a:pt x="1251" y="443"/>
                </a:cubicBezTo>
                <a:cubicBezTo>
                  <a:pt x="1238" y="416"/>
                  <a:pt x="1226" y="392"/>
                  <a:pt x="1212" y="367"/>
                </a:cubicBezTo>
                <a:cubicBezTo>
                  <a:pt x="1231" y="341"/>
                  <a:pt x="1246" y="321"/>
                  <a:pt x="1256" y="307"/>
                </a:cubicBezTo>
                <a:cubicBezTo>
                  <a:pt x="1234" y="273"/>
                  <a:pt x="1209" y="241"/>
                  <a:pt x="1181" y="212"/>
                </a:cubicBezTo>
                <a:cubicBezTo>
                  <a:pt x="1113" y="243"/>
                  <a:pt x="1113" y="243"/>
                  <a:pt x="1113" y="243"/>
                </a:cubicBezTo>
                <a:cubicBezTo>
                  <a:pt x="1094" y="225"/>
                  <a:pt x="1073" y="208"/>
                  <a:pt x="1053" y="192"/>
                </a:cubicBezTo>
                <a:cubicBezTo>
                  <a:pt x="1061" y="161"/>
                  <a:pt x="1067" y="137"/>
                  <a:pt x="1072" y="120"/>
                </a:cubicBezTo>
                <a:cubicBezTo>
                  <a:pt x="1039" y="97"/>
                  <a:pt x="1004" y="77"/>
                  <a:pt x="967" y="61"/>
                </a:cubicBezTo>
                <a:cubicBezTo>
                  <a:pt x="915" y="116"/>
                  <a:pt x="915" y="116"/>
                  <a:pt x="915" y="116"/>
                </a:cubicBezTo>
                <a:cubicBezTo>
                  <a:pt x="888" y="103"/>
                  <a:pt x="859" y="95"/>
                  <a:pt x="832" y="89"/>
                </a:cubicBezTo>
                <a:cubicBezTo>
                  <a:pt x="827" y="56"/>
                  <a:pt x="824" y="32"/>
                  <a:pt x="821" y="13"/>
                </a:cubicBezTo>
                <a:cubicBezTo>
                  <a:pt x="782" y="6"/>
                  <a:pt x="742" y="1"/>
                  <a:pt x="701" y="0"/>
                </a:cubicBezTo>
                <a:cubicBezTo>
                  <a:pt x="673" y="70"/>
                  <a:pt x="673" y="70"/>
                  <a:pt x="673" y="70"/>
                </a:cubicBezTo>
                <a:cubicBezTo>
                  <a:pt x="648" y="70"/>
                  <a:pt x="622" y="75"/>
                  <a:pt x="597" y="77"/>
                </a:cubicBezTo>
                <a:cubicBezTo>
                  <a:pt x="581" y="49"/>
                  <a:pt x="568" y="28"/>
                  <a:pt x="559" y="12"/>
                </a:cubicBezTo>
                <a:cubicBezTo>
                  <a:pt x="519" y="19"/>
                  <a:pt x="479" y="30"/>
                  <a:pt x="442" y="45"/>
                </a:cubicBezTo>
                <a:cubicBezTo>
                  <a:pt x="444" y="120"/>
                  <a:pt x="444" y="120"/>
                  <a:pt x="444" y="120"/>
                </a:cubicBezTo>
                <a:cubicBezTo>
                  <a:pt x="417" y="132"/>
                  <a:pt x="391" y="145"/>
                  <a:pt x="366" y="159"/>
                </a:cubicBezTo>
                <a:cubicBezTo>
                  <a:pt x="340" y="140"/>
                  <a:pt x="321" y="126"/>
                  <a:pt x="306" y="115"/>
                </a:cubicBezTo>
                <a:cubicBezTo>
                  <a:pt x="273" y="137"/>
                  <a:pt x="241" y="162"/>
                  <a:pt x="212" y="190"/>
                </a:cubicBezTo>
                <a:cubicBezTo>
                  <a:pt x="242" y="258"/>
                  <a:pt x="242" y="258"/>
                  <a:pt x="242" y="258"/>
                </a:cubicBezTo>
                <a:cubicBezTo>
                  <a:pt x="223" y="278"/>
                  <a:pt x="207" y="297"/>
                  <a:pt x="192" y="318"/>
                </a:cubicBezTo>
                <a:cubicBezTo>
                  <a:pt x="161" y="310"/>
                  <a:pt x="137" y="304"/>
                  <a:pt x="119" y="300"/>
                </a:cubicBezTo>
                <a:cubicBezTo>
                  <a:pt x="97" y="333"/>
                  <a:pt x="77" y="368"/>
                  <a:pt x="60" y="404"/>
                </a:cubicBezTo>
                <a:cubicBezTo>
                  <a:pt x="114" y="456"/>
                  <a:pt x="114" y="456"/>
                  <a:pt x="114" y="456"/>
                </a:cubicBezTo>
                <a:cubicBezTo>
                  <a:pt x="104" y="482"/>
                  <a:pt x="96" y="511"/>
                  <a:pt x="87" y="538"/>
                </a:cubicBezTo>
                <a:cubicBezTo>
                  <a:pt x="55" y="543"/>
                  <a:pt x="32" y="546"/>
                  <a:pt x="14" y="549"/>
                </a:cubicBezTo>
                <a:cubicBezTo>
                  <a:pt x="6" y="588"/>
                  <a:pt x="1" y="628"/>
                  <a:pt x="0" y="669"/>
                </a:cubicBezTo>
                <a:cubicBezTo>
                  <a:pt x="71" y="697"/>
                  <a:pt x="71" y="697"/>
                  <a:pt x="71" y="697"/>
                </a:cubicBezTo>
                <a:cubicBezTo>
                  <a:pt x="71" y="721"/>
                  <a:pt x="73" y="748"/>
                  <a:pt x="77" y="775"/>
                </a:cubicBezTo>
                <a:cubicBezTo>
                  <a:pt x="49" y="791"/>
                  <a:pt x="28" y="803"/>
                  <a:pt x="12" y="812"/>
                </a:cubicBezTo>
                <a:cubicBezTo>
                  <a:pt x="19" y="852"/>
                  <a:pt x="31" y="891"/>
                  <a:pt x="45" y="929"/>
                </a:cubicBezTo>
                <a:cubicBezTo>
                  <a:pt x="120" y="927"/>
                  <a:pt x="120" y="927"/>
                  <a:pt x="120" y="927"/>
                </a:cubicBezTo>
                <a:cubicBezTo>
                  <a:pt x="131" y="954"/>
                  <a:pt x="145" y="979"/>
                  <a:pt x="159" y="1004"/>
                </a:cubicBezTo>
                <a:cubicBezTo>
                  <a:pt x="140" y="1030"/>
                  <a:pt x="125" y="1049"/>
                  <a:pt x="115" y="1064"/>
                </a:cubicBezTo>
                <a:cubicBezTo>
                  <a:pt x="137" y="1097"/>
                  <a:pt x="162" y="1129"/>
                  <a:pt x="189" y="1157"/>
                </a:cubicBezTo>
                <a:cubicBezTo>
                  <a:pt x="258" y="1127"/>
                  <a:pt x="258" y="1127"/>
                  <a:pt x="258" y="1127"/>
                </a:cubicBezTo>
                <a:cubicBezTo>
                  <a:pt x="277" y="1146"/>
                  <a:pt x="298" y="1162"/>
                  <a:pt x="318" y="1177"/>
                </a:cubicBezTo>
                <a:cubicBezTo>
                  <a:pt x="310" y="1209"/>
                  <a:pt x="304" y="1233"/>
                  <a:pt x="299" y="1251"/>
                </a:cubicBezTo>
                <a:cubicBezTo>
                  <a:pt x="332" y="1273"/>
                  <a:pt x="367" y="1293"/>
                  <a:pt x="404" y="1310"/>
                </a:cubicBezTo>
                <a:cubicBezTo>
                  <a:pt x="457" y="1255"/>
                  <a:pt x="457" y="1255"/>
                  <a:pt x="457" y="1255"/>
                </a:cubicBezTo>
                <a:cubicBezTo>
                  <a:pt x="483" y="1265"/>
                  <a:pt x="510" y="1273"/>
                  <a:pt x="539" y="1282"/>
                </a:cubicBezTo>
                <a:cubicBezTo>
                  <a:pt x="544" y="1315"/>
                  <a:pt x="547" y="1339"/>
                  <a:pt x="550" y="1357"/>
                </a:cubicBezTo>
                <a:cubicBezTo>
                  <a:pt x="589" y="1365"/>
                  <a:pt x="628" y="1369"/>
                  <a:pt x="669" y="1370"/>
                </a:cubicBezTo>
                <a:cubicBezTo>
                  <a:pt x="696" y="1298"/>
                  <a:pt x="696" y="1298"/>
                  <a:pt x="696" y="1298"/>
                </a:cubicBezTo>
                <a:cubicBezTo>
                  <a:pt x="723" y="1298"/>
                  <a:pt x="749" y="1296"/>
                  <a:pt x="774" y="1292"/>
                </a:cubicBezTo>
                <a:cubicBezTo>
                  <a:pt x="791" y="1321"/>
                  <a:pt x="804" y="1343"/>
                  <a:pt x="813" y="1359"/>
                </a:cubicBezTo>
                <a:cubicBezTo>
                  <a:pt x="853" y="1351"/>
                  <a:pt x="892" y="1340"/>
                  <a:pt x="929" y="1326"/>
                </a:cubicBezTo>
                <a:cubicBezTo>
                  <a:pt x="927" y="1249"/>
                  <a:pt x="927" y="1249"/>
                  <a:pt x="927" y="1249"/>
                </a:cubicBezTo>
                <a:cubicBezTo>
                  <a:pt x="954" y="1238"/>
                  <a:pt x="981" y="1224"/>
                  <a:pt x="1003" y="1210"/>
                </a:cubicBezTo>
                <a:cubicBezTo>
                  <a:pt x="1030" y="1230"/>
                  <a:pt x="1050" y="1245"/>
                  <a:pt x="1064" y="1256"/>
                </a:cubicBezTo>
                <a:cubicBezTo>
                  <a:pt x="1098" y="1234"/>
                  <a:pt x="1130" y="1208"/>
                  <a:pt x="1159" y="1180"/>
                </a:cubicBezTo>
                <a:cubicBezTo>
                  <a:pt x="1127" y="1111"/>
                  <a:pt x="1127" y="1111"/>
                  <a:pt x="1127" y="1111"/>
                </a:cubicBezTo>
                <a:cubicBezTo>
                  <a:pt x="1146" y="1092"/>
                  <a:pt x="1162" y="1072"/>
                  <a:pt x="1179" y="1051"/>
                </a:cubicBezTo>
                <a:cubicBezTo>
                  <a:pt x="1211" y="1060"/>
                  <a:pt x="1234" y="1066"/>
                  <a:pt x="1252" y="1071"/>
                </a:cubicBezTo>
                <a:cubicBezTo>
                  <a:pt x="1275" y="1037"/>
                  <a:pt x="1295" y="1002"/>
                  <a:pt x="1311" y="965"/>
                </a:cubicBezTo>
                <a:cubicBezTo>
                  <a:pt x="1257" y="913"/>
                  <a:pt x="1257" y="913"/>
                  <a:pt x="1257" y="913"/>
                </a:cubicBezTo>
                <a:cubicBezTo>
                  <a:pt x="1267" y="886"/>
                  <a:pt x="1276" y="859"/>
                  <a:pt x="1282" y="831"/>
                </a:cubicBezTo>
                <a:lnTo>
                  <a:pt x="1358" y="820"/>
                </a:lnTo>
                <a:close/>
                <a:moveTo>
                  <a:pt x="686" y="1243"/>
                </a:moveTo>
                <a:cubicBezTo>
                  <a:pt x="378" y="1243"/>
                  <a:pt x="128" y="993"/>
                  <a:pt x="128" y="685"/>
                </a:cubicBezTo>
                <a:cubicBezTo>
                  <a:pt x="128" y="378"/>
                  <a:pt x="378" y="127"/>
                  <a:pt x="686" y="127"/>
                </a:cubicBezTo>
                <a:cubicBezTo>
                  <a:pt x="993" y="127"/>
                  <a:pt x="1244" y="378"/>
                  <a:pt x="1244" y="685"/>
                </a:cubicBezTo>
                <a:cubicBezTo>
                  <a:pt x="1244" y="993"/>
                  <a:pt x="993" y="1243"/>
                  <a:pt x="686" y="1243"/>
                </a:cubicBezTo>
                <a:close/>
              </a:path>
            </a:pathLst>
          </a:custGeom>
          <a:solidFill>
            <a:srgbClr val="FD7437"/>
          </a:solidFill>
          <a:ln w="38100">
            <a:solidFill>
              <a:schemeClr val="tx1"/>
            </a:solidFill>
          </a:ln>
          <a:effectLst>
            <a:outerShdw blurRad="215900" sx="96000" sy="96000" algn="ctr" rotWithShape="0">
              <a:prstClr val="black">
                <a:alpha val="40000"/>
              </a:prstClr>
            </a:outerShdw>
          </a:effectLst>
        </p:spPr>
        <p:txBody>
          <a:bodyPr vert="horz" wrap="square" lIns="180876" tIns="90436" rIns="180876" bIns="90436" numCol="1" anchor="t" anchorCtr="0" compatLnSpc="1">
            <a:scene3d>
              <a:camera prst="orthographicFront"/>
              <a:lightRig rig="threePt" dir="t"/>
            </a:scene3d>
          </a:bodyPr>
          <a:lstStyle/>
          <a:p>
            <a:endParaRPr lang="en-US" sz="3560">
              <a:ln w="15875"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</a:gradFill>
              </a:ln>
              <a:noFill/>
              <a:effectLst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45000" decel="48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5" grpId="0" animBg="1"/>
      <p:bldP spid="1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IMG_2832"/>
          <p:cNvPicPr>
            <a:picLocks noChangeAspect="1"/>
          </p:cNvPicPr>
          <p:nvPr/>
        </p:nvPicPr>
        <p:blipFill>
          <a:blip r:embed="rId3">
            <a:lum bright="6000" contrast="12000"/>
          </a:blip>
          <a:srcRect t="29343" b="12152"/>
          <a:stretch>
            <a:fillRect/>
          </a:stretch>
        </p:blipFill>
        <p:spPr>
          <a:xfrm>
            <a:off x="567055" y="3355975"/>
            <a:ext cx="9820275" cy="6318885"/>
          </a:xfrm>
          <a:prstGeom prst="rect">
            <a:avLst/>
          </a:prstGeom>
        </p:spPr>
      </p:pic>
      <p:pic>
        <p:nvPicPr>
          <p:cNvPr id="9" name="Изображение 8" descr="3c6f1803-5de2-4711-ada2-31eac9e9414b"/>
          <p:cNvPicPr>
            <a:picLocks noChangeAspect="1"/>
          </p:cNvPicPr>
          <p:nvPr/>
        </p:nvPicPr>
        <p:blipFill>
          <a:blip r:embed="rId4">
            <a:lum bright="6000" contrast="12000"/>
          </a:blip>
          <a:srcRect l="5180" r="17803"/>
          <a:stretch>
            <a:fillRect/>
          </a:stretch>
        </p:blipFill>
        <p:spPr>
          <a:xfrm rot="5400000">
            <a:off x="2625725" y="1238885"/>
            <a:ext cx="5815330" cy="10067925"/>
          </a:xfrm>
          <a:prstGeom prst="rect">
            <a:avLst/>
          </a:prstGeom>
        </p:spPr>
      </p:pic>
      <p:pic>
        <p:nvPicPr>
          <p:cNvPr id="10" name="Изображение 9" descr="b1230d8e-9216-493c-9c4d-dca2c2c425fe"/>
          <p:cNvPicPr>
            <a:picLocks noChangeAspect="1"/>
          </p:cNvPicPr>
          <p:nvPr/>
        </p:nvPicPr>
        <p:blipFill>
          <a:blip r:embed="rId5">
            <a:lum bright="6000" contrast="6000"/>
          </a:blip>
          <a:srcRect l="7047" r="10858"/>
          <a:stretch>
            <a:fillRect/>
          </a:stretch>
        </p:blipFill>
        <p:spPr>
          <a:xfrm rot="5400000">
            <a:off x="2399665" y="1360170"/>
            <a:ext cx="6087745" cy="9888220"/>
          </a:xfrm>
          <a:prstGeom prst="rect">
            <a:avLst/>
          </a:prstGeom>
        </p:spPr>
      </p:pic>
      <p:pic>
        <p:nvPicPr>
          <p:cNvPr id="21" name="Изображение 20"/>
          <p:cNvPicPr/>
          <p:nvPr/>
        </p:nvPicPr>
        <p:blipFill>
          <a:blip r:embed="rId6"/>
          <a:stretch>
            <a:fillRect/>
          </a:stretch>
        </p:blipFill>
        <p:spPr>
          <a:xfrm>
            <a:off x="14378940" y="2924175"/>
            <a:ext cx="8485505" cy="320992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171" y="10524747"/>
            <a:ext cx="7684373" cy="1710564"/>
          </a:xfrm>
          <a:prstGeom prst="rect">
            <a:avLst/>
          </a:prstGeom>
        </p:spPr>
      </p:pic>
      <p:sp>
        <p:nvSpPr>
          <p:cNvPr id="17" name="Freeform 5"/>
          <p:cNvSpPr/>
          <p:nvPr/>
        </p:nvSpPr>
        <p:spPr bwMode="auto">
          <a:xfrm flipH="1">
            <a:off x="3865303" y="10166977"/>
            <a:ext cx="3022455" cy="930197"/>
          </a:xfrm>
          <a:custGeom>
            <a:avLst/>
            <a:gdLst>
              <a:gd name="T0" fmla="*/ 395 w 468"/>
              <a:gd name="T1" fmla="*/ 91 h 144"/>
              <a:gd name="T2" fmla="*/ 366 w 468"/>
              <a:gd name="T3" fmla="*/ 0 h 144"/>
              <a:gd name="T4" fmla="*/ 239 w 468"/>
              <a:gd name="T5" fmla="*/ 0 h 144"/>
              <a:gd name="T6" fmla="*/ 229 w 468"/>
              <a:gd name="T7" fmla="*/ 0 h 144"/>
              <a:gd name="T8" fmla="*/ 102 w 468"/>
              <a:gd name="T9" fmla="*/ 0 h 144"/>
              <a:gd name="T10" fmla="*/ 72 w 468"/>
              <a:gd name="T11" fmla="*/ 91 h 144"/>
              <a:gd name="T12" fmla="*/ 77 w 468"/>
              <a:gd name="T13" fmla="*/ 144 h 144"/>
              <a:gd name="T14" fmla="*/ 229 w 468"/>
              <a:gd name="T15" fmla="*/ 144 h 144"/>
              <a:gd name="T16" fmla="*/ 239 w 468"/>
              <a:gd name="T17" fmla="*/ 144 h 144"/>
              <a:gd name="T18" fmla="*/ 391 w 468"/>
              <a:gd name="T19" fmla="*/ 144 h 144"/>
              <a:gd name="T20" fmla="*/ 395 w 468"/>
              <a:gd name="T21" fmla="*/ 9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8" h="144">
                <a:moveTo>
                  <a:pt x="395" y="91"/>
                </a:moveTo>
                <a:cubicBezTo>
                  <a:pt x="367" y="62"/>
                  <a:pt x="366" y="0"/>
                  <a:pt x="366" y="0"/>
                </a:cubicBezTo>
                <a:cubicBezTo>
                  <a:pt x="239" y="0"/>
                  <a:pt x="239" y="0"/>
                  <a:pt x="239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102" y="0"/>
                  <a:pt x="101" y="62"/>
                  <a:pt x="72" y="91"/>
                </a:cubicBezTo>
                <a:cubicBezTo>
                  <a:pt x="44" y="120"/>
                  <a:pt x="0" y="144"/>
                  <a:pt x="77" y="144"/>
                </a:cubicBezTo>
                <a:cubicBezTo>
                  <a:pt x="138" y="144"/>
                  <a:pt x="205" y="144"/>
                  <a:pt x="229" y="144"/>
                </a:cubicBezTo>
                <a:cubicBezTo>
                  <a:pt x="235" y="144"/>
                  <a:pt x="239" y="144"/>
                  <a:pt x="239" y="144"/>
                </a:cubicBezTo>
                <a:cubicBezTo>
                  <a:pt x="263" y="144"/>
                  <a:pt x="329" y="144"/>
                  <a:pt x="391" y="144"/>
                </a:cubicBezTo>
                <a:cubicBezTo>
                  <a:pt x="468" y="144"/>
                  <a:pt x="423" y="120"/>
                  <a:pt x="395" y="91"/>
                </a:cubicBezTo>
                <a:close/>
              </a:path>
            </a:pathLst>
          </a:custGeom>
          <a:gradFill flip="none" rotWithShape="1">
            <a:gsLst>
              <a:gs pos="63000">
                <a:srgbClr val="6D6F73"/>
              </a:gs>
              <a:gs pos="38000">
                <a:srgbClr val="A7A9AC"/>
              </a:gs>
              <a:gs pos="19000">
                <a:srgbClr val="E0E1E2"/>
              </a:gs>
              <a:gs pos="0">
                <a:srgbClr val="6D6F73"/>
              </a:gs>
              <a:gs pos="100000">
                <a:srgbClr val="A7A9AC"/>
              </a:gs>
            </a:gsLst>
            <a:lin ang="5400000" scaled="1"/>
            <a:tileRect/>
          </a:gradFill>
          <a:ln>
            <a:noFill/>
          </a:ln>
          <a:effectLst/>
        </p:spPr>
        <p:txBody>
          <a:bodyPr vert="horz" wrap="square" lIns="90437" tIns="45218" rIns="90437" bIns="45218" numCol="1" anchor="t" anchorCtr="0" compatLnSpc="1"/>
          <a:lstStyle/>
          <a:p>
            <a:endParaRPr lang="en-US" sz="1780"/>
          </a:p>
        </p:txBody>
      </p:sp>
      <p:sp>
        <p:nvSpPr>
          <p:cNvPr id="24" name="Title 1"/>
          <p:cNvSpPr txBox="1"/>
          <p:nvPr/>
        </p:nvSpPr>
        <p:spPr>
          <a:xfrm>
            <a:off x="0" y="619125"/>
            <a:ext cx="24119840" cy="159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9F07A1"/>
                </a:solidFill>
              </a14:hiddenFill>
            </a:ext>
          </a:ex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altLang="en-US" sz="18100" b="1">
                <a:ln w="38100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  <a:sym typeface="+mn-ea"/>
              </a:rPr>
              <a:t>Жакаранда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5201900" y="3478530"/>
            <a:ext cx="7662545" cy="24174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indent="0" algn="l" defTabSz="2667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ln>
                  <a:noFill/>
                </a:ln>
                <a:solidFill>
                  <a:srgbClr val="B647EF"/>
                </a:solidFill>
                <a:effectLst/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Вот жакаранда! Дерево-фиалка!</a:t>
            </a:r>
          </a:p>
          <a:p>
            <a:pPr marL="0" indent="0" algn="l" defTabSz="2667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ln>
                  <a:noFill/>
                </a:ln>
                <a:solidFill>
                  <a:srgbClr val="B647EF"/>
                </a:solidFill>
                <a:effectLst/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Красивейший сиреневый гигант!</a:t>
            </a:r>
          </a:p>
          <a:p>
            <a:pPr marL="0" indent="0" algn="l" defTabSz="2667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ln>
                  <a:noFill/>
                </a:ln>
                <a:solidFill>
                  <a:srgbClr val="B647EF"/>
                </a:solidFill>
                <a:effectLst/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Прохожим он весною дарит</a:t>
            </a:r>
          </a:p>
          <a:p>
            <a:pPr marL="0" indent="0" algn="l" defTabSz="26670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ln>
                  <a:noFill/>
                </a:ln>
                <a:solidFill>
                  <a:srgbClr val="B647EF"/>
                </a:solidFill>
                <a:effectLst/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Свой нежный и медовый аромат!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154410" y="5977255"/>
            <a:ext cx="11749405" cy="4716780"/>
          </a:xfrm>
          <a:prstGeom prst="rect">
            <a:avLst/>
          </a:prstGeom>
          <a:solidFill>
            <a:srgbClr val="0070C0">
              <a:alpha val="9000"/>
            </a:srgbClr>
          </a:solidFill>
          <a:effectLst>
            <a:softEdge rad="317500"/>
          </a:effectLst>
        </p:spPr>
        <p:txBody>
          <a:bodyPr wrap="square"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        </a:t>
            </a:r>
            <a:r>
              <a:rPr lang="ru-RU" altLang="en-US" sz="4200" b="1" dirty="0" err="1">
                <a:solidFill>
                  <a:srgbClr val="000000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Жакаранда</a:t>
            </a:r>
            <a:r>
              <a:rPr lang="ru-RU" altLang="en-US" sz="4200" b="1" dirty="0">
                <a:solidFill>
                  <a:srgbClr val="000000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– это фиалковое дерево, её цветы нежно-голубые или сиреневые, бывают и с белыми цветками. Хорошо переносит жару и песчаную почву.  Древние индейцы заметили, что отвар из цветков повышает концентрацию внимания и улучшает эмоциональное состояние. </a:t>
            </a:r>
            <a:r>
              <a:rPr lang="ru-RU" altLang="en-US" sz="4200" b="1" dirty="0" err="1">
                <a:solidFill>
                  <a:srgbClr val="000000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Жакаранда</a:t>
            </a:r>
            <a:r>
              <a:rPr lang="ru-RU" altLang="en-US" sz="4200" b="1" dirty="0">
                <a:solidFill>
                  <a:srgbClr val="000000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</a:t>
            </a:r>
            <a:r>
              <a:rPr lang="ru-RU" altLang="en-US" sz="4200" b="1" dirty="0" smtClean="0">
                <a:solidFill>
                  <a:srgbClr val="000000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является </a:t>
            </a:r>
            <a:r>
              <a:rPr lang="ru-RU" altLang="en-US" sz="4200" b="1" dirty="0">
                <a:solidFill>
                  <a:srgbClr val="000000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символом процветания и мудрости. </a:t>
            </a:r>
          </a:p>
          <a:p>
            <a:pPr algn="just">
              <a:lnSpc>
                <a:spcPct val="100000"/>
              </a:lnSpc>
            </a:pPr>
            <a:endParaRPr lang="ru-RU" altLang="en-US" sz="4200" b="1" dirty="0">
              <a:solidFill>
                <a:srgbClr val="000000"/>
              </a:solidFill>
              <a:effectLst/>
              <a:latin typeface="Monotype Corsiva" panose="03010101010201010101" charset="0"/>
              <a:cs typeface="Monotype Corsiva" panose="03010101010201010101" charset="0"/>
              <a:sym typeface="+mn-ea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5570220" y="11097260"/>
            <a:ext cx="15563850" cy="2030095"/>
          </a:xfrm>
          <a:prstGeom prst="rect">
            <a:avLst/>
          </a:prstGeom>
          <a:solidFill>
            <a:srgbClr val="0070C0">
              <a:alpha val="9000"/>
            </a:srgbClr>
          </a:solidFill>
          <a:effectLst>
            <a:softEdge rad="317500"/>
          </a:effectLst>
        </p:spPr>
        <p:txBody>
          <a:bodyPr wrap="square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altLang="en-US" sz="420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      </a:t>
            </a:r>
            <a:r>
              <a:rPr lang="ru-RU" altLang="en-US" sz="4200" b="1" dirty="0">
                <a:solidFill>
                  <a:srgbClr val="000000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 Древесина дерева обладает лёгким приятным запахом, отчего существует еще одно название растения – фиалковое дерево. Возможно, это объясняется ещё </a:t>
            </a:r>
            <a:r>
              <a:rPr lang="ru-RU" altLang="en-US" sz="4200" b="1" dirty="0" smtClean="0">
                <a:solidFill>
                  <a:srgbClr val="000000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цветом </a:t>
            </a:r>
            <a:r>
              <a:rPr lang="ru-RU" altLang="en-US" sz="4200" b="1" dirty="0">
                <a:solidFill>
                  <a:srgbClr val="000000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и формой цветков.</a:t>
            </a:r>
          </a:p>
        </p:txBody>
      </p:sp>
      <p:pic>
        <p:nvPicPr>
          <p:cNvPr id="11" name="Изображение 10" descr="20241111_132845"/>
          <p:cNvPicPr>
            <a:picLocks noChangeAspect="1"/>
          </p:cNvPicPr>
          <p:nvPr/>
        </p:nvPicPr>
        <p:blipFill>
          <a:blip r:embed="rId8">
            <a:lum bright="6000" contrast="6000"/>
          </a:blip>
          <a:srcRect t="33863" b="17277"/>
          <a:stretch>
            <a:fillRect/>
          </a:stretch>
        </p:blipFill>
        <p:spPr>
          <a:xfrm>
            <a:off x="307975" y="3103880"/>
            <a:ext cx="10259695" cy="6684010"/>
          </a:xfrm>
          <a:prstGeom prst="rect">
            <a:avLst/>
          </a:prstGeom>
        </p:spPr>
      </p:pic>
      <p:sp>
        <p:nvSpPr>
          <p:cNvPr id="18" name="Freeform 7"/>
          <p:cNvSpPr>
            <a:spLocks noEditPoints="1"/>
          </p:cNvSpPr>
          <p:nvPr/>
        </p:nvSpPr>
        <p:spPr bwMode="auto">
          <a:xfrm flipH="1">
            <a:off x="98425" y="3061970"/>
            <a:ext cx="10753090" cy="6422390"/>
          </a:xfrm>
          <a:custGeom>
            <a:avLst/>
            <a:gdLst>
              <a:gd name="T0" fmla="*/ 1254 w 1292"/>
              <a:gd name="T1" fmla="*/ 0 h 772"/>
              <a:gd name="T2" fmla="*/ 658 w 1292"/>
              <a:gd name="T3" fmla="*/ 0 h 772"/>
              <a:gd name="T4" fmla="*/ 637 w 1292"/>
              <a:gd name="T5" fmla="*/ 0 h 772"/>
              <a:gd name="T6" fmla="*/ 41 w 1292"/>
              <a:gd name="T7" fmla="*/ 0 h 772"/>
              <a:gd name="T8" fmla="*/ 0 w 1292"/>
              <a:gd name="T9" fmla="*/ 36 h 772"/>
              <a:gd name="T10" fmla="*/ 0 w 1292"/>
              <a:gd name="T11" fmla="*/ 772 h 772"/>
              <a:gd name="T12" fmla="*/ 1292 w 1292"/>
              <a:gd name="T13" fmla="*/ 772 h 772"/>
              <a:gd name="T14" fmla="*/ 1292 w 1292"/>
              <a:gd name="T15" fmla="*/ 36 h 772"/>
              <a:gd name="T16" fmla="*/ 1254 w 1292"/>
              <a:gd name="T17" fmla="*/ 0 h 772"/>
              <a:gd name="T18" fmla="*/ 1236 w 1292"/>
              <a:gd name="T19" fmla="*/ 716 h 772"/>
              <a:gd name="T20" fmla="*/ 56 w 1292"/>
              <a:gd name="T21" fmla="*/ 716 h 772"/>
              <a:gd name="T22" fmla="*/ 56 w 1292"/>
              <a:gd name="T23" fmla="*/ 48 h 772"/>
              <a:gd name="T24" fmla="*/ 1236 w 1292"/>
              <a:gd name="T25" fmla="*/ 48 h 772"/>
              <a:gd name="T26" fmla="*/ 1236 w 1292"/>
              <a:gd name="T27" fmla="*/ 716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92" h="772">
                <a:moveTo>
                  <a:pt x="1254" y="0"/>
                </a:moveTo>
                <a:cubicBezTo>
                  <a:pt x="658" y="0"/>
                  <a:pt x="658" y="0"/>
                  <a:pt x="658" y="0"/>
                </a:cubicBezTo>
                <a:cubicBezTo>
                  <a:pt x="637" y="0"/>
                  <a:pt x="637" y="0"/>
                  <a:pt x="637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20" y="0"/>
                  <a:pt x="0" y="15"/>
                  <a:pt x="0" y="36"/>
                </a:cubicBezTo>
                <a:cubicBezTo>
                  <a:pt x="0" y="772"/>
                  <a:pt x="0" y="772"/>
                  <a:pt x="0" y="772"/>
                </a:cubicBezTo>
                <a:cubicBezTo>
                  <a:pt x="1292" y="772"/>
                  <a:pt x="1292" y="772"/>
                  <a:pt x="1292" y="772"/>
                </a:cubicBezTo>
                <a:cubicBezTo>
                  <a:pt x="1292" y="36"/>
                  <a:pt x="1292" y="36"/>
                  <a:pt x="1292" y="36"/>
                </a:cubicBezTo>
                <a:cubicBezTo>
                  <a:pt x="1292" y="15"/>
                  <a:pt x="1275" y="0"/>
                  <a:pt x="1254" y="0"/>
                </a:cubicBezTo>
                <a:close/>
                <a:moveTo>
                  <a:pt x="1236" y="716"/>
                </a:moveTo>
                <a:cubicBezTo>
                  <a:pt x="56" y="716"/>
                  <a:pt x="56" y="716"/>
                  <a:pt x="56" y="716"/>
                </a:cubicBezTo>
                <a:cubicBezTo>
                  <a:pt x="56" y="48"/>
                  <a:pt x="56" y="48"/>
                  <a:pt x="56" y="48"/>
                </a:cubicBezTo>
                <a:cubicBezTo>
                  <a:pt x="1236" y="48"/>
                  <a:pt x="1236" y="48"/>
                  <a:pt x="1236" y="48"/>
                </a:cubicBezTo>
                <a:lnTo>
                  <a:pt x="1236" y="716"/>
                </a:lnTo>
                <a:close/>
              </a:path>
            </a:pathLst>
          </a:custGeom>
          <a:solidFill>
            <a:srgbClr val="462169"/>
          </a:solidFill>
          <a:ln w="38100">
            <a:solidFill>
              <a:schemeClr val="tx1"/>
            </a:solidFill>
            <a:rou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vert="horz" wrap="square" lIns="90437" tIns="45218" rIns="90437" bIns="45218" numCol="1" anchor="t" anchorCtr="0" compatLnSpc="1"/>
          <a:lstStyle/>
          <a:p>
            <a:endParaRPr lang="en-US" sz="1780">
              <a:solidFill>
                <a:srgbClr val="7030A0"/>
              </a:solidFill>
            </a:endParaRPr>
          </a:p>
        </p:txBody>
      </p:sp>
      <p:sp>
        <p:nvSpPr>
          <p:cNvPr id="19" name="Freeform 8"/>
          <p:cNvSpPr/>
          <p:nvPr/>
        </p:nvSpPr>
        <p:spPr bwMode="auto">
          <a:xfrm flipH="1">
            <a:off x="97790" y="9484360"/>
            <a:ext cx="10753725" cy="682625"/>
          </a:xfrm>
          <a:custGeom>
            <a:avLst/>
            <a:gdLst>
              <a:gd name="T0" fmla="*/ 0 w 1292"/>
              <a:gd name="T1" fmla="*/ 70 h 112"/>
              <a:gd name="T2" fmla="*/ 41 w 1292"/>
              <a:gd name="T3" fmla="*/ 112 h 112"/>
              <a:gd name="T4" fmla="*/ 637 w 1292"/>
              <a:gd name="T5" fmla="*/ 112 h 112"/>
              <a:gd name="T6" fmla="*/ 658 w 1292"/>
              <a:gd name="T7" fmla="*/ 112 h 112"/>
              <a:gd name="T8" fmla="*/ 1254 w 1292"/>
              <a:gd name="T9" fmla="*/ 112 h 112"/>
              <a:gd name="T10" fmla="*/ 1292 w 1292"/>
              <a:gd name="T11" fmla="*/ 70 h 112"/>
              <a:gd name="T12" fmla="*/ 1292 w 1292"/>
              <a:gd name="T13" fmla="*/ 0 h 112"/>
              <a:gd name="T14" fmla="*/ 0 w 1292"/>
              <a:gd name="T15" fmla="*/ 0 h 112"/>
              <a:gd name="T16" fmla="*/ 0 w 1292"/>
              <a:gd name="T17" fmla="*/ 7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92" h="112">
                <a:moveTo>
                  <a:pt x="0" y="70"/>
                </a:moveTo>
                <a:cubicBezTo>
                  <a:pt x="0" y="91"/>
                  <a:pt x="20" y="112"/>
                  <a:pt x="41" y="112"/>
                </a:cubicBezTo>
                <a:cubicBezTo>
                  <a:pt x="637" y="112"/>
                  <a:pt x="637" y="112"/>
                  <a:pt x="637" y="112"/>
                </a:cubicBezTo>
                <a:cubicBezTo>
                  <a:pt x="658" y="112"/>
                  <a:pt x="658" y="112"/>
                  <a:pt x="658" y="112"/>
                </a:cubicBezTo>
                <a:cubicBezTo>
                  <a:pt x="1254" y="112"/>
                  <a:pt x="1254" y="112"/>
                  <a:pt x="1254" y="112"/>
                </a:cubicBezTo>
                <a:cubicBezTo>
                  <a:pt x="1275" y="112"/>
                  <a:pt x="1292" y="91"/>
                  <a:pt x="1292" y="70"/>
                </a:cubicBezTo>
                <a:cubicBezTo>
                  <a:pt x="1292" y="0"/>
                  <a:pt x="1292" y="0"/>
                  <a:pt x="1292" y="0"/>
                </a:cubicBezTo>
                <a:cubicBezTo>
                  <a:pt x="0" y="0"/>
                  <a:pt x="0" y="0"/>
                  <a:pt x="0" y="0"/>
                </a:cubicBezTo>
                <a:lnTo>
                  <a:pt x="0" y="70"/>
                </a:lnTo>
                <a:close/>
              </a:path>
            </a:pathLst>
          </a:custGeom>
          <a:gradFill flip="none" rotWithShape="1">
            <a:gsLst>
              <a:gs pos="0">
                <a:srgbClr val="898A8F"/>
              </a:gs>
              <a:gs pos="100000">
                <a:srgbClr val="DBDDE0"/>
              </a:gs>
            </a:gsLst>
            <a:lin ang="0" scaled="1"/>
            <a:tileRect/>
          </a:gradFill>
          <a:ln w="38100">
            <a:solidFill>
              <a:schemeClr val="tx1"/>
            </a:solidFill>
          </a:ln>
          <a:effectLst/>
        </p:spPr>
        <p:txBody>
          <a:bodyPr vert="horz" wrap="square" lIns="90437" tIns="45218" rIns="90437" bIns="45218" numCol="1" anchor="t" anchorCtr="0" compatLnSpc="1"/>
          <a:lstStyle/>
          <a:p>
            <a:endParaRPr lang="en-US" sz="1780"/>
          </a:p>
        </p:txBody>
      </p:sp>
      <p:cxnSp>
        <p:nvCxnSpPr>
          <p:cNvPr id="12" name="Прямое соединение 11"/>
          <p:cNvCxnSpPr/>
          <p:nvPr/>
        </p:nvCxnSpPr>
        <p:spPr>
          <a:xfrm>
            <a:off x="11233785" y="6082030"/>
            <a:ext cx="11455400" cy="0"/>
          </a:xfrm>
          <a:prstGeom prst="line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4" name="Изображение 13"/>
          <p:cNvPicPr/>
          <p:nvPr/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2962" r="24492"/>
          <a:stretch>
            <a:fillRect/>
          </a:stretch>
        </p:blipFill>
        <p:spPr>
          <a:xfrm flipH="1">
            <a:off x="12023725" y="3478530"/>
            <a:ext cx="2355215" cy="26035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33" grpId="0" bldLvl="0" animBg="1"/>
      <p:bldP spid="33" grpId="1" animBg="1"/>
      <p:bldP spid="8" grpId="0" bldLvl="0" animBg="1"/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 descr="7288"/>
          <p:cNvPicPr>
            <a:picLocks noChangeAspect="1"/>
          </p:cNvPicPr>
          <p:nvPr/>
        </p:nvPicPr>
        <p:blipFill>
          <a:blip r:embed="rId2"/>
          <a:srcRect r="8424"/>
          <a:stretch>
            <a:fillRect/>
          </a:stretch>
        </p:blipFill>
        <p:spPr>
          <a:xfrm>
            <a:off x="1160145" y="897255"/>
            <a:ext cx="8283575" cy="12061190"/>
          </a:xfrm>
          <a:prstGeom prst="rect">
            <a:avLst/>
          </a:prstGeom>
        </p:spPr>
      </p:pic>
      <p:pic>
        <p:nvPicPr>
          <p:cNvPr id="4" name="Изображение 3"/>
          <p:cNvPicPr/>
          <p:nvPr/>
        </p:nvPicPr>
        <p:blipFill>
          <a:blip r:embed="rId3"/>
          <a:stretch>
            <a:fillRect/>
          </a:stretch>
        </p:blipFill>
        <p:spPr>
          <a:xfrm>
            <a:off x="13766800" y="2189480"/>
            <a:ext cx="8852535" cy="3674110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 flipH="1">
            <a:off x="11087995" y="5878048"/>
            <a:ext cx="120872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4256385" y="2687320"/>
            <a:ext cx="7809230" cy="264287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ru-RU" altLang="en-US" sz="4220" b="1">
                <a:ln w="1587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  <a:sym typeface="+mn-ea"/>
              </a:rPr>
              <a:t>В марте Тунис весь жёлтый стоит,</a:t>
            </a:r>
          </a:p>
          <a:p>
            <a:pPr algn="ctr"/>
            <a:r>
              <a:rPr lang="ru-RU" altLang="en-US" sz="4220" b="1">
                <a:ln w="1587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  <a:sym typeface="+mn-ea"/>
              </a:rPr>
              <a:t>Кто же придал ему такой вид?</a:t>
            </a:r>
          </a:p>
          <a:p>
            <a:pPr algn="ctr"/>
            <a:r>
              <a:rPr lang="ru-RU" altLang="en-US" sz="4220" b="1">
                <a:ln w="1587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  <a:sym typeface="+mn-ea"/>
              </a:rPr>
              <a:t>Мимоза свои распустила шары,</a:t>
            </a:r>
          </a:p>
          <a:p>
            <a:pPr algn="ctr"/>
            <a:r>
              <a:rPr lang="ru-RU" altLang="en-US" sz="4220" b="1">
                <a:ln w="1587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  <a:sym typeface="+mn-ea"/>
              </a:rPr>
              <a:t>Огромным размером поражают они!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233660" y="1021080"/>
            <a:ext cx="10650220" cy="199644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60000"/>
              </a:lnSpc>
            </a:pPr>
            <a:r>
              <a:rPr lang="ru-RU" altLang="en-US" sz="13800" b="1">
                <a:ln w="38100">
                  <a:solidFill>
                    <a:schemeClr val="tx1"/>
                  </a:solidFill>
                </a:ln>
                <a:gradFill>
                  <a:gsLst>
                    <a:gs pos="0">
                      <a:srgbClr val="FBFB11"/>
                    </a:gs>
                    <a:gs pos="100000">
                      <a:srgbClr val="838309"/>
                    </a:gs>
                  </a:gsLst>
                  <a:lin scaled="0"/>
                </a:gra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charset="0"/>
                <a:ea typeface="Monotype Corsiva" panose="03010101010201010101" charset="0"/>
                <a:cs typeface="Monotype Corsiva" panose="03010101010201010101" charset="0"/>
                <a:sym typeface="+mn-ea"/>
              </a:rPr>
              <a:t>Акация ивовая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120630" y="5814695"/>
            <a:ext cx="13160375" cy="7143750"/>
          </a:xfrm>
          <a:prstGeom prst="rect">
            <a:avLst/>
          </a:prstGeom>
          <a:solidFill>
            <a:srgbClr val="FFFF00">
              <a:alpha val="13000"/>
            </a:srgbClr>
          </a:solidFill>
          <a:effectLst>
            <a:softEdge rad="63500"/>
          </a:effectLst>
        </p:spPr>
        <p:txBody>
          <a:bodyPr wrap="square"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altLang="en-US" sz="4220" b="1" dirty="0" smtClean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Расскажем </a:t>
            </a: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про дерево с жёлтыми цветами. Цветы эти - нежные и пушистые шарики в 1 см. А </a:t>
            </a:r>
            <a:r>
              <a:rPr lang="ru-RU" altLang="en-US" sz="4220" b="1" dirty="0" smtClean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длинные листья свисают </a:t>
            </a: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вниз, как у ивы, поэтому это дерево называется </a:t>
            </a:r>
            <a:r>
              <a:rPr lang="ru-RU" altLang="en-US" sz="422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мимозой</a:t>
            </a: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, а не </a:t>
            </a:r>
            <a:r>
              <a:rPr lang="ru-RU" altLang="en-US" sz="422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акацией ивовой</a:t>
            </a: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. Цветёт она весной, густо покрываясь яркими жёлтыми шариками. Акация устойчива к заморозкам и жаре. Даже вырубка и сжигание не убивает дерево: оно легко восстанавливается.</a:t>
            </a:r>
          </a:p>
          <a:p>
            <a:pPr algn="just">
              <a:lnSpc>
                <a:spcPct val="100000"/>
              </a:lnSpc>
            </a:pP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      В Тунисе сажали плантации мимоз/акаций в качестве корма для скота и под пастбища. Семена этого растения съедобны: аборигены делают из них муку. </a:t>
            </a:r>
          </a:p>
          <a:p>
            <a:pPr algn="just">
              <a:lnSpc>
                <a:spcPct val="100000"/>
              </a:lnSpc>
            </a:pPr>
            <a:r>
              <a:rPr lang="ru-RU" altLang="en-US" sz="422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      Живёт акация от 10 до 20 лет. </a:t>
            </a:r>
          </a:p>
        </p:txBody>
      </p:sp>
      <p:pic>
        <p:nvPicPr>
          <p:cNvPr id="22" name="Изображение 21"/>
          <p:cNvPicPr/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2962" r="24492"/>
          <a:stretch>
            <a:fillRect/>
          </a:stretch>
        </p:blipFill>
        <p:spPr>
          <a:xfrm flipH="1">
            <a:off x="10610850" y="2695575"/>
            <a:ext cx="3441700" cy="3282315"/>
          </a:xfrm>
          <a:prstGeom prst="rect">
            <a:avLst/>
          </a:prstGeom>
        </p:spPr>
      </p:pic>
      <p:sp>
        <p:nvSpPr>
          <p:cNvPr id="11" name="Freeform 18"/>
          <p:cNvSpPr>
            <a:spLocks noEditPoints="1"/>
          </p:cNvSpPr>
          <p:nvPr/>
        </p:nvSpPr>
        <p:spPr bwMode="auto">
          <a:xfrm>
            <a:off x="5834398" y="437360"/>
            <a:ext cx="1993413" cy="201408"/>
          </a:xfrm>
          <a:custGeom>
            <a:avLst/>
            <a:gdLst>
              <a:gd name="T0" fmla="*/ 13 w 342"/>
              <a:gd name="T1" fmla="*/ 9 h 44"/>
              <a:gd name="T2" fmla="*/ 0 w 342"/>
              <a:gd name="T3" fmla="*/ 22 h 44"/>
              <a:gd name="T4" fmla="*/ 13 w 342"/>
              <a:gd name="T5" fmla="*/ 35 h 44"/>
              <a:gd name="T6" fmla="*/ 26 w 342"/>
              <a:gd name="T7" fmla="*/ 22 h 44"/>
              <a:gd name="T8" fmla="*/ 13 w 342"/>
              <a:gd name="T9" fmla="*/ 9 h 44"/>
              <a:gd name="T10" fmla="*/ 234 w 342"/>
              <a:gd name="T11" fmla="*/ 13 h 44"/>
              <a:gd name="T12" fmla="*/ 86 w 342"/>
              <a:gd name="T13" fmla="*/ 13 h 44"/>
              <a:gd name="T14" fmla="*/ 77 w 342"/>
              <a:gd name="T15" fmla="*/ 22 h 44"/>
              <a:gd name="T16" fmla="*/ 86 w 342"/>
              <a:gd name="T17" fmla="*/ 31 h 44"/>
              <a:gd name="T18" fmla="*/ 234 w 342"/>
              <a:gd name="T19" fmla="*/ 31 h 44"/>
              <a:gd name="T20" fmla="*/ 243 w 342"/>
              <a:gd name="T21" fmla="*/ 22 h 44"/>
              <a:gd name="T22" fmla="*/ 234 w 342"/>
              <a:gd name="T23" fmla="*/ 13 h 44"/>
              <a:gd name="T24" fmla="*/ 320 w 342"/>
              <a:gd name="T25" fmla="*/ 0 h 44"/>
              <a:gd name="T26" fmla="*/ 298 w 342"/>
              <a:gd name="T27" fmla="*/ 22 h 44"/>
              <a:gd name="T28" fmla="*/ 320 w 342"/>
              <a:gd name="T29" fmla="*/ 44 h 44"/>
              <a:gd name="T30" fmla="*/ 342 w 342"/>
              <a:gd name="T31" fmla="*/ 22 h 44"/>
              <a:gd name="T32" fmla="*/ 320 w 342"/>
              <a:gd name="T33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2" h="44">
                <a:moveTo>
                  <a:pt x="13" y="9"/>
                </a:moveTo>
                <a:cubicBezTo>
                  <a:pt x="6" y="9"/>
                  <a:pt x="0" y="15"/>
                  <a:pt x="0" y="22"/>
                </a:cubicBezTo>
                <a:cubicBezTo>
                  <a:pt x="0" y="30"/>
                  <a:pt x="6" y="35"/>
                  <a:pt x="13" y="35"/>
                </a:cubicBezTo>
                <a:cubicBezTo>
                  <a:pt x="20" y="35"/>
                  <a:pt x="26" y="30"/>
                  <a:pt x="26" y="22"/>
                </a:cubicBezTo>
                <a:cubicBezTo>
                  <a:pt x="26" y="15"/>
                  <a:pt x="20" y="9"/>
                  <a:pt x="13" y="9"/>
                </a:cubicBezTo>
                <a:close/>
                <a:moveTo>
                  <a:pt x="234" y="13"/>
                </a:moveTo>
                <a:cubicBezTo>
                  <a:pt x="86" y="13"/>
                  <a:pt x="86" y="13"/>
                  <a:pt x="86" y="13"/>
                </a:cubicBezTo>
                <a:cubicBezTo>
                  <a:pt x="81" y="13"/>
                  <a:pt x="77" y="17"/>
                  <a:pt x="77" y="22"/>
                </a:cubicBezTo>
                <a:cubicBezTo>
                  <a:pt x="77" y="27"/>
                  <a:pt x="81" y="31"/>
                  <a:pt x="86" y="31"/>
                </a:cubicBezTo>
                <a:cubicBezTo>
                  <a:pt x="234" y="31"/>
                  <a:pt x="234" y="31"/>
                  <a:pt x="234" y="31"/>
                </a:cubicBezTo>
                <a:cubicBezTo>
                  <a:pt x="239" y="31"/>
                  <a:pt x="243" y="27"/>
                  <a:pt x="243" y="22"/>
                </a:cubicBezTo>
                <a:cubicBezTo>
                  <a:pt x="243" y="17"/>
                  <a:pt x="239" y="13"/>
                  <a:pt x="234" y="13"/>
                </a:cubicBezTo>
                <a:close/>
                <a:moveTo>
                  <a:pt x="320" y="0"/>
                </a:moveTo>
                <a:cubicBezTo>
                  <a:pt x="308" y="0"/>
                  <a:pt x="298" y="10"/>
                  <a:pt x="298" y="22"/>
                </a:cubicBezTo>
                <a:cubicBezTo>
                  <a:pt x="298" y="34"/>
                  <a:pt x="308" y="44"/>
                  <a:pt x="320" y="44"/>
                </a:cubicBezTo>
                <a:cubicBezTo>
                  <a:pt x="332" y="44"/>
                  <a:pt x="342" y="34"/>
                  <a:pt x="342" y="22"/>
                </a:cubicBezTo>
                <a:cubicBezTo>
                  <a:pt x="342" y="10"/>
                  <a:pt x="332" y="0"/>
                  <a:pt x="320" y="0"/>
                </a:cubicBezTo>
                <a:close/>
              </a:path>
            </a:pathLst>
          </a:custGeom>
          <a:solidFill>
            <a:srgbClr val="ECE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0436" tIns="45217" rIns="90436" bIns="45217" numCol="1" anchor="t" anchorCtr="0" compatLnSpc="1"/>
          <a:lstStyle/>
          <a:p>
            <a:endParaRPr lang="en-US" sz="1780"/>
          </a:p>
        </p:txBody>
      </p:sp>
      <p:sp>
        <p:nvSpPr>
          <p:cNvPr id="12" name="Freeform 18"/>
          <p:cNvSpPr>
            <a:spLocks noEditPoints="1"/>
          </p:cNvSpPr>
          <p:nvPr/>
        </p:nvSpPr>
        <p:spPr bwMode="auto">
          <a:xfrm>
            <a:off x="4352308" y="437360"/>
            <a:ext cx="1993413" cy="201408"/>
          </a:xfrm>
          <a:custGeom>
            <a:avLst/>
            <a:gdLst>
              <a:gd name="T0" fmla="*/ 13 w 342"/>
              <a:gd name="T1" fmla="*/ 9 h 44"/>
              <a:gd name="T2" fmla="*/ 0 w 342"/>
              <a:gd name="T3" fmla="*/ 22 h 44"/>
              <a:gd name="T4" fmla="*/ 13 w 342"/>
              <a:gd name="T5" fmla="*/ 35 h 44"/>
              <a:gd name="T6" fmla="*/ 26 w 342"/>
              <a:gd name="T7" fmla="*/ 22 h 44"/>
              <a:gd name="T8" fmla="*/ 13 w 342"/>
              <a:gd name="T9" fmla="*/ 9 h 44"/>
              <a:gd name="T10" fmla="*/ 234 w 342"/>
              <a:gd name="T11" fmla="*/ 13 h 44"/>
              <a:gd name="T12" fmla="*/ 86 w 342"/>
              <a:gd name="T13" fmla="*/ 13 h 44"/>
              <a:gd name="T14" fmla="*/ 77 w 342"/>
              <a:gd name="T15" fmla="*/ 22 h 44"/>
              <a:gd name="T16" fmla="*/ 86 w 342"/>
              <a:gd name="T17" fmla="*/ 31 h 44"/>
              <a:gd name="T18" fmla="*/ 234 w 342"/>
              <a:gd name="T19" fmla="*/ 31 h 44"/>
              <a:gd name="T20" fmla="*/ 243 w 342"/>
              <a:gd name="T21" fmla="*/ 22 h 44"/>
              <a:gd name="T22" fmla="*/ 234 w 342"/>
              <a:gd name="T23" fmla="*/ 13 h 44"/>
              <a:gd name="T24" fmla="*/ 320 w 342"/>
              <a:gd name="T25" fmla="*/ 0 h 44"/>
              <a:gd name="T26" fmla="*/ 298 w 342"/>
              <a:gd name="T27" fmla="*/ 22 h 44"/>
              <a:gd name="T28" fmla="*/ 320 w 342"/>
              <a:gd name="T29" fmla="*/ 44 h 44"/>
              <a:gd name="T30" fmla="*/ 342 w 342"/>
              <a:gd name="T31" fmla="*/ 22 h 44"/>
              <a:gd name="T32" fmla="*/ 320 w 342"/>
              <a:gd name="T33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42" h="44">
                <a:moveTo>
                  <a:pt x="13" y="9"/>
                </a:moveTo>
                <a:cubicBezTo>
                  <a:pt x="6" y="9"/>
                  <a:pt x="0" y="15"/>
                  <a:pt x="0" y="22"/>
                </a:cubicBezTo>
                <a:cubicBezTo>
                  <a:pt x="0" y="30"/>
                  <a:pt x="6" y="35"/>
                  <a:pt x="13" y="35"/>
                </a:cubicBezTo>
                <a:cubicBezTo>
                  <a:pt x="20" y="35"/>
                  <a:pt x="26" y="30"/>
                  <a:pt x="26" y="22"/>
                </a:cubicBezTo>
                <a:cubicBezTo>
                  <a:pt x="26" y="15"/>
                  <a:pt x="20" y="9"/>
                  <a:pt x="13" y="9"/>
                </a:cubicBezTo>
                <a:close/>
                <a:moveTo>
                  <a:pt x="234" y="13"/>
                </a:moveTo>
                <a:cubicBezTo>
                  <a:pt x="86" y="13"/>
                  <a:pt x="86" y="13"/>
                  <a:pt x="86" y="13"/>
                </a:cubicBezTo>
                <a:cubicBezTo>
                  <a:pt x="81" y="13"/>
                  <a:pt x="77" y="17"/>
                  <a:pt x="77" y="22"/>
                </a:cubicBezTo>
                <a:cubicBezTo>
                  <a:pt x="77" y="27"/>
                  <a:pt x="81" y="31"/>
                  <a:pt x="86" y="31"/>
                </a:cubicBezTo>
                <a:cubicBezTo>
                  <a:pt x="234" y="31"/>
                  <a:pt x="234" y="31"/>
                  <a:pt x="234" y="31"/>
                </a:cubicBezTo>
                <a:cubicBezTo>
                  <a:pt x="239" y="31"/>
                  <a:pt x="243" y="27"/>
                  <a:pt x="243" y="22"/>
                </a:cubicBezTo>
                <a:cubicBezTo>
                  <a:pt x="243" y="17"/>
                  <a:pt x="239" y="13"/>
                  <a:pt x="234" y="13"/>
                </a:cubicBezTo>
                <a:close/>
                <a:moveTo>
                  <a:pt x="320" y="0"/>
                </a:moveTo>
                <a:cubicBezTo>
                  <a:pt x="308" y="0"/>
                  <a:pt x="298" y="10"/>
                  <a:pt x="298" y="22"/>
                </a:cubicBezTo>
                <a:cubicBezTo>
                  <a:pt x="298" y="34"/>
                  <a:pt x="308" y="44"/>
                  <a:pt x="320" y="44"/>
                </a:cubicBezTo>
                <a:cubicBezTo>
                  <a:pt x="332" y="44"/>
                  <a:pt x="342" y="34"/>
                  <a:pt x="342" y="22"/>
                </a:cubicBezTo>
                <a:cubicBezTo>
                  <a:pt x="342" y="10"/>
                  <a:pt x="332" y="0"/>
                  <a:pt x="320" y="0"/>
                </a:cubicBezTo>
                <a:close/>
              </a:path>
            </a:pathLst>
          </a:custGeom>
          <a:solidFill>
            <a:srgbClr val="ECEC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0436" tIns="45217" rIns="90436" bIns="45217" numCol="1" anchor="t" anchorCtr="0" compatLnSpc="1"/>
          <a:lstStyle/>
          <a:p>
            <a:endParaRPr lang="en-US" sz="1780"/>
          </a:p>
        </p:txBody>
      </p:sp>
      <p:pic>
        <p:nvPicPr>
          <p:cNvPr id="8" name="Изображение 7" descr="22388"/>
          <p:cNvPicPr>
            <a:picLocks noChangeAspect="1"/>
          </p:cNvPicPr>
          <p:nvPr/>
        </p:nvPicPr>
        <p:blipFill>
          <a:blip r:embed="rId5">
            <a:lum bright="6000" contrast="30000"/>
          </a:blip>
          <a:srcRect r="6694"/>
          <a:stretch>
            <a:fillRect/>
          </a:stretch>
        </p:blipFill>
        <p:spPr>
          <a:xfrm>
            <a:off x="1146175" y="897255"/>
            <a:ext cx="8311515" cy="11877675"/>
          </a:xfrm>
          <a:prstGeom prst="rect">
            <a:avLst/>
          </a:prstGeom>
        </p:spPr>
      </p:pic>
      <p:pic>
        <p:nvPicPr>
          <p:cNvPr id="6" name="Изображение 5" descr="b991b7f5-7cea-4cfb-9a56-5a696802c836"/>
          <p:cNvPicPr>
            <a:picLocks noChangeAspect="1"/>
          </p:cNvPicPr>
          <p:nvPr/>
        </p:nvPicPr>
        <p:blipFill>
          <a:blip r:embed="rId6">
            <a:lum bright="6000" contrast="12000"/>
          </a:blip>
          <a:srcRect l="14830" t="4332"/>
          <a:stretch>
            <a:fillRect/>
          </a:stretch>
        </p:blipFill>
        <p:spPr>
          <a:xfrm>
            <a:off x="1257300" y="897255"/>
            <a:ext cx="8088630" cy="12061190"/>
          </a:xfrm>
          <a:prstGeom prst="rect">
            <a:avLst/>
          </a:prstGeom>
        </p:spPr>
      </p:pic>
      <p:pic>
        <p:nvPicPr>
          <p:cNvPr id="10" name="Изображение 9" descr="20241111_132928"/>
          <p:cNvPicPr>
            <a:picLocks noChangeAspect="1"/>
          </p:cNvPicPr>
          <p:nvPr/>
        </p:nvPicPr>
        <p:blipFill>
          <a:blip r:embed="rId7">
            <a:lum bright="6000" contrast="12000"/>
          </a:blip>
          <a:srcRect l="6566" b="5569"/>
          <a:stretch>
            <a:fillRect/>
          </a:stretch>
        </p:blipFill>
        <p:spPr>
          <a:xfrm>
            <a:off x="1273810" y="885825"/>
            <a:ext cx="8900160" cy="11993880"/>
          </a:xfrm>
          <a:prstGeom prst="rect">
            <a:avLst/>
          </a:prstGeom>
        </p:spPr>
      </p:pic>
      <p:grpSp>
        <p:nvGrpSpPr>
          <p:cNvPr id="58" name="Group 57"/>
          <p:cNvGrpSpPr/>
          <p:nvPr/>
        </p:nvGrpSpPr>
        <p:grpSpPr>
          <a:xfrm>
            <a:off x="803910" y="74930"/>
            <a:ext cx="9387840" cy="13229590"/>
            <a:chOff x="10000616" y="2502535"/>
            <a:chExt cx="4379595" cy="8717280"/>
          </a:xfrm>
          <a:gradFill>
            <a:gsLst>
              <a:gs pos="0">
                <a:srgbClr val="FFFF00"/>
              </a:gs>
              <a:gs pos="100000">
                <a:srgbClr val="52762D"/>
              </a:gs>
            </a:gsLst>
            <a:path path="shape">
              <a:fillToRect l="50000" t="50000" r="50000" b="50000"/>
            </a:path>
            <a:tileRect/>
          </a:gradFill>
        </p:grpSpPr>
        <p:sp>
          <p:nvSpPr>
            <p:cNvPr id="43" name="Freeform 17"/>
            <p:cNvSpPr>
              <a:spLocks noEditPoints="1"/>
            </p:cNvSpPr>
            <p:nvPr/>
          </p:nvSpPr>
          <p:spPr bwMode="auto">
            <a:xfrm>
              <a:off x="10107138" y="2575878"/>
              <a:ext cx="4166553" cy="8567103"/>
            </a:xfrm>
            <a:custGeom>
              <a:avLst/>
              <a:gdLst>
                <a:gd name="T0" fmla="*/ 1171 w 1370"/>
                <a:gd name="T1" fmla="*/ 0 h 2819"/>
                <a:gd name="T2" fmla="*/ 199 w 1370"/>
                <a:gd name="T3" fmla="*/ 0 h 2819"/>
                <a:gd name="T4" fmla="*/ 0 w 1370"/>
                <a:gd name="T5" fmla="*/ 199 h 2819"/>
                <a:gd name="T6" fmla="*/ 0 w 1370"/>
                <a:gd name="T7" fmla="*/ 2621 h 2819"/>
                <a:gd name="T8" fmla="*/ 199 w 1370"/>
                <a:gd name="T9" fmla="*/ 2819 h 2819"/>
                <a:gd name="T10" fmla="*/ 1171 w 1370"/>
                <a:gd name="T11" fmla="*/ 2819 h 2819"/>
                <a:gd name="T12" fmla="*/ 1370 w 1370"/>
                <a:gd name="T13" fmla="*/ 2621 h 2819"/>
                <a:gd name="T14" fmla="*/ 1370 w 1370"/>
                <a:gd name="T15" fmla="*/ 199 h 2819"/>
                <a:gd name="T16" fmla="*/ 1171 w 1370"/>
                <a:gd name="T17" fmla="*/ 0 h 2819"/>
                <a:gd name="T18" fmla="*/ 1306 w 1370"/>
                <a:gd name="T19" fmla="*/ 2633 h 2819"/>
                <a:gd name="T20" fmla="*/ 1185 w 1370"/>
                <a:gd name="T21" fmla="*/ 2754 h 2819"/>
                <a:gd name="T22" fmla="*/ 186 w 1370"/>
                <a:gd name="T23" fmla="*/ 2754 h 2819"/>
                <a:gd name="T24" fmla="*/ 64 w 1370"/>
                <a:gd name="T25" fmla="*/ 2633 h 2819"/>
                <a:gd name="T26" fmla="*/ 64 w 1370"/>
                <a:gd name="T27" fmla="*/ 187 h 2819"/>
                <a:gd name="T28" fmla="*/ 186 w 1370"/>
                <a:gd name="T29" fmla="*/ 65 h 2819"/>
                <a:gd name="T30" fmla="*/ 319 w 1370"/>
                <a:gd name="T31" fmla="*/ 65 h 2819"/>
                <a:gd name="T32" fmla="*/ 319 w 1370"/>
                <a:gd name="T33" fmla="*/ 65 h 2819"/>
                <a:gd name="T34" fmla="*/ 320 w 1370"/>
                <a:gd name="T35" fmla="*/ 65 h 2819"/>
                <a:gd name="T36" fmla="*/ 334 w 1370"/>
                <a:gd name="T37" fmla="*/ 79 h 2819"/>
                <a:gd name="T38" fmla="*/ 334 w 1370"/>
                <a:gd name="T39" fmla="*/ 79 h 2819"/>
                <a:gd name="T40" fmla="*/ 334 w 1370"/>
                <a:gd name="T41" fmla="*/ 80 h 2819"/>
                <a:gd name="T42" fmla="*/ 334 w 1370"/>
                <a:gd name="T43" fmla="*/ 85 h 2819"/>
                <a:gd name="T44" fmla="*/ 413 w 1370"/>
                <a:gd name="T45" fmla="*/ 165 h 2819"/>
                <a:gd name="T46" fmla="*/ 957 w 1370"/>
                <a:gd name="T47" fmla="*/ 165 h 2819"/>
                <a:gd name="T48" fmla="*/ 1037 w 1370"/>
                <a:gd name="T49" fmla="*/ 85 h 2819"/>
                <a:gd name="T50" fmla="*/ 1037 w 1370"/>
                <a:gd name="T51" fmla="*/ 80 h 2819"/>
                <a:gd name="T52" fmla="*/ 1037 w 1370"/>
                <a:gd name="T53" fmla="*/ 79 h 2819"/>
                <a:gd name="T54" fmla="*/ 1050 w 1370"/>
                <a:gd name="T55" fmla="*/ 65 h 2819"/>
                <a:gd name="T56" fmla="*/ 1051 w 1370"/>
                <a:gd name="T57" fmla="*/ 65 h 2819"/>
                <a:gd name="T58" fmla="*/ 1051 w 1370"/>
                <a:gd name="T59" fmla="*/ 65 h 2819"/>
                <a:gd name="T60" fmla="*/ 1185 w 1370"/>
                <a:gd name="T61" fmla="*/ 65 h 2819"/>
                <a:gd name="T62" fmla="*/ 1306 w 1370"/>
                <a:gd name="T63" fmla="*/ 187 h 2819"/>
                <a:gd name="T64" fmla="*/ 1306 w 1370"/>
                <a:gd name="T65" fmla="*/ 2633 h 2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70" h="2819">
                  <a:moveTo>
                    <a:pt x="1171" y="0"/>
                  </a:moveTo>
                  <a:cubicBezTo>
                    <a:pt x="199" y="0"/>
                    <a:pt x="199" y="0"/>
                    <a:pt x="199" y="0"/>
                  </a:cubicBezTo>
                  <a:cubicBezTo>
                    <a:pt x="89" y="0"/>
                    <a:pt x="0" y="89"/>
                    <a:pt x="0" y="199"/>
                  </a:cubicBezTo>
                  <a:cubicBezTo>
                    <a:pt x="0" y="2621"/>
                    <a:pt x="0" y="2621"/>
                    <a:pt x="0" y="2621"/>
                  </a:cubicBezTo>
                  <a:cubicBezTo>
                    <a:pt x="0" y="2730"/>
                    <a:pt x="89" y="2819"/>
                    <a:pt x="199" y="2819"/>
                  </a:cubicBezTo>
                  <a:cubicBezTo>
                    <a:pt x="1171" y="2819"/>
                    <a:pt x="1171" y="2819"/>
                    <a:pt x="1171" y="2819"/>
                  </a:cubicBezTo>
                  <a:cubicBezTo>
                    <a:pt x="1281" y="2819"/>
                    <a:pt x="1370" y="2730"/>
                    <a:pt x="1370" y="2621"/>
                  </a:cubicBezTo>
                  <a:cubicBezTo>
                    <a:pt x="1370" y="199"/>
                    <a:pt x="1370" y="199"/>
                    <a:pt x="1370" y="199"/>
                  </a:cubicBezTo>
                  <a:cubicBezTo>
                    <a:pt x="1370" y="89"/>
                    <a:pt x="1281" y="0"/>
                    <a:pt x="1171" y="0"/>
                  </a:cubicBezTo>
                  <a:close/>
                  <a:moveTo>
                    <a:pt x="1306" y="2633"/>
                  </a:moveTo>
                  <a:cubicBezTo>
                    <a:pt x="1306" y="2700"/>
                    <a:pt x="1252" y="2754"/>
                    <a:pt x="1185" y="2754"/>
                  </a:cubicBezTo>
                  <a:cubicBezTo>
                    <a:pt x="186" y="2754"/>
                    <a:pt x="186" y="2754"/>
                    <a:pt x="186" y="2754"/>
                  </a:cubicBezTo>
                  <a:cubicBezTo>
                    <a:pt x="119" y="2754"/>
                    <a:pt x="64" y="2700"/>
                    <a:pt x="64" y="2633"/>
                  </a:cubicBezTo>
                  <a:cubicBezTo>
                    <a:pt x="64" y="187"/>
                    <a:pt x="64" y="187"/>
                    <a:pt x="64" y="187"/>
                  </a:cubicBezTo>
                  <a:cubicBezTo>
                    <a:pt x="64" y="120"/>
                    <a:pt x="119" y="65"/>
                    <a:pt x="186" y="65"/>
                  </a:cubicBezTo>
                  <a:cubicBezTo>
                    <a:pt x="319" y="65"/>
                    <a:pt x="319" y="65"/>
                    <a:pt x="319" y="65"/>
                  </a:cubicBezTo>
                  <a:cubicBezTo>
                    <a:pt x="319" y="65"/>
                    <a:pt x="319" y="65"/>
                    <a:pt x="319" y="65"/>
                  </a:cubicBezTo>
                  <a:cubicBezTo>
                    <a:pt x="320" y="65"/>
                    <a:pt x="320" y="65"/>
                    <a:pt x="320" y="65"/>
                  </a:cubicBezTo>
                  <a:cubicBezTo>
                    <a:pt x="328" y="65"/>
                    <a:pt x="334" y="71"/>
                    <a:pt x="334" y="79"/>
                  </a:cubicBezTo>
                  <a:cubicBezTo>
                    <a:pt x="334" y="79"/>
                    <a:pt x="334" y="79"/>
                    <a:pt x="334" y="79"/>
                  </a:cubicBezTo>
                  <a:cubicBezTo>
                    <a:pt x="334" y="80"/>
                    <a:pt x="334" y="80"/>
                    <a:pt x="334" y="80"/>
                  </a:cubicBezTo>
                  <a:cubicBezTo>
                    <a:pt x="334" y="85"/>
                    <a:pt x="334" y="85"/>
                    <a:pt x="334" y="85"/>
                  </a:cubicBezTo>
                  <a:cubicBezTo>
                    <a:pt x="334" y="129"/>
                    <a:pt x="369" y="165"/>
                    <a:pt x="413" y="165"/>
                  </a:cubicBezTo>
                  <a:cubicBezTo>
                    <a:pt x="957" y="165"/>
                    <a:pt x="957" y="165"/>
                    <a:pt x="957" y="165"/>
                  </a:cubicBezTo>
                  <a:cubicBezTo>
                    <a:pt x="1001" y="165"/>
                    <a:pt x="1037" y="129"/>
                    <a:pt x="1037" y="85"/>
                  </a:cubicBezTo>
                  <a:cubicBezTo>
                    <a:pt x="1037" y="80"/>
                    <a:pt x="1037" y="80"/>
                    <a:pt x="1037" y="80"/>
                  </a:cubicBezTo>
                  <a:cubicBezTo>
                    <a:pt x="1037" y="79"/>
                    <a:pt x="1037" y="79"/>
                    <a:pt x="1037" y="79"/>
                  </a:cubicBezTo>
                  <a:cubicBezTo>
                    <a:pt x="1037" y="71"/>
                    <a:pt x="1043" y="65"/>
                    <a:pt x="1050" y="65"/>
                  </a:cubicBezTo>
                  <a:cubicBezTo>
                    <a:pt x="1050" y="65"/>
                    <a:pt x="1051" y="65"/>
                    <a:pt x="1051" y="65"/>
                  </a:cubicBezTo>
                  <a:cubicBezTo>
                    <a:pt x="1051" y="65"/>
                    <a:pt x="1051" y="65"/>
                    <a:pt x="1051" y="65"/>
                  </a:cubicBezTo>
                  <a:cubicBezTo>
                    <a:pt x="1185" y="65"/>
                    <a:pt x="1185" y="65"/>
                    <a:pt x="1185" y="65"/>
                  </a:cubicBezTo>
                  <a:cubicBezTo>
                    <a:pt x="1252" y="65"/>
                    <a:pt x="1306" y="120"/>
                    <a:pt x="1306" y="187"/>
                  </a:cubicBezTo>
                  <a:lnTo>
                    <a:pt x="1306" y="2633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  <a:round/>
            </a:ln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  <p:sp>
          <p:nvSpPr>
            <p:cNvPr id="42" name="Freeform 16"/>
            <p:cNvSpPr>
              <a:spLocks noEditPoints="1"/>
            </p:cNvSpPr>
            <p:nvPr/>
          </p:nvSpPr>
          <p:spPr bwMode="auto">
            <a:xfrm>
              <a:off x="10000616" y="2502535"/>
              <a:ext cx="4379595" cy="8717280"/>
            </a:xfrm>
            <a:custGeom>
              <a:avLst/>
              <a:gdLst>
                <a:gd name="T0" fmla="*/ 1435 w 1440"/>
                <a:gd name="T1" fmla="*/ 659 h 2868"/>
                <a:gd name="T2" fmla="*/ 1429 w 1440"/>
                <a:gd name="T3" fmla="*/ 659 h 2868"/>
                <a:gd name="T4" fmla="*/ 1429 w 1440"/>
                <a:gd name="T5" fmla="*/ 221 h 2868"/>
                <a:gd name="T6" fmla="*/ 1209 w 1440"/>
                <a:gd name="T7" fmla="*/ 0 h 2868"/>
                <a:gd name="T8" fmla="*/ 232 w 1440"/>
                <a:gd name="T9" fmla="*/ 0 h 2868"/>
                <a:gd name="T10" fmla="*/ 11 w 1440"/>
                <a:gd name="T11" fmla="*/ 221 h 2868"/>
                <a:gd name="T12" fmla="*/ 11 w 1440"/>
                <a:gd name="T13" fmla="*/ 387 h 2868"/>
                <a:gd name="T14" fmla="*/ 4 w 1440"/>
                <a:gd name="T15" fmla="*/ 387 h 2868"/>
                <a:gd name="T16" fmla="*/ 0 w 1440"/>
                <a:gd name="T17" fmla="*/ 392 h 2868"/>
                <a:gd name="T18" fmla="*/ 0 w 1440"/>
                <a:gd name="T19" fmla="*/ 498 h 2868"/>
                <a:gd name="T20" fmla="*/ 4 w 1440"/>
                <a:gd name="T21" fmla="*/ 502 h 2868"/>
                <a:gd name="T22" fmla="*/ 11 w 1440"/>
                <a:gd name="T23" fmla="*/ 502 h 2868"/>
                <a:gd name="T24" fmla="*/ 11 w 1440"/>
                <a:gd name="T25" fmla="*/ 593 h 2868"/>
                <a:gd name="T26" fmla="*/ 4 w 1440"/>
                <a:gd name="T27" fmla="*/ 593 h 2868"/>
                <a:gd name="T28" fmla="*/ 0 w 1440"/>
                <a:gd name="T29" fmla="*/ 597 h 2868"/>
                <a:gd name="T30" fmla="*/ 0 w 1440"/>
                <a:gd name="T31" fmla="*/ 798 h 2868"/>
                <a:gd name="T32" fmla="*/ 4 w 1440"/>
                <a:gd name="T33" fmla="*/ 802 h 2868"/>
                <a:gd name="T34" fmla="*/ 11 w 1440"/>
                <a:gd name="T35" fmla="*/ 802 h 2868"/>
                <a:gd name="T36" fmla="*/ 11 w 1440"/>
                <a:gd name="T37" fmla="*/ 855 h 2868"/>
                <a:gd name="T38" fmla="*/ 4 w 1440"/>
                <a:gd name="T39" fmla="*/ 855 h 2868"/>
                <a:gd name="T40" fmla="*/ 0 w 1440"/>
                <a:gd name="T41" fmla="*/ 860 h 2868"/>
                <a:gd name="T42" fmla="*/ 0 w 1440"/>
                <a:gd name="T43" fmla="*/ 1061 h 2868"/>
                <a:gd name="T44" fmla="*/ 4 w 1440"/>
                <a:gd name="T45" fmla="*/ 1065 h 2868"/>
                <a:gd name="T46" fmla="*/ 11 w 1440"/>
                <a:gd name="T47" fmla="*/ 1065 h 2868"/>
                <a:gd name="T48" fmla="*/ 11 w 1440"/>
                <a:gd name="T49" fmla="*/ 2647 h 2868"/>
                <a:gd name="T50" fmla="*/ 232 w 1440"/>
                <a:gd name="T51" fmla="*/ 2868 h 2868"/>
                <a:gd name="T52" fmla="*/ 1209 w 1440"/>
                <a:gd name="T53" fmla="*/ 2868 h 2868"/>
                <a:gd name="T54" fmla="*/ 1429 w 1440"/>
                <a:gd name="T55" fmla="*/ 2647 h 2868"/>
                <a:gd name="T56" fmla="*/ 1429 w 1440"/>
                <a:gd name="T57" fmla="*/ 1001 h 2868"/>
                <a:gd name="T58" fmla="*/ 1435 w 1440"/>
                <a:gd name="T59" fmla="*/ 1001 h 2868"/>
                <a:gd name="T60" fmla="*/ 1440 w 1440"/>
                <a:gd name="T61" fmla="*/ 996 h 2868"/>
                <a:gd name="T62" fmla="*/ 1440 w 1440"/>
                <a:gd name="T63" fmla="*/ 664 h 2868"/>
                <a:gd name="T64" fmla="*/ 1435 w 1440"/>
                <a:gd name="T65" fmla="*/ 659 h 2868"/>
                <a:gd name="T66" fmla="*/ 1341 w 1440"/>
                <a:gd name="T67" fmla="*/ 2657 h 2868"/>
                <a:gd name="T68" fmla="*/ 1220 w 1440"/>
                <a:gd name="T69" fmla="*/ 2778 h 2868"/>
                <a:gd name="T70" fmla="*/ 221 w 1440"/>
                <a:gd name="T71" fmla="*/ 2778 h 2868"/>
                <a:gd name="T72" fmla="*/ 99 w 1440"/>
                <a:gd name="T73" fmla="*/ 2657 h 2868"/>
                <a:gd name="T74" fmla="*/ 99 w 1440"/>
                <a:gd name="T75" fmla="*/ 211 h 2868"/>
                <a:gd name="T76" fmla="*/ 221 w 1440"/>
                <a:gd name="T77" fmla="*/ 89 h 2868"/>
                <a:gd name="T78" fmla="*/ 354 w 1440"/>
                <a:gd name="T79" fmla="*/ 89 h 2868"/>
                <a:gd name="T80" fmla="*/ 354 w 1440"/>
                <a:gd name="T81" fmla="*/ 89 h 2868"/>
                <a:gd name="T82" fmla="*/ 355 w 1440"/>
                <a:gd name="T83" fmla="*/ 89 h 2868"/>
                <a:gd name="T84" fmla="*/ 369 w 1440"/>
                <a:gd name="T85" fmla="*/ 103 h 2868"/>
                <a:gd name="T86" fmla="*/ 369 w 1440"/>
                <a:gd name="T87" fmla="*/ 103 h 2868"/>
                <a:gd name="T88" fmla="*/ 369 w 1440"/>
                <a:gd name="T89" fmla="*/ 104 h 2868"/>
                <a:gd name="T90" fmla="*/ 369 w 1440"/>
                <a:gd name="T91" fmla="*/ 109 h 2868"/>
                <a:gd name="T92" fmla="*/ 448 w 1440"/>
                <a:gd name="T93" fmla="*/ 189 h 2868"/>
                <a:gd name="T94" fmla="*/ 992 w 1440"/>
                <a:gd name="T95" fmla="*/ 189 h 2868"/>
                <a:gd name="T96" fmla="*/ 1072 w 1440"/>
                <a:gd name="T97" fmla="*/ 109 h 2868"/>
                <a:gd name="T98" fmla="*/ 1072 w 1440"/>
                <a:gd name="T99" fmla="*/ 104 h 2868"/>
                <a:gd name="T100" fmla="*/ 1072 w 1440"/>
                <a:gd name="T101" fmla="*/ 103 h 2868"/>
                <a:gd name="T102" fmla="*/ 1085 w 1440"/>
                <a:gd name="T103" fmla="*/ 89 h 2868"/>
                <a:gd name="T104" fmla="*/ 1086 w 1440"/>
                <a:gd name="T105" fmla="*/ 89 h 2868"/>
                <a:gd name="T106" fmla="*/ 1086 w 1440"/>
                <a:gd name="T107" fmla="*/ 89 h 2868"/>
                <a:gd name="T108" fmla="*/ 1220 w 1440"/>
                <a:gd name="T109" fmla="*/ 89 h 2868"/>
                <a:gd name="T110" fmla="*/ 1341 w 1440"/>
                <a:gd name="T111" fmla="*/ 211 h 2868"/>
                <a:gd name="T112" fmla="*/ 1341 w 1440"/>
                <a:gd name="T113" fmla="*/ 2657 h 2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40" h="2868">
                  <a:moveTo>
                    <a:pt x="1435" y="659"/>
                  </a:moveTo>
                  <a:cubicBezTo>
                    <a:pt x="1429" y="659"/>
                    <a:pt x="1429" y="659"/>
                    <a:pt x="1429" y="659"/>
                  </a:cubicBezTo>
                  <a:cubicBezTo>
                    <a:pt x="1429" y="221"/>
                    <a:pt x="1429" y="221"/>
                    <a:pt x="1429" y="221"/>
                  </a:cubicBezTo>
                  <a:cubicBezTo>
                    <a:pt x="1429" y="99"/>
                    <a:pt x="1331" y="0"/>
                    <a:pt x="1209" y="0"/>
                  </a:cubicBezTo>
                  <a:cubicBezTo>
                    <a:pt x="232" y="0"/>
                    <a:pt x="232" y="0"/>
                    <a:pt x="232" y="0"/>
                  </a:cubicBezTo>
                  <a:cubicBezTo>
                    <a:pt x="110" y="0"/>
                    <a:pt x="11" y="99"/>
                    <a:pt x="11" y="221"/>
                  </a:cubicBezTo>
                  <a:cubicBezTo>
                    <a:pt x="11" y="387"/>
                    <a:pt x="11" y="387"/>
                    <a:pt x="11" y="387"/>
                  </a:cubicBezTo>
                  <a:cubicBezTo>
                    <a:pt x="4" y="387"/>
                    <a:pt x="4" y="387"/>
                    <a:pt x="4" y="387"/>
                  </a:cubicBezTo>
                  <a:cubicBezTo>
                    <a:pt x="2" y="387"/>
                    <a:pt x="0" y="389"/>
                    <a:pt x="0" y="392"/>
                  </a:cubicBezTo>
                  <a:cubicBezTo>
                    <a:pt x="0" y="498"/>
                    <a:pt x="0" y="498"/>
                    <a:pt x="0" y="498"/>
                  </a:cubicBezTo>
                  <a:cubicBezTo>
                    <a:pt x="0" y="500"/>
                    <a:pt x="2" y="502"/>
                    <a:pt x="4" y="502"/>
                  </a:cubicBezTo>
                  <a:cubicBezTo>
                    <a:pt x="11" y="502"/>
                    <a:pt x="11" y="502"/>
                    <a:pt x="11" y="502"/>
                  </a:cubicBezTo>
                  <a:cubicBezTo>
                    <a:pt x="11" y="593"/>
                    <a:pt x="11" y="593"/>
                    <a:pt x="11" y="593"/>
                  </a:cubicBezTo>
                  <a:cubicBezTo>
                    <a:pt x="4" y="593"/>
                    <a:pt x="4" y="593"/>
                    <a:pt x="4" y="593"/>
                  </a:cubicBezTo>
                  <a:cubicBezTo>
                    <a:pt x="2" y="593"/>
                    <a:pt x="0" y="595"/>
                    <a:pt x="0" y="597"/>
                  </a:cubicBezTo>
                  <a:cubicBezTo>
                    <a:pt x="0" y="798"/>
                    <a:pt x="0" y="798"/>
                    <a:pt x="0" y="798"/>
                  </a:cubicBezTo>
                  <a:cubicBezTo>
                    <a:pt x="0" y="801"/>
                    <a:pt x="2" y="802"/>
                    <a:pt x="4" y="802"/>
                  </a:cubicBezTo>
                  <a:cubicBezTo>
                    <a:pt x="11" y="802"/>
                    <a:pt x="11" y="802"/>
                    <a:pt x="11" y="802"/>
                  </a:cubicBezTo>
                  <a:cubicBezTo>
                    <a:pt x="11" y="855"/>
                    <a:pt x="11" y="855"/>
                    <a:pt x="11" y="855"/>
                  </a:cubicBezTo>
                  <a:cubicBezTo>
                    <a:pt x="4" y="855"/>
                    <a:pt x="4" y="855"/>
                    <a:pt x="4" y="855"/>
                  </a:cubicBezTo>
                  <a:cubicBezTo>
                    <a:pt x="2" y="855"/>
                    <a:pt x="0" y="857"/>
                    <a:pt x="0" y="860"/>
                  </a:cubicBezTo>
                  <a:cubicBezTo>
                    <a:pt x="0" y="1061"/>
                    <a:pt x="0" y="1061"/>
                    <a:pt x="0" y="1061"/>
                  </a:cubicBezTo>
                  <a:cubicBezTo>
                    <a:pt x="0" y="1063"/>
                    <a:pt x="2" y="1065"/>
                    <a:pt x="4" y="1065"/>
                  </a:cubicBezTo>
                  <a:cubicBezTo>
                    <a:pt x="11" y="1065"/>
                    <a:pt x="11" y="1065"/>
                    <a:pt x="11" y="1065"/>
                  </a:cubicBezTo>
                  <a:cubicBezTo>
                    <a:pt x="11" y="2647"/>
                    <a:pt x="11" y="2647"/>
                    <a:pt x="11" y="2647"/>
                  </a:cubicBezTo>
                  <a:cubicBezTo>
                    <a:pt x="11" y="2769"/>
                    <a:pt x="110" y="2868"/>
                    <a:pt x="232" y="2868"/>
                  </a:cubicBezTo>
                  <a:cubicBezTo>
                    <a:pt x="1209" y="2868"/>
                    <a:pt x="1209" y="2868"/>
                    <a:pt x="1209" y="2868"/>
                  </a:cubicBezTo>
                  <a:cubicBezTo>
                    <a:pt x="1331" y="2868"/>
                    <a:pt x="1429" y="2769"/>
                    <a:pt x="1429" y="2647"/>
                  </a:cubicBezTo>
                  <a:cubicBezTo>
                    <a:pt x="1429" y="1001"/>
                    <a:pt x="1429" y="1001"/>
                    <a:pt x="1429" y="1001"/>
                  </a:cubicBezTo>
                  <a:cubicBezTo>
                    <a:pt x="1435" y="1001"/>
                    <a:pt x="1435" y="1001"/>
                    <a:pt x="1435" y="1001"/>
                  </a:cubicBezTo>
                  <a:cubicBezTo>
                    <a:pt x="1438" y="1001"/>
                    <a:pt x="1440" y="999"/>
                    <a:pt x="1440" y="996"/>
                  </a:cubicBezTo>
                  <a:cubicBezTo>
                    <a:pt x="1440" y="664"/>
                    <a:pt x="1440" y="664"/>
                    <a:pt x="1440" y="664"/>
                  </a:cubicBezTo>
                  <a:cubicBezTo>
                    <a:pt x="1440" y="661"/>
                    <a:pt x="1438" y="659"/>
                    <a:pt x="1435" y="659"/>
                  </a:cubicBezTo>
                  <a:close/>
                  <a:moveTo>
                    <a:pt x="1341" y="2657"/>
                  </a:moveTo>
                  <a:cubicBezTo>
                    <a:pt x="1341" y="2724"/>
                    <a:pt x="1287" y="2778"/>
                    <a:pt x="1220" y="2778"/>
                  </a:cubicBezTo>
                  <a:cubicBezTo>
                    <a:pt x="221" y="2778"/>
                    <a:pt x="221" y="2778"/>
                    <a:pt x="221" y="2778"/>
                  </a:cubicBezTo>
                  <a:cubicBezTo>
                    <a:pt x="154" y="2778"/>
                    <a:pt x="99" y="2724"/>
                    <a:pt x="99" y="2657"/>
                  </a:cubicBezTo>
                  <a:cubicBezTo>
                    <a:pt x="99" y="211"/>
                    <a:pt x="99" y="211"/>
                    <a:pt x="99" y="211"/>
                  </a:cubicBezTo>
                  <a:cubicBezTo>
                    <a:pt x="99" y="144"/>
                    <a:pt x="154" y="89"/>
                    <a:pt x="221" y="89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55" y="89"/>
                    <a:pt x="355" y="89"/>
                    <a:pt x="355" y="89"/>
                  </a:cubicBezTo>
                  <a:cubicBezTo>
                    <a:pt x="363" y="89"/>
                    <a:pt x="369" y="95"/>
                    <a:pt x="369" y="103"/>
                  </a:cubicBezTo>
                  <a:cubicBezTo>
                    <a:pt x="369" y="103"/>
                    <a:pt x="369" y="103"/>
                    <a:pt x="369" y="103"/>
                  </a:cubicBezTo>
                  <a:cubicBezTo>
                    <a:pt x="369" y="104"/>
                    <a:pt x="369" y="104"/>
                    <a:pt x="369" y="104"/>
                  </a:cubicBezTo>
                  <a:cubicBezTo>
                    <a:pt x="369" y="109"/>
                    <a:pt x="369" y="109"/>
                    <a:pt x="369" y="109"/>
                  </a:cubicBezTo>
                  <a:cubicBezTo>
                    <a:pt x="369" y="153"/>
                    <a:pt x="404" y="189"/>
                    <a:pt x="448" y="189"/>
                  </a:cubicBezTo>
                  <a:cubicBezTo>
                    <a:pt x="992" y="189"/>
                    <a:pt x="992" y="189"/>
                    <a:pt x="992" y="189"/>
                  </a:cubicBezTo>
                  <a:cubicBezTo>
                    <a:pt x="1036" y="189"/>
                    <a:pt x="1072" y="153"/>
                    <a:pt x="1072" y="109"/>
                  </a:cubicBezTo>
                  <a:cubicBezTo>
                    <a:pt x="1072" y="104"/>
                    <a:pt x="1072" y="104"/>
                    <a:pt x="1072" y="104"/>
                  </a:cubicBezTo>
                  <a:cubicBezTo>
                    <a:pt x="1072" y="103"/>
                    <a:pt x="1072" y="103"/>
                    <a:pt x="1072" y="103"/>
                  </a:cubicBezTo>
                  <a:cubicBezTo>
                    <a:pt x="1072" y="95"/>
                    <a:pt x="1078" y="89"/>
                    <a:pt x="1085" y="89"/>
                  </a:cubicBezTo>
                  <a:cubicBezTo>
                    <a:pt x="1085" y="89"/>
                    <a:pt x="1086" y="89"/>
                    <a:pt x="1086" y="89"/>
                  </a:cubicBezTo>
                  <a:cubicBezTo>
                    <a:pt x="1086" y="89"/>
                    <a:pt x="1086" y="89"/>
                    <a:pt x="1086" y="89"/>
                  </a:cubicBezTo>
                  <a:cubicBezTo>
                    <a:pt x="1220" y="89"/>
                    <a:pt x="1220" y="89"/>
                    <a:pt x="1220" y="89"/>
                  </a:cubicBezTo>
                  <a:cubicBezTo>
                    <a:pt x="1287" y="89"/>
                    <a:pt x="1341" y="144"/>
                    <a:pt x="1341" y="211"/>
                  </a:cubicBezTo>
                  <a:lnTo>
                    <a:pt x="1341" y="2657"/>
                  </a:ln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  <a:extLst/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  <p:sp>
          <p:nvSpPr>
            <p:cNvPr id="45" name="Rectangle 19"/>
            <p:cNvSpPr>
              <a:spLocks noChangeArrowheads="1"/>
            </p:cNvSpPr>
            <p:nvPr/>
          </p:nvSpPr>
          <p:spPr bwMode="auto">
            <a:xfrm>
              <a:off x="10033795" y="3340735"/>
              <a:ext cx="73343" cy="68104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  <a:extLst/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  <p:sp>
          <p:nvSpPr>
            <p:cNvPr id="46" name="Rectangle 20"/>
            <p:cNvSpPr>
              <a:spLocks noChangeArrowheads="1"/>
            </p:cNvSpPr>
            <p:nvPr/>
          </p:nvSpPr>
          <p:spPr bwMode="auto">
            <a:xfrm>
              <a:off x="14273690" y="3340735"/>
              <a:ext cx="73343" cy="68104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  <a:extLst/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  <p:sp>
          <p:nvSpPr>
            <p:cNvPr id="47" name="Rectangle 21"/>
            <p:cNvSpPr>
              <a:spLocks noChangeArrowheads="1"/>
            </p:cNvSpPr>
            <p:nvPr/>
          </p:nvSpPr>
          <p:spPr bwMode="auto">
            <a:xfrm>
              <a:off x="10033795" y="10320497"/>
              <a:ext cx="73343" cy="66358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  <a:extLst/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  <p:sp>
          <p:nvSpPr>
            <p:cNvPr id="48" name="Rectangle 22"/>
            <p:cNvSpPr>
              <a:spLocks noChangeArrowheads="1"/>
            </p:cNvSpPr>
            <p:nvPr/>
          </p:nvSpPr>
          <p:spPr bwMode="auto">
            <a:xfrm>
              <a:off x="14273690" y="10320497"/>
              <a:ext cx="73343" cy="66358"/>
            </a:xfrm>
            <a:prstGeom prst="rect">
              <a:avLst/>
            </a:prstGeom>
            <a:grpFill/>
            <a:ln w="38100">
              <a:solidFill>
                <a:schemeClr val="tx1"/>
              </a:solidFill>
            </a:ln>
            <a:extLst/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  <p:sp>
          <p:nvSpPr>
            <p:cNvPr id="44" name="Freeform 18"/>
            <p:cNvSpPr>
              <a:spLocks noEditPoints="1"/>
            </p:cNvSpPr>
            <p:nvPr/>
          </p:nvSpPr>
          <p:spPr bwMode="auto">
            <a:xfrm>
              <a:off x="11706703" y="2797652"/>
              <a:ext cx="1040765" cy="132715"/>
            </a:xfrm>
            <a:custGeom>
              <a:avLst/>
              <a:gdLst>
                <a:gd name="T0" fmla="*/ 13 w 342"/>
                <a:gd name="T1" fmla="*/ 9 h 44"/>
                <a:gd name="T2" fmla="*/ 0 w 342"/>
                <a:gd name="T3" fmla="*/ 22 h 44"/>
                <a:gd name="T4" fmla="*/ 13 w 342"/>
                <a:gd name="T5" fmla="*/ 35 h 44"/>
                <a:gd name="T6" fmla="*/ 26 w 342"/>
                <a:gd name="T7" fmla="*/ 22 h 44"/>
                <a:gd name="T8" fmla="*/ 13 w 342"/>
                <a:gd name="T9" fmla="*/ 9 h 44"/>
                <a:gd name="T10" fmla="*/ 234 w 342"/>
                <a:gd name="T11" fmla="*/ 13 h 44"/>
                <a:gd name="T12" fmla="*/ 86 w 342"/>
                <a:gd name="T13" fmla="*/ 13 h 44"/>
                <a:gd name="T14" fmla="*/ 77 w 342"/>
                <a:gd name="T15" fmla="*/ 22 h 44"/>
                <a:gd name="T16" fmla="*/ 86 w 342"/>
                <a:gd name="T17" fmla="*/ 31 h 44"/>
                <a:gd name="T18" fmla="*/ 234 w 342"/>
                <a:gd name="T19" fmla="*/ 31 h 44"/>
                <a:gd name="T20" fmla="*/ 243 w 342"/>
                <a:gd name="T21" fmla="*/ 22 h 44"/>
                <a:gd name="T22" fmla="*/ 234 w 342"/>
                <a:gd name="T23" fmla="*/ 13 h 44"/>
                <a:gd name="T24" fmla="*/ 320 w 342"/>
                <a:gd name="T25" fmla="*/ 0 h 44"/>
                <a:gd name="T26" fmla="*/ 298 w 342"/>
                <a:gd name="T27" fmla="*/ 22 h 44"/>
                <a:gd name="T28" fmla="*/ 320 w 342"/>
                <a:gd name="T29" fmla="*/ 44 h 44"/>
                <a:gd name="T30" fmla="*/ 342 w 342"/>
                <a:gd name="T31" fmla="*/ 22 h 44"/>
                <a:gd name="T32" fmla="*/ 320 w 342"/>
                <a:gd name="T3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44">
                  <a:moveTo>
                    <a:pt x="13" y="9"/>
                  </a:moveTo>
                  <a:cubicBezTo>
                    <a:pt x="6" y="9"/>
                    <a:pt x="0" y="15"/>
                    <a:pt x="0" y="22"/>
                  </a:cubicBezTo>
                  <a:cubicBezTo>
                    <a:pt x="0" y="30"/>
                    <a:pt x="6" y="35"/>
                    <a:pt x="13" y="35"/>
                  </a:cubicBezTo>
                  <a:cubicBezTo>
                    <a:pt x="20" y="35"/>
                    <a:pt x="26" y="30"/>
                    <a:pt x="26" y="22"/>
                  </a:cubicBezTo>
                  <a:cubicBezTo>
                    <a:pt x="26" y="15"/>
                    <a:pt x="20" y="9"/>
                    <a:pt x="13" y="9"/>
                  </a:cubicBezTo>
                  <a:close/>
                  <a:moveTo>
                    <a:pt x="234" y="13"/>
                  </a:moveTo>
                  <a:cubicBezTo>
                    <a:pt x="86" y="13"/>
                    <a:pt x="86" y="13"/>
                    <a:pt x="86" y="13"/>
                  </a:cubicBezTo>
                  <a:cubicBezTo>
                    <a:pt x="81" y="13"/>
                    <a:pt x="77" y="17"/>
                    <a:pt x="77" y="22"/>
                  </a:cubicBezTo>
                  <a:cubicBezTo>
                    <a:pt x="77" y="27"/>
                    <a:pt x="81" y="31"/>
                    <a:pt x="86" y="31"/>
                  </a:cubicBezTo>
                  <a:cubicBezTo>
                    <a:pt x="234" y="31"/>
                    <a:pt x="234" y="31"/>
                    <a:pt x="234" y="31"/>
                  </a:cubicBezTo>
                  <a:cubicBezTo>
                    <a:pt x="239" y="31"/>
                    <a:pt x="243" y="27"/>
                    <a:pt x="243" y="22"/>
                  </a:cubicBezTo>
                  <a:cubicBezTo>
                    <a:pt x="243" y="17"/>
                    <a:pt x="239" y="13"/>
                    <a:pt x="234" y="13"/>
                  </a:cubicBezTo>
                  <a:close/>
                  <a:moveTo>
                    <a:pt x="320" y="0"/>
                  </a:moveTo>
                  <a:cubicBezTo>
                    <a:pt x="308" y="0"/>
                    <a:pt x="298" y="10"/>
                    <a:pt x="298" y="22"/>
                  </a:cubicBezTo>
                  <a:cubicBezTo>
                    <a:pt x="298" y="34"/>
                    <a:pt x="308" y="44"/>
                    <a:pt x="320" y="44"/>
                  </a:cubicBezTo>
                  <a:cubicBezTo>
                    <a:pt x="332" y="44"/>
                    <a:pt x="342" y="34"/>
                    <a:pt x="342" y="22"/>
                  </a:cubicBezTo>
                  <a:cubicBezTo>
                    <a:pt x="342" y="10"/>
                    <a:pt x="332" y="0"/>
                    <a:pt x="320" y="0"/>
                  </a:cubicBezTo>
                  <a:close/>
                </a:path>
              </a:pathLst>
            </a:custGeom>
            <a:grpFill/>
            <a:ln w="38100">
              <a:solidFill>
                <a:schemeClr val="tx1"/>
              </a:solidFill>
            </a:ln>
            <a:extLst/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</p:grpSp>
    </p:spTree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 p14:presetBounceEnd="66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 p14:presetBounceEnd="6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3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4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grpId="0" nodeType="clickEffect" p14:presetBounceEnd="66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33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nodeType="click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grpId="0" nodeType="click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33" grpId="0" bldLvl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photo_5301290597904150165_y"/>
          <p:cNvPicPr>
            <a:picLocks noChangeAspect="1"/>
          </p:cNvPicPr>
          <p:nvPr/>
        </p:nvPicPr>
        <p:blipFill>
          <a:blip r:embed="rId2">
            <a:lum bright="6000" contrast="24000"/>
          </a:blip>
          <a:srcRect l="2122" t="3127" b="36101"/>
          <a:stretch>
            <a:fillRect/>
          </a:stretch>
        </p:blipFill>
        <p:spPr>
          <a:xfrm>
            <a:off x="11689080" y="1203325"/>
            <a:ext cx="11510010" cy="7120255"/>
          </a:xfrm>
          <a:prstGeom prst="rect">
            <a:avLst/>
          </a:prstGeom>
        </p:spPr>
      </p:pic>
      <p:sp>
        <p:nvSpPr>
          <p:cNvPr id="19" name="Текстовое поле 18"/>
          <p:cNvSpPr txBox="1"/>
          <p:nvPr/>
        </p:nvSpPr>
        <p:spPr>
          <a:xfrm>
            <a:off x="4893945" y="530860"/>
            <a:ext cx="6162040" cy="2322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4500" b="1">
                <a:ln>
                  <a:solidFill>
                    <a:schemeClr val="tx1"/>
                  </a:solidFill>
                </a:ln>
                <a:solidFill>
                  <a:srgbClr val="337708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</a:rPr>
              <a:t>Юкка</a:t>
            </a:r>
          </a:p>
        </p:txBody>
      </p:sp>
      <p:pic>
        <p:nvPicPr>
          <p:cNvPr id="21" name="Изображение 20"/>
          <p:cNvPicPr/>
          <p:nvPr/>
        </p:nvPicPr>
        <p:blipFill>
          <a:blip r:embed="rId3"/>
          <a:stretch>
            <a:fillRect/>
          </a:stretch>
        </p:blipFill>
        <p:spPr>
          <a:xfrm>
            <a:off x="3502660" y="2682240"/>
            <a:ext cx="7908925" cy="3319780"/>
          </a:xfrm>
          <a:prstGeom prst="rect">
            <a:avLst/>
          </a:prstGeom>
        </p:spPr>
      </p:pic>
      <p:sp>
        <p:nvSpPr>
          <p:cNvPr id="20" name="Текстовое поле 19"/>
          <p:cNvSpPr txBox="1"/>
          <p:nvPr/>
        </p:nvSpPr>
        <p:spPr>
          <a:xfrm>
            <a:off x="3502660" y="3177540"/>
            <a:ext cx="7825105" cy="23672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algn="ctr" defTabSz="26670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Острые литья, кончик как нож,</a:t>
            </a:r>
          </a:p>
          <a:p>
            <a:pPr marL="0" indent="0" algn="ctr" defTabSz="26670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Цвет её очень на ландыш похож.</a:t>
            </a:r>
          </a:p>
          <a:p>
            <a:pPr marL="0" indent="0" algn="ctr" defTabSz="26670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Вечнозел</a:t>
            </a:r>
            <a:r>
              <a:rPr lang="ru-RU" sz="4200" b="1" i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ё</a:t>
            </a:r>
            <a:r>
              <a:rPr sz="4200" b="1" i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ная юкка цветёт</a:t>
            </a:r>
          </a:p>
          <a:p>
            <a:pPr marL="0" indent="0" algn="ctr" defTabSz="26670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sz="4200" b="1" i="0">
                <a:solidFill>
                  <a:srgbClr val="D12D0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charset="0"/>
                <a:ea typeface="Arial" panose="020B0604020202020204"/>
                <a:cs typeface="Monotype Corsiva" panose="03010101010201010101" charset="0"/>
              </a:rPr>
              <a:t>В жарком Тунисе почти круглый год!</a:t>
            </a:r>
          </a:p>
        </p:txBody>
      </p:sp>
      <p:pic>
        <p:nvPicPr>
          <p:cNvPr id="22" name="Изображение 21"/>
          <p:cNvPicPr/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2962" r="24492"/>
          <a:stretch>
            <a:fillRect/>
          </a:stretch>
        </p:blipFill>
        <p:spPr>
          <a:xfrm flipH="1">
            <a:off x="2160270" y="4622165"/>
            <a:ext cx="2238375" cy="221742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011680" y="6251575"/>
            <a:ext cx="9427845" cy="3492500"/>
          </a:xfrm>
          <a:prstGeom prst="rect">
            <a:avLst/>
          </a:prstGeom>
          <a:solidFill>
            <a:srgbClr val="FD7437">
              <a:alpha val="9000"/>
            </a:srgbClr>
          </a:solidFill>
          <a:effectLst>
            <a:softEdge rad="317500"/>
          </a:effectLst>
        </p:spPr>
        <p:txBody>
          <a:bodyPr wrap="square"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altLang="en-US" sz="7200" b="1" dirty="0">
                <a:solidFill>
                  <a:schemeClr val="tx1"/>
                </a:solidFill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  </a:t>
            </a:r>
            <a:r>
              <a:rPr lang="ru-RU" altLang="en-US" sz="400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Юкка </a:t>
            </a:r>
            <a:r>
              <a:rPr lang="ru-RU" altLang="en-US" sz="4000" b="1" dirty="0" smtClean="0">
                <a:latin typeface="Monotype Corsiva" panose="03010101010201010101" charset="0"/>
                <a:cs typeface="Monotype Corsiva" panose="03010101010201010101" charset="0"/>
                <a:sym typeface="+mn-ea"/>
              </a:rPr>
              <a:t>– </a:t>
            </a:r>
            <a:r>
              <a:rPr lang="ru-RU" altLang="en-US" sz="4000" b="1" dirty="0" smtClean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это </a:t>
            </a:r>
            <a:r>
              <a:rPr lang="ru-RU" altLang="en-US" sz="400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растение с экзотическим видом.    В Тунисе юкка </a:t>
            </a:r>
            <a:r>
              <a:rPr lang="ru-RU" altLang="en-US" sz="4000" b="1" dirty="0" smtClean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растёт </a:t>
            </a:r>
            <a:r>
              <a:rPr lang="ru-RU" altLang="en-US" sz="400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в условиях сухого климата, </a:t>
            </a:r>
            <a:r>
              <a:rPr lang="ru-RU" altLang="en-US" sz="4000" b="1" dirty="0" smtClean="0">
                <a:latin typeface="Monotype Corsiva" panose="03010101010201010101" charset="0"/>
                <a:cs typeface="Monotype Corsiva" panose="03010101010201010101" charset="0"/>
                <a:sym typeface="+mn-ea"/>
              </a:rPr>
              <a:t>к которому</a:t>
            </a:r>
            <a:r>
              <a:rPr lang="ru-RU" altLang="en-US" sz="4000" b="1" dirty="0" smtClean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 </a:t>
            </a:r>
            <a:r>
              <a:rPr lang="ru-RU" altLang="en-US" sz="400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она прекрасно адаптируется, образуя густые, крепкие розетки листьев, устойчивые к жаркому солнцу.</a:t>
            </a:r>
          </a:p>
          <a:p>
            <a:pPr algn="just">
              <a:lnSpc>
                <a:spcPct val="100000"/>
              </a:lnSpc>
            </a:pPr>
            <a:endParaRPr lang="ru-RU" altLang="en-US" sz="4000" b="1" dirty="0">
              <a:solidFill>
                <a:srgbClr val="000000"/>
              </a:solidFill>
              <a:effectLst/>
              <a:latin typeface="Monotype Corsiva" panose="03010101010201010101" charset="0"/>
              <a:cs typeface="Monotype Corsiva" panose="03010101010201010101" charset="0"/>
              <a:sym typeface="+mn-ea"/>
            </a:endParaRPr>
          </a:p>
        </p:txBody>
      </p:sp>
      <p:sp>
        <p:nvSpPr>
          <p:cNvPr id="2" name="TextBox 32"/>
          <p:cNvSpPr txBox="1"/>
          <p:nvPr/>
        </p:nvSpPr>
        <p:spPr>
          <a:xfrm>
            <a:off x="4682490" y="9157970"/>
            <a:ext cx="13310870" cy="4072255"/>
          </a:xfrm>
          <a:prstGeom prst="rect">
            <a:avLst/>
          </a:prstGeom>
          <a:solidFill>
            <a:srgbClr val="FD7437">
              <a:alpha val="9000"/>
            </a:srgbClr>
          </a:solidFill>
          <a:effectLst>
            <a:softEdge rad="317500"/>
          </a:effectLst>
        </p:spPr>
        <p:txBody>
          <a:bodyPr wrap="square" rtlCol="0">
            <a:noAutofit/>
          </a:bodyPr>
          <a:lstStyle/>
          <a:p>
            <a:pPr algn="just">
              <a:lnSpc>
                <a:spcPct val="100000"/>
              </a:lnSpc>
            </a:pPr>
            <a:endParaRPr lang="ru-RU" altLang="en-US" sz="4000" b="1" dirty="0">
              <a:effectLst/>
              <a:latin typeface="Monotype Corsiva" panose="03010101010201010101" charset="0"/>
              <a:cs typeface="Monotype Corsiva" panose="03010101010201010101" charset="0"/>
              <a:sym typeface="+mn-ea"/>
            </a:endParaRPr>
          </a:p>
          <a:p>
            <a:pPr algn="just">
              <a:lnSpc>
                <a:spcPct val="100000"/>
              </a:lnSpc>
            </a:pPr>
            <a:r>
              <a:rPr lang="ru-RU" altLang="en-US" sz="400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Из-за климатических особенностей тунисская юкка имеет более плотные листья и ствол, чем другие виды, что «помогает ей соблюдать осторожность</a:t>
            </a:r>
            <a:r>
              <a:rPr lang="ru-RU" altLang="en-US" sz="4000" b="1" dirty="0" smtClean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». Юкка </a:t>
            </a:r>
            <a:r>
              <a:rPr lang="ru-RU" altLang="en-US" sz="4000" b="1" dirty="0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входит в список растений, которые могут выжить даже в условиях пустыни.</a:t>
            </a:r>
          </a:p>
          <a:p>
            <a:pPr algn="just">
              <a:lnSpc>
                <a:spcPct val="100000"/>
              </a:lnSpc>
            </a:pPr>
            <a:endParaRPr lang="ru-RU" altLang="en-US" sz="4000" b="1" dirty="0">
              <a:solidFill>
                <a:srgbClr val="000000"/>
              </a:solidFill>
              <a:effectLst/>
              <a:latin typeface="Monotype Corsiva" panose="03010101010201010101" charset="0"/>
              <a:cs typeface="Monotype Corsiva" panose="03010101010201010101" charset="0"/>
              <a:sym typeface="+mn-ea"/>
            </a:endParaRPr>
          </a:p>
        </p:txBody>
      </p:sp>
      <p:pic>
        <p:nvPicPr>
          <p:cNvPr id="5" name="Изображение 4" descr="20241111_132917"/>
          <p:cNvPicPr>
            <a:picLocks noChangeAspect="1"/>
          </p:cNvPicPr>
          <p:nvPr/>
        </p:nvPicPr>
        <p:blipFill>
          <a:blip r:embed="rId5">
            <a:lum bright="6000" contrast="6000"/>
          </a:blip>
          <a:srcRect l="-3" t="12951" r="3" b="29504"/>
          <a:stretch>
            <a:fillRect/>
          </a:stretch>
        </p:blipFill>
        <p:spPr>
          <a:xfrm>
            <a:off x="11860530" y="1036320"/>
            <a:ext cx="11338560" cy="7689850"/>
          </a:xfrm>
          <a:prstGeom prst="rect">
            <a:avLst/>
          </a:prstGeom>
        </p:spPr>
      </p:pic>
      <p:sp>
        <p:nvSpPr>
          <p:cNvPr id="3" name="Freeform 5"/>
          <p:cNvSpPr>
            <a:spLocks noEditPoints="1"/>
          </p:cNvSpPr>
          <p:nvPr/>
        </p:nvSpPr>
        <p:spPr bwMode="auto">
          <a:xfrm>
            <a:off x="11410701" y="1034630"/>
            <a:ext cx="12075076" cy="7586075"/>
          </a:xfrm>
          <a:custGeom>
            <a:avLst/>
            <a:gdLst>
              <a:gd name="T0" fmla="*/ 536 w 549"/>
              <a:gd name="T1" fmla="*/ 0 h 371"/>
              <a:gd name="T2" fmla="*/ 12 w 549"/>
              <a:gd name="T3" fmla="*/ 0 h 371"/>
              <a:gd name="T4" fmla="*/ 0 w 549"/>
              <a:gd name="T5" fmla="*/ 17 h 371"/>
              <a:gd name="T6" fmla="*/ 0 w 549"/>
              <a:gd name="T7" fmla="*/ 354 h 371"/>
              <a:gd name="T8" fmla="*/ 12 w 549"/>
              <a:gd name="T9" fmla="*/ 371 h 371"/>
              <a:gd name="T10" fmla="*/ 536 w 549"/>
              <a:gd name="T11" fmla="*/ 371 h 371"/>
              <a:gd name="T12" fmla="*/ 549 w 549"/>
              <a:gd name="T13" fmla="*/ 354 h 371"/>
              <a:gd name="T14" fmla="*/ 549 w 549"/>
              <a:gd name="T15" fmla="*/ 17 h 371"/>
              <a:gd name="T16" fmla="*/ 536 w 549"/>
              <a:gd name="T17" fmla="*/ 0 h 371"/>
              <a:gd name="T18" fmla="*/ 528 w 549"/>
              <a:gd name="T19" fmla="*/ 333 h 371"/>
              <a:gd name="T20" fmla="*/ 21 w 549"/>
              <a:gd name="T21" fmla="*/ 333 h 371"/>
              <a:gd name="T22" fmla="*/ 21 w 549"/>
              <a:gd name="T23" fmla="*/ 21 h 371"/>
              <a:gd name="T24" fmla="*/ 528 w 549"/>
              <a:gd name="T25" fmla="*/ 21 h 371"/>
              <a:gd name="T26" fmla="*/ 528 w 549"/>
              <a:gd name="T27" fmla="*/ 333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49" h="371">
                <a:moveTo>
                  <a:pt x="53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8"/>
                  <a:pt x="0" y="17"/>
                </a:cubicBezTo>
                <a:cubicBezTo>
                  <a:pt x="0" y="354"/>
                  <a:pt x="0" y="354"/>
                  <a:pt x="0" y="354"/>
                </a:cubicBezTo>
                <a:cubicBezTo>
                  <a:pt x="0" y="363"/>
                  <a:pt x="5" y="371"/>
                  <a:pt x="12" y="371"/>
                </a:cubicBezTo>
                <a:cubicBezTo>
                  <a:pt x="536" y="371"/>
                  <a:pt x="536" y="371"/>
                  <a:pt x="536" y="371"/>
                </a:cubicBezTo>
                <a:cubicBezTo>
                  <a:pt x="543" y="371"/>
                  <a:pt x="549" y="363"/>
                  <a:pt x="549" y="354"/>
                </a:cubicBezTo>
                <a:cubicBezTo>
                  <a:pt x="549" y="17"/>
                  <a:pt x="549" y="17"/>
                  <a:pt x="549" y="17"/>
                </a:cubicBezTo>
                <a:cubicBezTo>
                  <a:pt x="549" y="8"/>
                  <a:pt x="543" y="0"/>
                  <a:pt x="536" y="0"/>
                </a:cubicBezTo>
                <a:close/>
                <a:moveTo>
                  <a:pt x="528" y="333"/>
                </a:moveTo>
                <a:cubicBezTo>
                  <a:pt x="21" y="333"/>
                  <a:pt x="21" y="333"/>
                  <a:pt x="21" y="333"/>
                </a:cubicBezTo>
                <a:cubicBezTo>
                  <a:pt x="21" y="21"/>
                  <a:pt x="21" y="21"/>
                  <a:pt x="21" y="21"/>
                </a:cubicBezTo>
                <a:cubicBezTo>
                  <a:pt x="528" y="21"/>
                  <a:pt x="528" y="21"/>
                  <a:pt x="528" y="21"/>
                </a:cubicBezTo>
                <a:lnTo>
                  <a:pt x="528" y="333"/>
                </a:lnTo>
                <a:close/>
              </a:path>
            </a:pathLst>
          </a:custGeom>
          <a:solidFill>
            <a:srgbClr val="C8DDCE"/>
          </a:solidFill>
          <a:ln w="38100">
            <a:solidFill>
              <a:schemeClr val="tx1"/>
            </a:solidFill>
            <a:round/>
          </a:ln>
        </p:spPr>
        <p:txBody>
          <a:bodyPr vert="horz" wrap="square" lIns="90436" tIns="45217" rIns="90436" bIns="45217" numCol="1" anchor="t" anchorCtr="0" compatLnSpc="1"/>
          <a:lstStyle/>
          <a:p>
            <a:endParaRPr lang="en-US" sz="1780"/>
          </a:p>
        </p:txBody>
      </p:sp>
      <p:grpSp>
        <p:nvGrpSpPr>
          <p:cNvPr id="11" name="Group 10"/>
          <p:cNvGrpSpPr/>
          <p:nvPr/>
        </p:nvGrpSpPr>
        <p:grpSpPr>
          <a:xfrm>
            <a:off x="11356696" y="8621571"/>
            <a:ext cx="12128676" cy="422100"/>
            <a:chOff x="7127340" y="8105776"/>
            <a:chExt cx="10132495" cy="448289"/>
          </a:xfrm>
        </p:grpSpPr>
        <p:sp>
          <p:nvSpPr>
            <p:cNvPr id="7" name="Freeform 6"/>
            <p:cNvSpPr/>
            <p:nvPr/>
          </p:nvSpPr>
          <p:spPr bwMode="auto">
            <a:xfrm>
              <a:off x="7127340" y="8306930"/>
              <a:ext cx="10103759" cy="247135"/>
            </a:xfrm>
            <a:custGeom>
              <a:avLst/>
              <a:gdLst>
                <a:gd name="T0" fmla="*/ 5 w 741"/>
                <a:gd name="T1" fmla="*/ 3 h 18"/>
                <a:gd name="T2" fmla="*/ 33 w 741"/>
                <a:gd name="T3" fmla="*/ 18 h 18"/>
                <a:gd name="T4" fmla="*/ 713 w 741"/>
                <a:gd name="T5" fmla="*/ 18 h 18"/>
                <a:gd name="T6" fmla="*/ 741 w 741"/>
                <a:gd name="T7" fmla="*/ 6 h 18"/>
                <a:gd name="T8" fmla="*/ 741 w 741"/>
                <a:gd name="T9" fmla="*/ 0 h 18"/>
                <a:gd name="T10" fmla="*/ 5 w 741"/>
                <a:gd name="T11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1" h="18">
                  <a:moveTo>
                    <a:pt x="5" y="3"/>
                  </a:moveTo>
                  <a:cubicBezTo>
                    <a:pt x="5" y="3"/>
                    <a:pt x="0" y="11"/>
                    <a:pt x="33" y="18"/>
                  </a:cubicBezTo>
                  <a:cubicBezTo>
                    <a:pt x="713" y="18"/>
                    <a:pt x="713" y="18"/>
                    <a:pt x="713" y="18"/>
                  </a:cubicBezTo>
                  <a:cubicBezTo>
                    <a:pt x="713" y="18"/>
                    <a:pt x="735" y="17"/>
                    <a:pt x="741" y="6"/>
                  </a:cubicBezTo>
                  <a:cubicBezTo>
                    <a:pt x="741" y="0"/>
                    <a:pt x="741" y="0"/>
                    <a:pt x="741" y="0"/>
                  </a:cubicBezTo>
                  <a:lnTo>
                    <a:pt x="5" y="3"/>
                  </a:lnTo>
                  <a:close/>
                </a:path>
              </a:pathLst>
            </a:custGeom>
            <a:solidFill>
              <a:srgbClr val="5F6767"/>
            </a:solidFill>
            <a:ln w="9525">
              <a:solidFill>
                <a:schemeClr val="tx1"/>
              </a:solidFill>
              <a:round/>
            </a:ln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7196308" y="8105776"/>
              <a:ext cx="10063527" cy="310354"/>
            </a:xfrm>
            <a:custGeom>
              <a:avLst/>
              <a:gdLst>
                <a:gd name="T0" fmla="*/ 0 w 738"/>
                <a:gd name="T1" fmla="*/ 0 h 23"/>
                <a:gd name="T2" fmla="*/ 737 w 738"/>
                <a:gd name="T3" fmla="*/ 0 h 23"/>
                <a:gd name="T4" fmla="*/ 737 w 738"/>
                <a:gd name="T5" fmla="*/ 19 h 23"/>
                <a:gd name="T6" fmla="*/ 729 w 738"/>
                <a:gd name="T7" fmla="*/ 21 h 23"/>
                <a:gd name="T8" fmla="*/ 7 w 738"/>
                <a:gd name="T9" fmla="*/ 21 h 23"/>
                <a:gd name="T10" fmla="*/ 0 w 738"/>
                <a:gd name="T11" fmla="*/ 19 h 23"/>
                <a:gd name="T12" fmla="*/ 0 w 738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8" h="23">
                  <a:moveTo>
                    <a:pt x="0" y="0"/>
                  </a:moveTo>
                  <a:cubicBezTo>
                    <a:pt x="737" y="0"/>
                    <a:pt x="737" y="0"/>
                    <a:pt x="737" y="0"/>
                  </a:cubicBezTo>
                  <a:cubicBezTo>
                    <a:pt x="737" y="19"/>
                    <a:pt x="737" y="19"/>
                    <a:pt x="737" y="19"/>
                  </a:cubicBezTo>
                  <a:cubicBezTo>
                    <a:pt x="737" y="19"/>
                    <a:pt x="738" y="22"/>
                    <a:pt x="729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0" y="23"/>
                    <a:pt x="0" y="1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0D2D3"/>
            </a:solidFill>
            <a:ln w="9525">
              <a:solidFill>
                <a:schemeClr val="tx1"/>
              </a:solidFill>
              <a:round/>
            </a:ln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16397740" y="8237963"/>
              <a:ext cx="367828" cy="45978"/>
            </a:xfrm>
            <a:custGeom>
              <a:avLst/>
              <a:gdLst>
                <a:gd name="T0" fmla="*/ 27 w 27"/>
                <a:gd name="T1" fmla="*/ 2 h 3"/>
                <a:gd name="T2" fmla="*/ 26 w 27"/>
                <a:gd name="T3" fmla="*/ 3 h 3"/>
                <a:gd name="T4" fmla="*/ 1 w 27"/>
                <a:gd name="T5" fmla="*/ 3 h 3"/>
                <a:gd name="T6" fmla="*/ 0 w 27"/>
                <a:gd name="T7" fmla="*/ 2 h 3"/>
                <a:gd name="T8" fmla="*/ 0 w 27"/>
                <a:gd name="T9" fmla="*/ 2 h 3"/>
                <a:gd name="T10" fmla="*/ 1 w 27"/>
                <a:gd name="T11" fmla="*/ 0 h 3"/>
                <a:gd name="T12" fmla="*/ 26 w 27"/>
                <a:gd name="T13" fmla="*/ 0 h 3"/>
                <a:gd name="T14" fmla="*/ 27 w 2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">
                  <a:moveTo>
                    <a:pt x="27" y="2"/>
                  </a:moveTo>
                  <a:cubicBezTo>
                    <a:pt x="27" y="2"/>
                    <a:pt x="27" y="3"/>
                    <a:pt x="26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7" y="1"/>
                    <a:pt x="27" y="2"/>
                  </a:cubicBezTo>
                  <a:close/>
                </a:path>
              </a:pathLst>
            </a:custGeom>
            <a:solidFill>
              <a:srgbClr val="5F6767"/>
            </a:solidFill>
            <a:ln w="9525">
              <a:solidFill>
                <a:schemeClr val="tx1"/>
              </a:solidFill>
              <a:round/>
            </a:ln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11501038" y="8117270"/>
              <a:ext cx="1419583" cy="149429"/>
            </a:xfrm>
            <a:custGeom>
              <a:avLst/>
              <a:gdLst>
                <a:gd name="T0" fmla="*/ 2 w 104"/>
                <a:gd name="T1" fmla="*/ 0 h 11"/>
                <a:gd name="T2" fmla="*/ 9 w 104"/>
                <a:gd name="T3" fmla="*/ 10 h 11"/>
                <a:gd name="T4" fmla="*/ 94 w 104"/>
                <a:gd name="T5" fmla="*/ 10 h 11"/>
                <a:gd name="T6" fmla="*/ 102 w 104"/>
                <a:gd name="T7" fmla="*/ 0 h 11"/>
                <a:gd name="T8" fmla="*/ 2 w 10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1">
                  <a:moveTo>
                    <a:pt x="2" y="0"/>
                  </a:moveTo>
                  <a:cubicBezTo>
                    <a:pt x="2" y="0"/>
                    <a:pt x="0" y="9"/>
                    <a:pt x="9" y="1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4" y="10"/>
                    <a:pt x="104" y="11"/>
                    <a:pt x="102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808184"/>
            </a:solidFill>
            <a:ln w="9525">
              <a:solidFill>
                <a:schemeClr val="tx1"/>
              </a:solidFill>
              <a:round/>
            </a:ln>
          </p:spPr>
          <p:txBody>
            <a:bodyPr vert="horz" wrap="square" lIns="90436" tIns="45217" rIns="90436" bIns="45217" numCol="1" anchor="t" anchorCtr="0" compatLnSpc="1"/>
            <a:lstStyle/>
            <a:p>
              <a:endParaRPr lang="en-US" sz="1780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33" grpId="0" bldLvl="0" animBg="1"/>
      <p:bldP spid="33" grpId="1" animBg="1"/>
      <p:bldP spid="2" grpId="0" bldLvl="0" animBg="1"/>
      <p:bldP spid="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нутый угол 33"/>
          <p:cNvSpPr/>
          <p:nvPr/>
        </p:nvSpPr>
        <p:spPr>
          <a:xfrm>
            <a:off x="16904970" y="1715770"/>
            <a:ext cx="7214870" cy="8980805"/>
          </a:xfrm>
          <a:prstGeom prst="foldedCorner">
            <a:avLst>
              <a:gd name="adj" fmla="val 19371"/>
            </a:avLst>
          </a:prstGeom>
          <a:solidFill>
            <a:srgbClr val="EBDFDB"/>
          </a:solidFill>
          <a:effectLst>
            <a:softEdge rad="317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 sz="2800" b="1">
              <a:solidFill>
                <a:srgbClr val="7A3DF9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endParaRPr lang="ru-RU" altLang="en-US" sz="2800" b="1">
              <a:solidFill>
                <a:srgbClr val="7A3DF9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endParaRPr lang="ru-RU" altLang="en-US" sz="2800" b="1">
              <a:solidFill>
                <a:srgbClr val="7A3DF9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endParaRPr lang="ru-RU" altLang="en-US" sz="2800" b="1">
              <a:solidFill>
                <a:srgbClr val="7A3DF9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endParaRPr lang="ru-RU" altLang="en-US" sz="2800" b="1">
              <a:solidFill>
                <a:srgbClr val="7A3DF9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altLang="en-US" sz="2800" b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Источники:</a:t>
            </a:r>
          </a:p>
          <a:p>
            <a:pPr algn="ctr"/>
            <a:endParaRPr lang="ru-RU" altLang="en-US" sz="2800" b="1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https://i.ytimg.com/vi/64TgCKWJGR8/maxresdefault.jpg</a:t>
            </a:r>
          </a:p>
          <a:p>
            <a:pPr algn="ctr"/>
            <a:r>
              <a:rPr lang="ru-RU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https://clck.ru/3EbCkt</a:t>
            </a:r>
          </a:p>
          <a:p>
            <a:pPr algn="ctr"/>
            <a:r>
              <a:rPr lang="ru-RU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https://clck.ru/3EbCoq</a:t>
            </a:r>
          </a:p>
          <a:p>
            <a:pPr algn="ctr"/>
            <a:r>
              <a:rPr lang="ru-RU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https://clck.ru/3EbCr9</a:t>
            </a:r>
          </a:p>
          <a:p>
            <a:pPr algn="ctr"/>
            <a:r>
              <a:rPr lang="ru-RU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https://www.greeninfo.ru/</a:t>
            </a:r>
          </a:p>
          <a:p>
            <a:pPr algn="ctr"/>
            <a:r>
              <a:rPr lang="ru-RU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https://plants.ces.ncsu.edu/</a:t>
            </a:r>
          </a:p>
          <a:p>
            <a:pPr algn="ctr"/>
            <a:r>
              <a:rPr lang="ru-RU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https://ru.ruwiki.ru/wiki/Каллистемон</a:t>
            </a:r>
          </a:p>
          <a:p>
            <a:pPr algn="ctr"/>
            <a:r>
              <a:rPr lang="ru-RU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 https://www.botanichka.ru/article/kallistemon/</a:t>
            </a:r>
          </a:p>
          <a:p>
            <a:pPr algn="ctr"/>
            <a:r>
              <a:rPr lang="ru-RU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https://prirodaalicante.wordpress.com/2019/03/23/acacia_saligna/ </a:t>
            </a:r>
          </a:p>
          <a:p>
            <a:pPr algn="ctr"/>
            <a:r>
              <a:rPr lang="ru-RU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https://www.pravda.ru/news/gardening/1841927-fakty_znachenie_strannogo_rastenija_jukka/</a:t>
            </a:r>
          </a:p>
          <a:p>
            <a:pPr algn="ctr"/>
            <a:r>
              <a:rPr lang="ru-RU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https://ru.wikipedia.org/wiki/%D0%A1%D1%82%D1%80%D0%B5%D0%BB%D0%B8%D1%86%D0%B8%D1%8F</a:t>
            </a:r>
          </a:p>
          <a:p>
            <a:pPr algn="ctr"/>
            <a:r>
              <a:rPr lang="ru-RU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https://green-7.ru/news/strelitsiya-ili-kak-tsvesti-po-ptichi-vo-imya-korolevskikh-osob/</a:t>
            </a:r>
          </a:p>
          <a:p>
            <a:pPr algn="ctr"/>
            <a:r>
              <a:rPr lang="ru-RU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https://www.sports.ru/football/blogs/3095670.html</a:t>
            </a:r>
          </a:p>
          <a:p>
            <a:pPr algn="ctr"/>
            <a:r>
              <a:rPr lang="ru-RU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https://translated.turbopages.org/proxy_u/en-ru.ru.393aa93b-67350221-e663a176-74722d776562/https/en.wikipedia.org/wiki/Bougainvillea</a:t>
            </a:r>
          </a:p>
          <a:p>
            <a:pPr algn="ctr"/>
            <a:r>
              <a:rPr lang="ru-RU" altLang="en-US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https://translated.turbopages.org/proxy_u/en-ru.ru.9e46043d-6735c921-20eb0546-74722d776562/https/en.wikipedia.org/wiki/Opuntia</a:t>
            </a:r>
          </a:p>
          <a:p>
            <a:pPr algn="ctr"/>
            <a:r>
              <a:rPr lang="ru-RU" altLang="en-US" b="1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http</a:t>
            </a:r>
            <a:r>
              <a:rPr lang="ru-RU" altLang="en-US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s://</a:t>
            </a:r>
            <a:r>
              <a:rPr lang="ru-RU" altLang="en-US">
                <a:solidFill>
                  <a:schemeClr val="bg1"/>
                </a:solidFill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www.botanichka.ru/article/strelitzia/?ysclid=m3h6p5hnv1899782812</a:t>
            </a:r>
          </a:p>
          <a:p>
            <a:pPr algn="ctr"/>
            <a:r>
              <a:rPr lang="ru-RU" altLang="en-US">
                <a:effectLst/>
                <a:latin typeface="Monotype Corsiva" panose="03010101010201010101" charset="0"/>
                <a:cs typeface="Monotype Corsiva" panose="03010101010201010101" charset="0"/>
                <a:sym typeface="+mn-ea"/>
              </a:rPr>
              <a:t>h</a:t>
            </a:r>
            <a:r>
              <a:rPr lang="ru-RU" altLang="en-US">
                <a:solidFill>
                  <a:schemeClr val="bg1"/>
                </a:solidFill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ttps://www.botanichka.ru/article/strelitzia/?ysclid=m3h6p5hnv1899782812</a:t>
            </a:r>
          </a:p>
          <a:p>
            <a:pPr algn="ctr"/>
            <a:endParaRPr lang="ru-RU" altLang="en-US" sz="2000">
              <a:solidFill>
                <a:schemeClr val="bg1"/>
              </a:solidFill>
              <a:effectLst/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algn="ctr"/>
            <a:endParaRPr lang="ru-RU" altLang="en-US" sz="2000">
              <a:effectLst/>
              <a:latin typeface="Monotype Corsiva" panose="03010101010201010101" charset="0"/>
              <a:cs typeface="Monotype Corsiva" panose="03010101010201010101" charset="0"/>
              <a:sym typeface="+mn-ea"/>
            </a:endParaRPr>
          </a:p>
          <a:p>
            <a:pPr algn="ctr"/>
            <a:endParaRPr lang="ru-RU" altLang="en-US" sz="20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8" name="Изображение 37"/>
          <p:cNvPicPr/>
          <p:nvPr/>
        </p:nvPicPr>
        <p:blipFill>
          <a:blip r:embed="rId2"/>
          <a:stretch>
            <a:fillRect/>
          </a:stretch>
        </p:blipFill>
        <p:spPr>
          <a:xfrm rot="360000">
            <a:off x="5034915" y="2080260"/>
            <a:ext cx="1711325" cy="138684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 rot="21300000">
            <a:off x="3389630" y="9199880"/>
            <a:ext cx="3721100" cy="3710940"/>
            <a:chOff x="2070101" y="4259263"/>
            <a:chExt cx="1190625" cy="1187450"/>
          </a:xfrm>
          <a:solidFill>
            <a:srgbClr val="00B0F0"/>
          </a:solidFill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2070101" y="4259263"/>
              <a:ext cx="1190625" cy="1187450"/>
            </a:xfrm>
            <a:custGeom>
              <a:avLst/>
              <a:gdLst>
                <a:gd name="T0" fmla="*/ 283 w 317"/>
                <a:gd name="T1" fmla="*/ 151 h 316"/>
                <a:gd name="T2" fmla="*/ 317 w 317"/>
                <a:gd name="T3" fmla="*/ 131 h 316"/>
                <a:gd name="T4" fmla="*/ 309 w 317"/>
                <a:gd name="T5" fmla="*/ 102 h 316"/>
                <a:gd name="T6" fmla="*/ 269 w 317"/>
                <a:gd name="T7" fmla="*/ 102 h 316"/>
                <a:gd name="T8" fmla="*/ 242 w 317"/>
                <a:gd name="T9" fmla="*/ 66 h 316"/>
                <a:gd name="T10" fmla="*/ 252 w 317"/>
                <a:gd name="T11" fmla="*/ 27 h 316"/>
                <a:gd name="T12" fmla="*/ 225 w 317"/>
                <a:gd name="T13" fmla="*/ 12 h 316"/>
                <a:gd name="T14" fmla="*/ 197 w 317"/>
                <a:gd name="T15" fmla="*/ 40 h 316"/>
                <a:gd name="T16" fmla="*/ 152 w 317"/>
                <a:gd name="T17" fmla="*/ 34 h 316"/>
                <a:gd name="T18" fmla="*/ 132 w 317"/>
                <a:gd name="T19" fmla="*/ 0 h 316"/>
                <a:gd name="T20" fmla="*/ 103 w 317"/>
                <a:gd name="T21" fmla="*/ 7 h 316"/>
                <a:gd name="T22" fmla="*/ 102 w 317"/>
                <a:gd name="T23" fmla="*/ 47 h 316"/>
                <a:gd name="T24" fmla="*/ 66 w 317"/>
                <a:gd name="T25" fmla="*/ 75 h 316"/>
                <a:gd name="T26" fmla="*/ 28 w 317"/>
                <a:gd name="T27" fmla="*/ 65 h 316"/>
                <a:gd name="T28" fmla="*/ 13 w 317"/>
                <a:gd name="T29" fmla="*/ 91 h 316"/>
                <a:gd name="T30" fmla="*/ 40 w 317"/>
                <a:gd name="T31" fmla="*/ 119 h 316"/>
                <a:gd name="T32" fmla="*/ 34 w 317"/>
                <a:gd name="T33" fmla="*/ 164 h 316"/>
                <a:gd name="T34" fmla="*/ 0 w 317"/>
                <a:gd name="T35" fmla="*/ 185 h 316"/>
                <a:gd name="T36" fmla="*/ 8 w 317"/>
                <a:gd name="T37" fmla="*/ 214 h 316"/>
                <a:gd name="T38" fmla="*/ 48 w 317"/>
                <a:gd name="T39" fmla="*/ 214 h 316"/>
                <a:gd name="T40" fmla="*/ 75 w 317"/>
                <a:gd name="T41" fmla="*/ 250 h 316"/>
                <a:gd name="T42" fmla="*/ 65 w 317"/>
                <a:gd name="T43" fmla="*/ 289 h 316"/>
                <a:gd name="T44" fmla="*/ 92 w 317"/>
                <a:gd name="T45" fmla="*/ 304 h 316"/>
                <a:gd name="T46" fmla="*/ 120 w 317"/>
                <a:gd name="T47" fmla="*/ 276 h 316"/>
                <a:gd name="T48" fmla="*/ 165 w 317"/>
                <a:gd name="T49" fmla="*/ 282 h 316"/>
                <a:gd name="T50" fmla="*/ 185 w 317"/>
                <a:gd name="T51" fmla="*/ 316 h 316"/>
                <a:gd name="T52" fmla="*/ 214 w 317"/>
                <a:gd name="T53" fmla="*/ 308 h 316"/>
                <a:gd name="T54" fmla="*/ 215 w 317"/>
                <a:gd name="T55" fmla="*/ 269 h 316"/>
                <a:gd name="T56" fmla="*/ 251 w 317"/>
                <a:gd name="T57" fmla="*/ 241 h 316"/>
                <a:gd name="T58" fmla="*/ 289 w 317"/>
                <a:gd name="T59" fmla="*/ 251 h 316"/>
                <a:gd name="T60" fmla="*/ 304 w 317"/>
                <a:gd name="T61" fmla="*/ 225 h 316"/>
                <a:gd name="T62" fmla="*/ 277 w 317"/>
                <a:gd name="T63" fmla="*/ 196 h 316"/>
                <a:gd name="T64" fmla="*/ 283 w 317"/>
                <a:gd name="T65" fmla="*/ 151 h 316"/>
                <a:gd name="T66" fmla="*/ 165 w 317"/>
                <a:gd name="T67" fmla="*/ 245 h 316"/>
                <a:gd name="T68" fmla="*/ 72 w 317"/>
                <a:gd name="T69" fmla="*/ 165 h 316"/>
                <a:gd name="T70" fmla="*/ 151 w 317"/>
                <a:gd name="T71" fmla="*/ 71 h 316"/>
                <a:gd name="T72" fmla="*/ 245 w 317"/>
                <a:gd name="T73" fmla="*/ 151 h 316"/>
                <a:gd name="T74" fmla="*/ 165 w 317"/>
                <a:gd name="T75" fmla="*/ 245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7" h="316">
                  <a:moveTo>
                    <a:pt x="283" y="151"/>
                  </a:moveTo>
                  <a:cubicBezTo>
                    <a:pt x="317" y="131"/>
                    <a:pt x="317" y="131"/>
                    <a:pt x="317" y="131"/>
                  </a:cubicBezTo>
                  <a:cubicBezTo>
                    <a:pt x="309" y="102"/>
                    <a:pt x="309" y="102"/>
                    <a:pt x="309" y="102"/>
                  </a:cubicBezTo>
                  <a:cubicBezTo>
                    <a:pt x="269" y="102"/>
                    <a:pt x="269" y="102"/>
                    <a:pt x="269" y="102"/>
                  </a:cubicBezTo>
                  <a:cubicBezTo>
                    <a:pt x="262" y="88"/>
                    <a:pt x="253" y="76"/>
                    <a:pt x="242" y="66"/>
                  </a:cubicBezTo>
                  <a:cubicBezTo>
                    <a:pt x="252" y="27"/>
                    <a:pt x="252" y="27"/>
                    <a:pt x="252" y="27"/>
                  </a:cubicBezTo>
                  <a:cubicBezTo>
                    <a:pt x="225" y="12"/>
                    <a:pt x="225" y="12"/>
                    <a:pt x="225" y="12"/>
                  </a:cubicBezTo>
                  <a:cubicBezTo>
                    <a:pt x="197" y="40"/>
                    <a:pt x="197" y="40"/>
                    <a:pt x="197" y="40"/>
                  </a:cubicBezTo>
                  <a:cubicBezTo>
                    <a:pt x="183" y="35"/>
                    <a:pt x="168" y="33"/>
                    <a:pt x="152" y="34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03" y="7"/>
                    <a:pt x="103" y="7"/>
                    <a:pt x="103" y="7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88" y="54"/>
                    <a:pt x="76" y="63"/>
                    <a:pt x="66" y="7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40" y="119"/>
                    <a:pt x="40" y="119"/>
                    <a:pt x="40" y="119"/>
                  </a:cubicBezTo>
                  <a:cubicBezTo>
                    <a:pt x="36" y="133"/>
                    <a:pt x="34" y="149"/>
                    <a:pt x="34" y="164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55" y="228"/>
                    <a:pt x="64" y="240"/>
                    <a:pt x="75" y="250"/>
                  </a:cubicBezTo>
                  <a:cubicBezTo>
                    <a:pt x="65" y="289"/>
                    <a:pt x="65" y="289"/>
                    <a:pt x="65" y="289"/>
                  </a:cubicBezTo>
                  <a:cubicBezTo>
                    <a:pt x="92" y="304"/>
                    <a:pt x="92" y="304"/>
                    <a:pt x="92" y="304"/>
                  </a:cubicBezTo>
                  <a:cubicBezTo>
                    <a:pt x="120" y="276"/>
                    <a:pt x="120" y="276"/>
                    <a:pt x="120" y="276"/>
                  </a:cubicBezTo>
                  <a:cubicBezTo>
                    <a:pt x="134" y="281"/>
                    <a:pt x="149" y="283"/>
                    <a:pt x="165" y="282"/>
                  </a:cubicBezTo>
                  <a:cubicBezTo>
                    <a:pt x="185" y="316"/>
                    <a:pt x="185" y="316"/>
                    <a:pt x="185" y="316"/>
                  </a:cubicBezTo>
                  <a:cubicBezTo>
                    <a:pt x="214" y="308"/>
                    <a:pt x="214" y="308"/>
                    <a:pt x="214" y="308"/>
                  </a:cubicBezTo>
                  <a:cubicBezTo>
                    <a:pt x="215" y="269"/>
                    <a:pt x="215" y="269"/>
                    <a:pt x="215" y="269"/>
                  </a:cubicBezTo>
                  <a:cubicBezTo>
                    <a:pt x="229" y="262"/>
                    <a:pt x="241" y="252"/>
                    <a:pt x="251" y="241"/>
                  </a:cubicBezTo>
                  <a:cubicBezTo>
                    <a:pt x="289" y="251"/>
                    <a:pt x="289" y="251"/>
                    <a:pt x="289" y="251"/>
                  </a:cubicBezTo>
                  <a:cubicBezTo>
                    <a:pt x="304" y="225"/>
                    <a:pt x="304" y="225"/>
                    <a:pt x="304" y="225"/>
                  </a:cubicBezTo>
                  <a:cubicBezTo>
                    <a:pt x="277" y="196"/>
                    <a:pt x="277" y="196"/>
                    <a:pt x="277" y="196"/>
                  </a:cubicBezTo>
                  <a:cubicBezTo>
                    <a:pt x="281" y="182"/>
                    <a:pt x="283" y="167"/>
                    <a:pt x="283" y="151"/>
                  </a:cubicBezTo>
                  <a:close/>
                  <a:moveTo>
                    <a:pt x="165" y="245"/>
                  </a:moveTo>
                  <a:cubicBezTo>
                    <a:pt x="118" y="249"/>
                    <a:pt x="76" y="213"/>
                    <a:pt x="72" y="165"/>
                  </a:cubicBezTo>
                  <a:cubicBezTo>
                    <a:pt x="68" y="117"/>
                    <a:pt x="103" y="75"/>
                    <a:pt x="151" y="71"/>
                  </a:cubicBezTo>
                  <a:cubicBezTo>
                    <a:pt x="199" y="67"/>
                    <a:pt x="241" y="103"/>
                    <a:pt x="245" y="151"/>
                  </a:cubicBezTo>
                  <a:cubicBezTo>
                    <a:pt x="249" y="199"/>
                    <a:pt x="213" y="241"/>
                    <a:pt x="165" y="245"/>
                  </a:cubicBezTo>
                  <a:close/>
                </a:path>
              </a:pathLst>
            </a:custGeom>
            <a:grpFill/>
            <a:ln w="38100" cap="flat">
              <a:solidFill>
                <a:schemeClr val="bg1"/>
              </a:solidFill>
              <a:prstDash val="solid"/>
              <a:miter lim="800000"/>
            </a:ln>
            <a:extLst/>
          </p:spPr>
          <p:txBody>
            <a:bodyPr vert="horz" wrap="square" lIns="180875" tIns="90437" rIns="180875" bIns="90437" numCol="1" anchor="t" anchorCtr="0" compatLnSpc="1"/>
            <a:lstStyle/>
            <a:p>
              <a:endParaRPr lang="en-US" sz="3560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2482851" y="4672013"/>
              <a:ext cx="360363" cy="361950"/>
            </a:xfrm>
            <a:custGeom>
              <a:avLst/>
              <a:gdLst>
                <a:gd name="T0" fmla="*/ 48 w 96"/>
                <a:gd name="T1" fmla="*/ 0 h 96"/>
                <a:gd name="T2" fmla="*/ 0 w 96"/>
                <a:gd name="T3" fmla="*/ 48 h 96"/>
                <a:gd name="T4" fmla="*/ 48 w 96"/>
                <a:gd name="T5" fmla="*/ 96 h 96"/>
                <a:gd name="T6" fmla="*/ 96 w 96"/>
                <a:gd name="T7" fmla="*/ 48 h 96"/>
                <a:gd name="T8" fmla="*/ 48 w 96"/>
                <a:gd name="T9" fmla="*/ 0 h 96"/>
                <a:gd name="T10" fmla="*/ 48 w 96"/>
                <a:gd name="T11" fmla="*/ 68 h 96"/>
                <a:gd name="T12" fmla="*/ 28 w 96"/>
                <a:gd name="T13" fmla="*/ 48 h 96"/>
                <a:gd name="T14" fmla="*/ 48 w 96"/>
                <a:gd name="T15" fmla="*/ 28 h 96"/>
                <a:gd name="T16" fmla="*/ 68 w 96"/>
                <a:gd name="T17" fmla="*/ 48 h 96"/>
                <a:gd name="T18" fmla="*/ 48 w 96"/>
                <a:gd name="T19" fmla="*/ 6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0"/>
                  </a:move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6"/>
                    <a:pt x="48" y="96"/>
                  </a:cubicBezTo>
                  <a:cubicBezTo>
                    <a:pt x="74" y="96"/>
                    <a:pt x="96" y="75"/>
                    <a:pt x="96" y="48"/>
                  </a:cubicBezTo>
                  <a:cubicBezTo>
                    <a:pt x="96" y="22"/>
                    <a:pt x="74" y="0"/>
                    <a:pt x="48" y="0"/>
                  </a:cubicBezTo>
                  <a:close/>
                  <a:moveTo>
                    <a:pt x="48" y="68"/>
                  </a:moveTo>
                  <a:cubicBezTo>
                    <a:pt x="37" y="68"/>
                    <a:pt x="28" y="59"/>
                    <a:pt x="28" y="48"/>
                  </a:cubicBezTo>
                  <a:cubicBezTo>
                    <a:pt x="28" y="37"/>
                    <a:pt x="37" y="28"/>
                    <a:pt x="48" y="28"/>
                  </a:cubicBezTo>
                  <a:cubicBezTo>
                    <a:pt x="59" y="28"/>
                    <a:pt x="68" y="37"/>
                    <a:pt x="68" y="48"/>
                  </a:cubicBezTo>
                  <a:cubicBezTo>
                    <a:pt x="68" y="59"/>
                    <a:pt x="59" y="68"/>
                    <a:pt x="48" y="68"/>
                  </a:cubicBezTo>
                  <a:close/>
                </a:path>
              </a:pathLst>
            </a:custGeom>
            <a:grpFill/>
            <a:ln w="38100" cap="flat">
              <a:solidFill>
                <a:schemeClr val="bg1"/>
              </a:solidFill>
              <a:prstDash val="solid"/>
              <a:miter lim="800000"/>
            </a:ln>
            <a:extLst/>
          </p:spPr>
          <p:txBody>
            <a:bodyPr vert="horz" wrap="square" lIns="180875" tIns="90437" rIns="180875" bIns="90437" numCol="1" anchor="t" anchorCtr="0" compatLnSpc="1"/>
            <a:lstStyle/>
            <a:p>
              <a:endParaRPr lang="en-US" sz="3560"/>
            </a:p>
          </p:txBody>
        </p:sp>
      </p:grp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-140970" y="4775835"/>
            <a:ext cx="3753485" cy="3752850"/>
          </a:xfrm>
          <a:custGeom>
            <a:avLst/>
            <a:gdLst>
              <a:gd name="T0" fmla="*/ 712 w 712"/>
              <a:gd name="T1" fmla="*/ 373 h 713"/>
              <a:gd name="T2" fmla="*/ 651 w 712"/>
              <a:gd name="T3" fmla="*/ 313 h 713"/>
              <a:gd name="T4" fmla="*/ 693 w 712"/>
              <a:gd name="T5" fmla="*/ 238 h 713"/>
              <a:gd name="T6" fmla="*/ 611 w 712"/>
              <a:gd name="T7" fmla="*/ 202 h 713"/>
              <a:gd name="T8" fmla="*/ 620 w 712"/>
              <a:gd name="T9" fmla="*/ 116 h 713"/>
              <a:gd name="T10" fmla="*/ 534 w 712"/>
              <a:gd name="T11" fmla="*/ 117 h 713"/>
              <a:gd name="T12" fmla="*/ 510 w 712"/>
              <a:gd name="T13" fmla="*/ 35 h 713"/>
              <a:gd name="T14" fmla="*/ 427 w 712"/>
              <a:gd name="T15" fmla="*/ 67 h 713"/>
              <a:gd name="T16" fmla="*/ 373 w 712"/>
              <a:gd name="T17" fmla="*/ 0 h 713"/>
              <a:gd name="T18" fmla="*/ 313 w 712"/>
              <a:gd name="T19" fmla="*/ 61 h 713"/>
              <a:gd name="T20" fmla="*/ 237 w 712"/>
              <a:gd name="T21" fmla="*/ 19 h 713"/>
              <a:gd name="T22" fmla="*/ 201 w 712"/>
              <a:gd name="T23" fmla="*/ 101 h 713"/>
              <a:gd name="T24" fmla="*/ 116 w 712"/>
              <a:gd name="T25" fmla="*/ 92 h 713"/>
              <a:gd name="T26" fmla="*/ 117 w 712"/>
              <a:gd name="T27" fmla="*/ 178 h 713"/>
              <a:gd name="T28" fmla="*/ 34 w 712"/>
              <a:gd name="T29" fmla="*/ 202 h 713"/>
              <a:gd name="T30" fmla="*/ 66 w 712"/>
              <a:gd name="T31" fmla="*/ 285 h 713"/>
              <a:gd name="T32" fmla="*/ 0 w 712"/>
              <a:gd name="T33" fmla="*/ 339 h 713"/>
              <a:gd name="T34" fmla="*/ 61 w 712"/>
              <a:gd name="T35" fmla="*/ 400 h 713"/>
              <a:gd name="T36" fmla="*/ 18 w 712"/>
              <a:gd name="T37" fmla="*/ 475 h 713"/>
              <a:gd name="T38" fmla="*/ 101 w 712"/>
              <a:gd name="T39" fmla="*/ 511 h 713"/>
              <a:gd name="T40" fmla="*/ 92 w 712"/>
              <a:gd name="T41" fmla="*/ 596 h 713"/>
              <a:gd name="T42" fmla="*/ 178 w 712"/>
              <a:gd name="T43" fmla="*/ 595 h 713"/>
              <a:gd name="T44" fmla="*/ 202 w 712"/>
              <a:gd name="T45" fmla="*/ 678 h 713"/>
              <a:gd name="T46" fmla="*/ 285 w 712"/>
              <a:gd name="T47" fmla="*/ 646 h 713"/>
              <a:gd name="T48" fmla="*/ 339 w 712"/>
              <a:gd name="T49" fmla="*/ 713 h 713"/>
              <a:gd name="T50" fmla="*/ 399 w 712"/>
              <a:gd name="T51" fmla="*/ 651 h 713"/>
              <a:gd name="T52" fmla="*/ 475 w 712"/>
              <a:gd name="T53" fmla="*/ 693 h 713"/>
              <a:gd name="T54" fmla="*/ 510 w 712"/>
              <a:gd name="T55" fmla="*/ 611 h 713"/>
              <a:gd name="T56" fmla="*/ 596 w 712"/>
              <a:gd name="T57" fmla="*/ 620 h 713"/>
              <a:gd name="T58" fmla="*/ 595 w 712"/>
              <a:gd name="T59" fmla="*/ 534 h 713"/>
              <a:gd name="T60" fmla="*/ 678 w 712"/>
              <a:gd name="T61" fmla="*/ 510 h 713"/>
              <a:gd name="T62" fmla="*/ 645 w 712"/>
              <a:gd name="T63" fmla="*/ 427 h 713"/>
              <a:gd name="T64" fmla="*/ 294 w 712"/>
              <a:gd name="T65" fmla="*/ 136 h 713"/>
              <a:gd name="T66" fmla="*/ 418 w 712"/>
              <a:gd name="T67" fmla="*/ 577 h 713"/>
              <a:gd name="T68" fmla="*/ 294 w 712"/>
              <a:gd name="T69" fmla="*/ 136 h 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12" h="713">
                <a:moveTo>
                  <a:pt x="707" y="418"/>
                </a:moveTo>
                <a:cubicBezTo>
                  <a:pt x="712" y="373"/>
                  <a:pt x="712" y="373"/>
                  <a:pt x="712" y="373"/>
                </a:cubicBezTo>
                <a:cubicBezTo>
                  <a:pt x="654" y="351"/>
                  <a:pt x="654" y="351"/>
                  <a:pt x="654" y="351"/>
                </a:cubicBezTo>
                <a:cubicBezTo>
                  <a:pt x="654" y="338"/>
                  <a:pt x="653" y="326"/>
                  <a:pt x="651" y="313"/>
                </a:cubicBezTo>
                <a:cubicBezTo>
                  <a:pt x="705" y="281"/>
                  <a:pt x="705" y="281"/>
                  <a:pt x="705" y="281"/>
                </a:cubicBezTo>
                <a:cubicBezTo>
                  <a:pt x="693" y="238"/>
                  <a:pt x="693" y="238"/>
                  <a:pt x="693" y="238"/>
                </a:cubicBezTo>
                <a:cubicBezTo>
                  <a:pt x="630" y="239"/>
                  <a:pt x="630" y="239"/>
                  <a:pt x="630" y="239"/>
                </a:cubicBezTo>
                <a:cubicBezTo>
                  <a:pt x="624" y="226"/>
                  <a:pt x="618" y="214"/>
                  <a:pt x="611" y="202"/>
                </a:cubicBezTo>
                <a:cubicBezTo>
                  <a:pt x="648" y="152"/>
                  <a:pt x="648" y="152"/>
                  <a:pt x="648" y="152"/>
                </a:cubicBezTo>
                <a:cubicBezTo>
                  <a:pt x="620" y="116"/>
                  <a:pt x="620" y="116"/>
                  <a:pt x="620" y="116"/>
                </a:cubicBezTo>
                <a:cubicBezTo>
                  <a:pt x="563" y="142"/>
                  <a:pt x="563" y="142"/>
                  <a:pt x="563" y="142"/>
                </a:cubicBezTo>
                <a:cubicBezTo>
                  <a:pt x="554" y="133"/>
                  <a:pt x="544" y="125"/>
                  <a:pt x="534" y="117"/>
                </a:cubicBezTo>
                <a:cubicBezTo>
                  <a:pt x="550" y="57"/>
                  <a:pt x="550" y="57"/>
                  <a:pt x="550" y="57"/>
                </a:cubicBezTo>
                <a:cubicBezTo>
                  <a:pt x="510" y="35"/>
                  <a:pt x="510" y="35"/>
                  <a:pt x="510" y="35"/>
                </a:cubicBezTo>
                <a:cubicBezTo>
                  <a:pt x="467" y="80"/>
                  <a:pt x="467" y="80"/>
                  <a:pt x="467" y="80"/>
                </a:cubicBezTo>
                <a:cubicBezTo>
                  <a:pt x="454" y="74"/>
                  <a:pt x="440" y="70"/>
                  <a:pt x="427" y="67"/>
                </a:cubicBezTo>
                <a:cubicBezTo>
                  <a:pt x="418" y="5"/>
                  <a:pt x="418" y="5"/>
                  <a:pt x="418" y="5"/>
                </a:cubicBezTo>
                <a:cubicBezTo>
                  <a:pt x="373" y="0"/>
                  <a:pt x="373" y="0"/>
                  <a:pt x="373" y="0"/>
                </a:cubicBezTo>
                <a:cubicBezTo>
                  <a:pt x="350" y="58"/>
                  <a:pt x="350" y="58"/>
                  <a:pt x="350" y="58"/>
                </a:cubicBezTo>
                <a:cubicBezTo>
                  <a:pt x="338" y="58"/>
                  <a:pt x="325" y="60"/>
                  <a:pt x="313" y="61"/>
                </a:cubicBezTo>
                <a:cubicBezTo>
                  <a:pt x="281" y="6"/>
                  <a:pt x="281" y="6"/>
                  <a:pt x="281" y="6"/>
                </a:cubicBezTo>
                <a:cubicBezTo>
                  <a:pt x="237" y="19"/>
                  <a:pt x="237" y="19"/>
                  <a:pt x="237" y="19"/>
                </a:cubicBezTo>
                <a:cubicBezTo>
                  <a:pt x="239" y="82"/>
                  <a:pt x="239" y="82"/>
                  <a:pt x="239" y="82"/>
                </a:cubicBezTo>
                <a:cubicBezTo>
                  <a:pt x="226" y="88"/>
                  <a:pt x="213" y="94"/>
                  <a:pt x="201" y="101"/>
                </a:cubicBezTo>
                <a:cubicBezTo>
                  <a:pt x="151" y="64"/>
                  <a:pt x="151" y="64"/>
                  <a:pt x="151" y="64"/>
                </a:cubicBezTo>
                <a:cubicBezTo>
                  <a:pt x="116" y="92"/>
                  <a:pt x="116" y="92"/>
                  <a:pt x="116" y="92"/>
                </a:cubicBezTo>
                <a:cubicBezTo>
                  <a:pt x="141" y="149"/>
                  <a:pt x="141" y="149"/>
                  <a:pt x="141" y="149"/>
                </a:cubicBezTo>
                <a:cubicBezTo>
                  <a:pt x="132" y="159"/>
                  <a:pt x="124" y="168"/>
                  <a:pt x="117" y="178"/>
                </a:cubicBezTo>
                <a:cubicBezTo>
                  <a:pt x="56" y="163"/>
                  <a:pt x="56" y="163"/>
                  <a:pt x="56" y="163"/>
                </a:cubicBezTo>
                <a:cubicBezTo>
                  <a:pt x="34" y="202"/>
                  <a:pt x="34" y="202"/>
                  <a:pt x="34" y="202"/>
                </a:cubicBezTo>
                <a:cubicBezTo>
                  <a:pt x="79" y="245"/>
                  <a:pt x="79" y="245"/>
                  <a:pt x="79" y="245"/>
                </a:cubicBezTo>
                <a:cubicBezTo>
                  <a:pt x="74" y="258"/>
                  <a:pt x="70" y="272"/>
                  <a:pt x="66" y="285"/>
                </a:cubicBezTo>
                <a:cubicBezTo>
                  <a:pt x="5" y="294"/>
                  <a:pt x="5" y="294"/>
                  <a:pt x="5" y="294"/>
                </a:cubicBezTo>
                <a:cubicBezTo>
                  <a:pt x="0" y="339"/>
                  <a:pt x="0" y="339"/>
                  <a:pt x="0" y="339"/>
                </a:cubicBezTo>
                <a:cubicBezTo>
                  <a:pt x="58" y="362"/>
                  <a:pt x="58" y="362"/>
                  <a:pt x="58" y="362"/>
                </a:cubicBezTo>
                <a:cubicBezTo>
                  <a:pt x="58" y="374"/>
                  <a:pt x="59" y="387"/>
                  <a:pt x="61" y="400"/>
                </a:cubicBezTo>
                <a:cubicBezTo>
                  <a:pt x="6" y="431"/>
                  <a:pt x="6" y="431"/>
                  <a:pt x="6" y="431"/>
                </a:cubicBezTo>
                <a:cubicBezTo>
                  <a:pt x="18" y="475"/>
                  <a:pt x="18" y="475"/>
                  <a:pt x="18" y="475"/>
                </a:cubicBezTo>
                <a:cubicBezTo>
                  <a:pt x="82" y="474"/>
                  <a:pt x="82" y="474"/>
                  <a:pt x="82" y="474"/>
                </a:cubicBezTo>
                <a:cubicBezTo>
                  <a:pt x="87" y="487"/>
                  <a:pt x="94" y="499"/>
                  <a:pt x="101" y="511"/>
                </a:cubicBezTo>
                <a:cubicBezTo>
                  <a:pt x="64" y="561"/>
                  <a:pt x="64" y="561"/>
                  <a:pt x="64" y="561"/>
                </a:cubicBezTo>
                <a:cubicBezTo>
                  <a:pt x="92" y="596"/>
                  <a:pt x="92" y="596"/>
                  <a:pt x="92" y="596"/>
                </a:cubicBezTo>
                <a:cubicBezTo>
                  <a:pt x="149" y="571"/>
                  <a:pt x="149" y="571"/>
                  <a:pt x="149" y="571"/>
                </a:cubicBezTo>
                <a:cubicBezTo>
                  <a:pt x="158" y="580"/>
                  <a:pt x="168" y="588"/>
                  <a:pt x="178" y="595"/>
                </a:cubicBezTo>
                <a:cubicBezTo>
                  <a:pt x="162" y="656"/>
                  <a:pt x="162" y="656"/>
                  <a:pt x="162" y="656"/>
                </a:cubicBezTo>
                <a:cubicBezTo>
                  <a:pt x="202" y="678"/>
                  <a:pt x="202" y="678"/>
                  <a:pt x="202" y="678"/>
                </a:cubicBezTo>
                <a:cubicBezTo>
                  <a:pt x="245" y="633"/>
                  <a:pt x="245" y="633"/>
                  <a:pt x="245" y="633"/>
                </a:cubicBezTo>
                <a:cubicBezTo>
                  <a:pt x="258" y="638"/>
                  <a:pt x="271" y="642"/>
                  <a:pt x="285" y="646"/>
                </a:cubicBezTo>
                <a:cubicBezTo>
                  <a:pt x="294" y="708"/>
                  <a:pt x="294" y="708"/>
                  <a:pt x="294" y="708"/>
                </a:cubicBezTo>
                <a:cubicBezTo>
                  <a:pt x="339" y="713"/>
                  <a:pt x="339" y="713"/>
                  <a:pt x="339" y="713"/>
                </a:cubicBezTo>
                <a:cubicBezTo>
                  <a:pt x="361" y="654"/>
                  <a:pt x="361" y="654"/>
                  <a:pt x="361" y="654"/>
                </a:cubicBezTo>
                <a:cubicBezTo>
                  <a:pt x="374" y="654"/>
                  <a:pt x="387" y="653"/>
                  <a:pt x="399" y="651"/>
                </a:cubicBezTo>
                <a:cubicBezTo>
                  <a:pt x="431" y="706"/>
                  <a:pt x="431" y="706"/>
                  <a:pt x="431" y="706"/>
                </a:cubicBezTo>
                <a:cubicBezTo>
                  <a:pt x="475" y="693"/>
                  <a:pt x="475" y="693"/>
                  <a:pt x="475" y="693"/>
                </a:cubicBezTo>
                <a:cubicBezTo>
                  <a:pt x="473" y="630"/>
                  <a:pt x="473" y="630"/>
                  <a:pt x="473" y="630"/>
                </a:cubicBezTo>
                <a:cubicBezTo>
                  <a:pt x="486" y="625"/>
                  <a:pt x="499" y="618"/>
                  <a:pt x="510" y="611"/>
                </a:cubicBezTo>
                <a:cubicBezTo>
                  <a:pt x="560" y="649"/>
                  <a:pt x="560" y="649"/>
                  <a:pt x="560" y="649"/>
                </a:cubicBezTo>
                <a:cubicBezTo>
                  <a:pt x="596" y="620"/>
                  <a:pt x="596" y="620"/>
                  <a:pt x="596" y="620"/>
                </a:cubicBezTo>
                <a:cubicBezTo>
                  <a:pt x="570" y="563"/>
                  <a:pt x="570" y="563"/>
                  <a:pt x="570" y="563"/>
                </a:cubicBezTo>
                <a:cubicBezTo>
                  <a:pt x="579" y="554"/>
                  <a:pt x="587" y="544"/>
                  <a:pt x="595" y="534"/>
                </a:cubicBezTo>
                <a:cubicBezTo>
                  <a:pt x="655" y="550"/>
                  <a:pt x="655" y="550"/>
                  <a:pt x="655" y="550"/>
                </a:cubicBezTo>
                <a:cubicBezTo>
                  <a:pt x="678" y="510"/>
                  <a:pt x="678" y="510"/>
                  <a:pt x="678" y="510"/>
                </a:cubicBezTo>
                <a:cubicBezTo>
                  <a:pt x="633" y="467"/>
                  <a:pt x="633" y="467"/>
                  <a:pt x="633" y="467"/>
                </a:cubicBezTo>
                <a:cubicBezTo>
                  <a:pt x="638" y="454"/>
                  <a:pt x="642" y="441"/>
                  <a:pt x="645" y="427"/>
                </a:cubicBezTo>
                <a:lnTo>
                  <a:pt x="707" y="418"/>
                </a:lnTo>
                <a:close/>
                <a:moveTo>
                  <a:pt x="294" y="136"/>
                </a:moveTo>
                <a:cubicBezTo>
                  <a:pt x="415" y="101"/>
                  <a:pt x="542" y="172"/>
                  <a:pt x="577" y="294"/>
                </a:cubicBezTo>
                <a:cubicBezTo>
                  <a:pt x="611" y="416"/>
                  <a:pt x="540" y="543"/>
                  <a:pt x="418" y="577"/>
                </a:cubicBezTo>
                <a:cubicBezTo>
                  <a:pt x="296" y="611"/>
                  <a:pt x="170" y="540"/>
                  <a:pt x="135" y="419"/>
                </a:cubicBezTo>
                <a:cubicBezTo>
                  <a:pt x="101" y="297"/>
                  <a:pt x="172" y="170"/>
                  <a:pt x="294" y="136"/>
                </a:cubicBezTo>
                <a:close/>
              </a:path>
            </a:pathLst>
          </a:custGeom>
          <a:solidFill>
            <a:srgbClr val="FFFF00"/>
          </a:solidFill>
          <a:ln w="38100">
            <a:solidFill>
              <a:schemeClr val="bg1"/>
            </a:solidFill>
          </a:ln>
        </p:spPr>
        <p:txBody>
          <a:bodyPr vert="horz" wrap="square" lIns="180875" tIns="90437" rIns="180875" bIns="90437" numCol="1" anchor="t" anchorCtr="0" compatLnSpc="1"/>
          <a:lstStyle/>
          <a:p>
            <a:endParaRPr lang="en-US" sz="3560"/>
          </a:p>
        </p:txBody>
      </p:sp>
      <p:grpSp>
        <p:nvGrpSpPr>
          <p:cNvPr id="11" name="Group 10"/>
          <p:cNvGrpSpPr/>
          <p:nvPr/>
        </p:nvGrpSpPr>
        <p:grpSpPr>
          <a:xfrm rot="2100000">
            <a:off x="6499225" y="7868920"/>
            <a:ext cx="3731895" cy="3716655"/>
            <a:chOff x="6846889" y="1298575"/>
            <a:chExt cx="774700" cy="771525"/>
          </a:xfrm>
          <a:solidFill>
            <a:srgbClr val="B647EF"/>
          </a:solidFill>
        </p:grpSpPr>
        <p:sp>
          <p:nvSpPr>
            <p:cNvPr id="12" name="Freeform 9"/>
            <p:cNvSpPr/>
            <p:nvPr/>
          </p:nvSpPr>
          <p:spPr bwMode="auto">
            <a:xfrm>
              <a:off x="7124701" y="1584325"/>
              <a:ext cx="214313" cy="200025"/>
            </a:xfrm>
            <a:custGeom>
              <a:avLst/>
              <a:gdLst>
                <a:gd name="T0" fmla="*/ 36 w 57"/>
                <a:gd name="T1" fmla="*/ 1 h 53"/>
                <a:gd name="T2" fmla="*/ 29 w 57"/>
                <a:gd name="T3" fmla="*/ 0 h 53"/>
                <a:gd name="T4" fmla="*/ 4 w 57"/>
                <a:gd name="T5" fmla="*/ 20 h 53"/>
                <a:gd name="T6" fmla="*/ 23 w 57"/>
                <a:gd name="T7" fmla="*/ 52 h 53"/>
                <a:gd name="T8" fmla="*/ 29 w 57"/>
                <a:gd name="T9" fmla="*/ 53 h 53"/>
                <a:gd name="T10" fmla="*/ 55 w 57"/>
                <a:gd name="T11" fmla="*/ 33 h 53"/>
                <a:gd name="T12" fmla="*/ 52 w 57"/>
                <a:gd name="T13" fmla="*/ 13 h 53"/>
                <a:gd name="T14" fmla="*/ 36 w 57"/>
                <a:gd name="T15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53">
                  <a:moveTo>
                    <a:pt x="36" y="1"/>
                  </a:moveTo>
                  <a:cubicBezTo>
                    <a:pt x="34" y="0"/>
                    <a:pt x="31" y="0"/>
                    <a:pt x="29" y="0"/>
                  </a:cubicBezTo>
                  <a:cubicBezTo>
                    <a:pt x="17" y="0"/>
                    <a:pt x="7" y="8"/>
                    <a:pt x="4" y="20"/>
                  </a:cubicBezTo>
                  <a:cubicBezTo>
                    <a:pt x="0" y="34"/>
                    <a:pt x="9" y="48"/>
                    <a:pt x="23" y="52"/>
                  </a:cubicBezTo>
                  <a:cubicBezTo>
                    <a:pt x="25" y="52"/>
                    <a:pt x="27" y="53"/>
                    <a:pt x="29" y="53"/>
                  </a:cubicBezTo>
                  <a:cubicBezTo>
                    <a:pt x="41" y="53"/>
                    <a:pt x="52" y="44"/>
                    <a:pt x="55" y="33"/>
                  </a:cubicBezTo>
                  <a:cubicBezTo>
                    <a:pt x="57" y="26"/>
                    <a:pt x="55" y="19"/>
                    <a:pt x="52" y="13"/>
                  </a:cubicBezTo>
                  <a:cubicBezTo>
                    <a:pt x="48" y="7"/>
                    <a:pt x="42" y="2"/>
                    <a:pt x="36" y="1"/>
                  </a:cubicBezTo>
                  <a:close/>
                </a:path>
              </a:pathLst>
            </a:custGeom>
            <a:grpFill/>
            <a:ln w="38100">
              <a:solidFill>
                <a:schemeClr val="bg1"/>
              </a:solidFill>
            </a:ln>
            <a:extLst/>
          </p:spPr>
          <p:txBody>
            <a:bodyPr vert="horz" wrap="square" lIns="180875" tIns="90437" rIns="180875" bIns="90437" numCol="1" anchor="t" anchorCtr="0" compatLnSpc="1"/>
            <a:lstStyle/>
            <a:p>
              <a:endParaRPr lang="en-US" sz="3560"/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6846889" y="1298575"/>
              <a:ext cx="774700" cy="771525"/>
            </a:xfrm>
            <a:custGeom>
              <a:avLst/>
              <a:gdLst>
                <a:gd name="T0" fmla="*/ 204 w 206"/>
                <a:gd name="T1" fmla="*/ 124 h 205"/>
                <a:gd name="T2" fmla="*/ 206 w 206"/>
                <a:gd name="T3" fmla="*/ 99 h 205"/>
                <a:gd name="T4" fmla="*/ 181 w 206"/>
                <a:gd name="T5" fmla="*/ 88 h 205"/>
                <a:gd name="T6" fmla="*/ 174 w 206"/>
                <a:gd name="T7" fmla="*/ 69 h 205"/>
                <a:gd name="T8" fmla="*/ 189 w 206"/>
                <a:gd name="T9" fmla="*/ 46 h 205"/>
                <a:gd name="T10" fmla="*/ 174 w 206"/>
                <a:gd name="T11" fmla="*/ 27 h 205"/>
                <a:gd name="T12" fmla="*/ 148 w 206"/>
                <a:gd name="T13" fmla="*/ 38 h 205"/>
                <a:gd name="T14" fmla="*/ 131 w 206"/>
                <a:gd name="T15" fmla="*/ 29 h 205"/>
                <a:gd name="T16" fmla="*/ 125 w 206"/>
                <a:gd name="T17" fmla="*/ 2 h 205"/>
                <a:gd name="T18" fmla="*/ 101 w 206"/>
                <a:gd name="T19" fmla="*/ 0 h 205"/>
                <a:gd name="T20" fmla="*/ 90 w 206"/>
                <a:gd name="T21" fmla="*/ 25 h 205"/>
                <a:gd name="T22" fmla="*/ 71 w 206"/>
                <a:gd name="T23" fmla="*/ 31 h 205"/>
                <a:gd name="T24" fmla="*/ 47 w 206"/>
                <a:gd name="T25" fmla="*/ 16 h 205"/>
                <a:gd name="T26" fmla="*/ 29 w 206"/>
                <a:gd name="T27" fmla="*/ 32 h 205"/>
                <a:gd name="T28" fmla="*/ 39 w 206"/>
                <a:gd name="T29" fmla="*/ 57 h 205"/>
                <a:gd name="T30" fmla="*/ 30 w 206"/>
                <a:gd name="T31" fmla="*/ 75 h 205"/>
                <a:gd name="T32" fmla="*/ 2 w 206"/>
                <a:gd name="T33" fmla="*/ 81 h 205"/>
                <a:gd name="T34" fmla="*/ 0 w 206"/>
                <a:gd name="T35" fmla="*/ 105 h 205"/>
                <a:gd name="T36" fmla="*/ 26 w 206"/>
                <a:gd name="T37" fmla="*/ 116 h 205"/>
                <a:gd name="T38" fmla="*/ 32 w 206"/>
                <a:gd name="T39" fmla="*/ 135 h 205"/>
                <a:gd name="T40" fmla="*/ 17 w 206"/>
                <a:gd name="T41" fmla="*/ 158 h 205"/>
                <a:gd name="T42" fmla="*/ 32 w 206"/>
                <a:gd name="T43" fmla="*/ 177 h 205"/>
                <a:gd name="T44" fmla="*/ 58 w 206"/>
                <a:gd name="T45" fmla="*/ 167 h 205"/>
                <a:gd name="T46" fmla="*/ 75 w 206"/>
                <a:gd name="T47" fmla="*/ 176 h 205"/>
                <a:gd name="T48" fmla="*/ 81 w 206"/>
                <a:gd name="T49" fmla="*/ 203 h 205"/>
                <a:gd name="T50" fmla="*/ 106 w 206"/>
                <a:gd name="T51" fmla="*/ 205 h 205"/>
                <a:gd name="T52" fmla="*/ 117 w 206"/>
                <a:gd name="T53" fmla="*/ 180 h 205"/>
                <a:gd name="T54" fmla="*/ 135 w 206"/>
                <a:gd name="T55" fmla="*/ 174 h 205"/>
                <a:gd name="T56" fmla="*/ 159 w 206"/>
                <a:gd name="T57" fmla="*/ 189 h 205"/>
                <a:gd name="T58" fmla="*/ 178 w 206"/>
                <a:gd name="T59" fmla="*/ 173 h 205"/>
                <a:gd name="T60" fmla="*/ 167 w 206"/>
                <a:gd name="T61" fmla="*/ 148 h 205"/>
                <a:gd name="T62" fmla="*/ 177 w 206"/>
                <a:gd name="T63" fmla="*/ 129 h 205"/>
                <a:gd name="T64" fmla="*/ 204 w 206"/>
                <a:gd name="T65" fmla="*/ 124 h 205"/>
                <a:gd name="T66" fmla="*/ 141 w 206"/>
                <a:gd name="T67" fmla="*/ 112 h 205"/>
                <a:gd name="T68" fmla="*/ 103 w 206"/>
                <a:gd name="T69" fmla="*/ 141 h 205"/>
                <a:gd name="T70" fmla="*/ 94 w 206"/>
                <a:gd name="T71" fmla="*/ 140 h 205"/>
                <a:gd name="T72" fmla="*/ 66 w 206"/>
                <a:gd name="T73" fmla="*/ 93 h 205"/>
                <a:gd name="T74" fmla="*/ 103 w 206"/>
                <a:gd name="T75" fmla="*/ 64 h 205"/>
                <a:gd name="T76" fmla="*/ 113 w 206"/>
                <a:gd name="T77" fmla="*/ 65 h 205"/>
                <a:gd name="T78" fmla="*/ 136 w 206"/>
                <a:gd name="T79" fmla="*/ 82 h 205"/>
                <a:gd name="T80" fmla="*/ 141 w 206"/>
                <a:gd name="T81" fmla="*/ 112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6" h="205">
                  <a:moveTo>
                    <a:pt x="204" y="124"/>
                  </a:moveTo>
                  <a:cubicBezTo>
                    <a:pt x="206" y="99"/>
                    <a:pt x="206" y="99"/>
                    <a:pt x="206" y="99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79" y="82"/>
                    <a:pt x="177" y="75"/>
                    <a:pt x="174" y="69"/>
                  </a:cubicBezTo>
                  <a:cubicBezTo>
                    <a:pt x="189" y="46"/>
                    <a:pt x="189" y="46"/>
                    <a:pt x="189" y="46"/>
                  </a:cubicBezTo>
                  <a:cubicBezTo>
                    <a:pt x="174" y="27"/>
                    <a:pt x="174" y="27"/>
                    <a:pt x="174" y="27"/>
                  </a:cubicBezTo>
                  <a:cubicBezTo>
                    <a:pt x="148" y="38"/>
                    <a:pt x="148" y="38"/>
                    <a:pt x="148" y="38"/>
                  </a:cubicBezTo>
                  <a:cubicBezTo>
                    <a:pt x="143" y="34"/>
                    <a:pt x="137" y="31"/>
                    <a:pt x="131" y="29"/>
                  </a:cubicBezTo>
                  <a:cubicBezTo>
                    <a:pt x="125" y="2"/>
                    <a:pt x="125" y="2"/>
                    <a:pt x="125" y="2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83" y="26"/>
                    <a:pt x="77" y="28"/>
                    <a:pt x="71" y="31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5" y="62"/>
                    <a:pt x="32" y="68"/>
                    <a:pt x="30" y="75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26" y="116"/>
                    <a:pt x="26" y="116"/>
                    <a:pt x="26" y="116"/>
                  </a:cubicBezTo>
                  <a:cubicBezTo>
                    <a:pt x="27" y="123"/>
                    <a:pt x="29" y="129"/>
                    <a:pt x="32" y="135"/>
                  </a:cubicBezTo>
                  <a:cubicBezTo>
                    <a:pt x="17" y="158"/>
                    <a:pt x="17" y="158"/>
                    <a:pt x="17" y="158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58" y="167"/>
                    <a:pt x="58" y="167"/>
                    <a:pt x="58" y="167"/>
                  </a:cubicBezTo>
                  <a:cubicBezTo>
                    <a:pt x="64" y="170"/>
                    <a:pt x="69" y="173"/>
                    <a:pt x="75" y="176"/>
                  </a:cubicBezTo>
                  <a:cubicBezTo>
                    <a:pt x="81" y="203"/>
                    <a:pt x="81" y="203"/>
                    <a:pt x="81" y="203"/>
                  </a:cubicBezTo>
                  <a:cubicBezTo>
                    <a:pt x="106" y="205"/>
                    <a:pt x="106" y="205"/>
                    <a:pt x="106" y="205"/>
                  </a:cubicBezTo>
                  <a:cubicBezTo>
                    <a:pt x="117" y="180"/>
                    <a:pt x="117" y="180"/>
                    <a:pt x="117" y="180"/>
                  </a:cubicBezTo>
                  <a:cubicBezTo>
                    <a:pt x="123" y="179"/>
                    <a:pt x="129" y="177"/>
                    <a:pt x="135" y="174"/>
                  </a:cubicBezTo>
                  <a:cubicBezTo>
                    <a:pt x="159" y="189"/>
                    <a:pt x="159" y="189"/>
                    <a:pt x="159" y="189"/>
                  </a:cubicBezTo>
                  <a:cubicBezTo>
                    <a:pt x="178" y="173"/>
                    <a:pt x="178" y="173"/>
                    <a:pt x="178" y="173"/>
                  </a:cubicBezTo>
                  <a:cubicBezTo>
                    <a:pt x="167" y="148"/>
                    <a:pt x="167" y="148"/>
                    <a:pt x="167" y="148"/>
                  </a:cubicBezTo>
                  <a:cubicBezTo>
                    <a:pt x="171" y="142"/>
                    <a:pt x="175" y="136"/>
                    <a:pt x="177" y="129"/>
                  </a:cubicBezTo>
                  <a:lnTo>
                    <a:pt x="204" y="124"/>
                  </a:lnTo>
                  <a:close/>
                  <a:moveTo>
                    <a:pt x="141" y="112"/>
                  </a:moveTo>
                  <a:cubicBezTo>
                    <a:pt x="136" y="129"/>
                    <a:pt x="121" y="141"/>
                    <a:pt x="103" y="141"/>
                  </a:cubicBezTo>
                  <a:cubicBezTo>
                    <a:pt x="100" y="141"/>
                    <a:pt x="97" y="141"/>
                    <a:pt x="94" y="140"/>
                  </a:cubicBezTo>
                  <a:cubicBezTo>
                    <a:pt x="73" y="135"/>
                    <a:pt x="61" y="114"/>
                    <a:pt x="66" y="93"/>
                  </a:cubicBezTo>
                  <a:cubicBezTo>
                    <a:pt x="70" y="76"/>
                    <a:pt x="85" y="64"/>
                    <a:pt x="103" y="64"/>
                  </a:cubicBezTo>
                  <a:cubicBezTo>
                    <a:pt x="106" y="64"/>
                    <a:pt x="110" y="64"/>
                    <a:pt x="113" y="65"/>
                  </a:cubicBezTo>
                  <a:cubicBezTo>
                    <a:pt x="123" y="67"/>
                    <a:pt x="131" y="74"/>
                    <a:pt x="136" y="82"/>
                  </a:cubicBezTo>
                  <a:cubicBezTo>
                    <a:pt x="142" y="91"/>
                    <a:pt x="143" y="102"/>
                    <a:pt x="141" y="112"/>
                  </a:cubicBezTo>
                  <a:close/>
                </a:path>
              </a:pathLst>
            </a:custGeom>
            <a:grpFill/>
            <a:ln w="38100">
              <a:solidFill>
                <a:schemeClr val="bg1"/>
              </a:solidFill>
            </a:ln>
            <a:extLst/>
          </p:spPr>
          <p:txBody>
            <a:bodyPr vert="horz" wrap="square" lIns="180875" tIns="90437" rIns="180875" bIns="90437" numCol="1" anchor="t" anchorCtr="0" compatLnSpc="1"/>
            <a:lstStyle/>
            <a:p>
              <a:endParaRPr lang="en-US" sz="3560"/>
            </a:p>
          </p:txBody>
        </p:sp>
      </p:grpSp>
      <p:sp>
        <p:nvSpPr>
          <p:cNvPr id="14" name="Freeform 11"/>
          <p:cNvSpPr/>
          <p:nvPr/>
        </p:nvSpPr>
        <p:spPr bwMode="auto">
          <a:xfrm>
            <a:off x="2720340" y="2583180"/>
            <a:ext cx="3756660" cy="3768090"/>
          </a:xfrm>
          <a:custGeom>
            <a:avLst/>
            <a:gdLst>
              <a:gd name="T0" fmla="*/ 590 w 590"/>
              <a:gd name="T1" fmla="*/ 294 h 591"/>
              <a:gd name="T2" fmla="*/ 537 w 590"/>
              <a:gd name="T3" fmla="*/ 247 h 591"/>
              <a:gd name="T4" fmla="*/ 568 w 590"/>
              <a:gd name="T5" fmla="*/ 183 h 591"/>
              <a:gd name="T6" fmla="*/ 501 w 590"/>
              <a:gd name="T7" fmla="*/ 159 h 591"/>
              <a:gd name="T8" fmla="*/ 502 w 590"/>
              <a:gd name="T9" fmla="*/ 86 h 591"/>
              <a:gd name="T10" fmla="*/ 431 w 590"/>
              <a:gd name="T11" fmla="*/ 90 h 591"/>
              <a:gd name="T12" fmla="*/ 408 w 590"/>
              <a:gd name="T13" fmla="*/ 23 h 591"/>
              <a:gd name="T14" fmla="*/ 344 w 590"/>
              <a:gd name="T15" fmla="*/ 54 h 591"/>
              <a:gd name="T16" fmla="*/ 293 w 590"/>
              <a:gd name="T17" fmla="*/ 0 h 591"/>
              <a:gd name="T18" fmla="*/ 246 w 590"/>
              <a:gd name="T19" fmla="*/ 54 h 591"/>
              <a:gd name="T20" fmla="*/ 182 w 590"/>
              <a:gd name="T21" fmla="*/ 22 h 591"/>
              <a:gd name="T22" fmla="*/ 159 w 590"/>
              <a:gd name="T23" fmla="*/ 90 h 591"/>
              <a:gd name="T24" fmla="*/ 85 w 590"/>
              <a:gd name="T25" fmla="*/ 88 h 591"/>
              <a:gd name="T26" fmla="*/ 90 w 590"/>
              <a:gd name="T27" fmla="*/ 159 h 591"/>
              <a:gd name="T28" fmla="*/ 22 w 590"/>
              <a:gd name="T29" fmla="*/ 183 h 591"/>
              <a:gd name="T30" fmla="*/ 53 w 590"/>
              <a:gd name="T31" fmla="*/ 247 h 591"/>
              <a:gd name="T32" fmla="*/ 0 w 590"/>
              <a:gd name="T33" fmla="*/ 297 h 591"/>
              <a:gd name="T34" fmla="*/ 53 w 590"/>
              <a:gd name="T35" fmla="*/ 344 h 591"/>
              <a:gd name="T36" fmla="*/ 22 w 590"/>
              <a:gd name="T37" fmla="*/ 409 h 591"/>
              <a:gd name="T38" fmla="*/ 89 w 590"/>
              <a:gd name="T39" fmla="*/ 432 h 591"/>
              <a:gd name="T40" fmla="*/ 87 w 590"/>
              <a:gd name="T41" fmla="*/ 506 h 591"/>
              <a:gd name="T42" fmla="*/ 158 w 590"/>
              <a:gd name="T43" fmla="*/ 501 h 591"/>
              <a:gd name="T44" fmla="*/ 182 w 590"/>
              <a:gd name="T45" fmla="*/ 568 h 591"/>
              <a:gd name="T46" fmla="*/ 246 w 590"/>
              <a:gd name="T47" fmla="*/ 537 h 591"/>
              <a:gd name="T48" fmla="*/ 297 w 590"/>
              <a:gd name="T49" fmla="*/ 591 h 591"/>
              <a:gd name="T50" fmla="*/ 344 w 590"/>
              <a:gd name="T51" fmla="*/ 538 h 591"/>
              <a:gd name="T52" fmla="*/ 408 w 590"/>
              <a:gd name="T53" fmla="*/ 569 h 591"/>
              <a:gd name="T54" fmla="*/ 431 w 590"/>
              <a:gd name="T55" fmla="*/ 501 h 591"/>
              <a:gd name="T56" fmla="*/ 505 w 590"/>
              <a:gd name="T57" fmla="*/ 503 h 591"/>
              <a:gd name="T58" fmla="*/ 500 w 590"/>
              <a:gd name="T59" fmla="*/ 432 h 591"/>
              <a:gd name="T60" fmla="*/ 568 w 590"/>
              <a:gd name="T61" fmla="*/ 409 h 591"/>
              <a:gd name="T62" fmla="*/ 537 w 590"/>
              <a:gd name="T63" fmla="*/ 345 h 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90" h="591">
                <a:moveTo>
                  <a:pt x="541" y="310"/>
                </a:moveTo>
                <a:cubicBezTo>
                  <a:pt x="590" y="294"/>
                  <a:pt x="590" y="294"/>
                  <a:pt x="590" y="294"/>
                </a:cubicBezTo>
                <a:cubicBezTo>
                  <a:pt x="588" y="256"/>
                  <a:pt x="588" y="256"/>
                  <a:pt x="588" y="256"/>
                </a:cubicBezTo>
                <a:cubicBezTo>
                  <a:pt x="537" y="247"/>
                  <a:pt x="537" y="247"/>
                  <a:pt x="537" y="247"/>
                </a:cubicBezTo>
                <a:cubicBezTo>
                  <a:pt x="535" y="237"/>
                  <a:pt x="532" y="227"/>
                  <a:pt x="529" y="217"/>
                </a:cubicBezTo>
                <a:cubicBezTo>
                  <a:pt x="568" y="183"/>
                  <a:pt x="568" y="183"/>
                  <a:pt x="568" y="183"/>
                </a:cubicBezTo>
                <a:cubicBezTo>
                  <a:pt x="552" y="149"/>
                  <a:pt x="552" y="149"/>
                  <a:pt x="552" y="149"/>
                </a:cubicBezTo>
                <a:cubicBezTo>
                  <a:pt x="501" y="159"/>
                  <a:pt x="501" y="159"/>
                  <a:pt x="501" y="159"/>
                </a:cubicBezTo>
                <a:cubicBezTo>
                  <a:pt x="494" y="150"/>
                  <a:pt x="487" y="141"/>
                  <a:pt x="479" y="132"/>
                </a:cubicBezTo>
                <a:cubicBezTo>
                  <a:pt x="502" y="86"/>
                  <a:pt x="502" y="86"/>
                  <a:pt x="502" y="86"/>
                </a:cubicBezTo>
                <a:cubicBezTo>
                  <a:pt x="474" y="61"/>
                  <a:pt x="474" y="61"/>
                  <a:pt x="474" y="61"/>
                </a:cubicBezTo>
                <a:cubicBezTo>
                  <a:pt x="431" y="90"/>
                  <a:pt x="431" y="90"/>
                  <a:pt x="431" y="90"/>
                </a:cubicBezTo>
                <a:cubicBezTo>
                  <a:pt x="423" y="84"/>
                  <a:pt x="414" y="79"/>
                  <a:pt x="404" y="75"/>
                </a:cubicBezTo>
                <a:cubicBezTo>
                  <a:pt x="408" y="23"/>
                  <a:pt x="408" y="23"/>
                  <a:pt x="408" y="23"/>
                </a:cubicBezTo>
                <a:cubicBezTo>
                  <a:pt x="373" y="11"/>
                  <a:pt x="373" y="11"/>
                  <a:pt x="373" y="11"/>
                </a:cubicBezTo>
                <a:cubicBezTo>
                  <a:pt x="344" y="54"/>
                  <a:pt x="344" y="54"/>
                  <a:pt x="344" y="54"/>
                </a:cubicBezTo>
                <a:cubicBezTo>
                  <a:pt x="333" y="52"/>
                  <a:pt x="321" y="50"/>
                  <a:pt x="310" y="49"/>
                </a:cubicBezTo>
                <a:cubicBezTo>
                  <a:pt x="293" y="0"/>
                  <a:pt x="293" y="0"/>
                  <a:pt x="293" y="0"/>
                </a:cubicBezTo>
                <a:cubicBezTo>
                  <a:pt x="256" y="3"/>
                  <a:pt x="256" y="3"/>
                  <a:pt x="256" y="3"/>
                </a:cubicBezTo>
                <a:cubicBezTo>
                  <a:pt x="246" y="54"/>
                  <a:pt x="246" y="54"/>
                  <a:pt x="246" y="54"/>
                </a:cubicBezTo>
                <a:cubicBezTo>
                  <a:pt x="236" y="56"/>
                  <a:pt x="226" y="59"/>
                  <a:pt x="216" y="62"/>
                </a:cubicBezTo>
                <a:cubicBezTo>
                  <a:pt x="182" y="22"/>
                  <a:pt x="182" y="22"/>
                  <a:pt x="182" y="22"/>
                </a:cubicBezTo>
                <a:cubicBezTo>
                  <a:pt x="148" y="39"/>
                  <a:pt x="148" y="39"/>
                  <a:pt x="148" y="39"/>
                </a:cubicBezTo>
                <a:cubicBezTo>
                  <a:pt x="159" y="90"/>
                  <a:pt x="159" y="90"/>
                  <a:pt x="159" y="90"/>
                </a:cubicBezTo>
                <a:cubicBezTo>
                  <a:pt x="149" y="97"/>
                  <a:pt x="140" y="104"/>
                  <a:pt x="131" y="111"/>
                </a:cubicBezTo>
                <a:cubicBezTo>
                  <a:pt x="85" y="88"/>
                  <a:pt x="85" y="88"/>
                  <a:pt x="85" y="88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90" y="159"/>
                  <a:pt x="90" y="159"/>
                  <a:pt x="90" y="159"/>
                </a:cubicBezTo>
                <a:cubicBezTo>
                  <a:pt x="84" y="168"/>
                  <a:pt x="78" y="177"/>
                  <a:pt x="74" y="186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10" y="218"/>
                  <a:pt x="10" y="218"/>
                  <a:pt x="10" y="218"/>
                </a:cubicBezTo>
                <a:cubicBezTo>
                  <a:pt x="53" y="247"/>
                  <a:pt x="53" y="247"/>
                  <a:pt x="53" y="247"/>
                </a:cubicBezTo>
                <a:cubicBezTo>
                  <a:pt x="51" y="258"/>
                  <a:pt x="49" y="269"/>
                  <a:pt x="49" y="281"/>
                </a:cubicBezTo>
                <a:cubicBezTo>
                  <a:pt x="0" y="297"/>
                  <a:pt x="0" y="297"/>
                  <a:pt x="0" y="297"/>
                </a:cubicBezTo>
                <a:cubicBezTo>
                  <a:pt x="2" y="335"/>
                  <a:pt x="2" y="335"/>
                  <a:pt x="2" y="335"/>
                </a:cubicBezTo>
                <a:cubicBezTo>
                  <a:pt x="53" y="344"/>
                  <a:pt x="53" y="344"/>
                  <a:pt x="53" y="344"/>
                </a:cubicBezTo>
                <a:cubicBezTo>
                  <a:pt x="55" y="355"/>
                  <a:pt x="58" y="365"/>
                  <a:pt x="61" y="375"/>
                </a:cubicBezTo>
                <a:cubicBezTo>
                  <a:pt x="22" y="409"/>
                  <a:pt x="22" y="409"/>
                  <a:pt x="22" y="409"/>
                </a:cubicBezTo>
                <a:cubicBezTo>
                  <a:pt x="38" y="442"/>
                  <a:pt x="38" y="442"/>
                  <a:pt x="38" y="442"/>
                </a:cubicBezTo>
                <a:cubicBezTo>
                  <a:pt x="89" y="432"/>
                  <a:pt x="89" y="432"/>
                  <a:pt x="89" y="432"/>
                </a:cubicBezTo>
                <a:cubicBezTo>
                  <a:pt x="96" y="442"/>
                  <a:pt x="103" y="451"/>
                  <a:pt x="110" y="459"/>
                </a:cubicBezTo>
                <a:cubicBezTo>
                  <a:pt x="87" y="506"/>
                  <a:pt x="87" y="506"/>
                  <a:pt x="87" y="506"/>
                </a:cubicBezTo>
                <a:cubicBezTo>
                  <a:pt x="116" y="530"/>
                  <a:pt x="116" y="530"/>
                  <a:pt x="116" y="530"/>
                </a:cubicBezTo>
                <a:cubicBezTo>
                  <a:pt x="158" y="501"/>
                  <a:pt x="158" y="501"/>
                  <a:pt x="158" y="501"/>
                </a:cubicBezTo>
                <a:cubicBezTo>
                  <a:pt x="167" y="507"/>
                  <a:pt x="176" y="512"/>
                  <a:pt x="186" y="517"/>
                </a:cubicBezTo>
                <a:cubicBezTo>
                  <a:pt x="182" y="568"/>
                  <a:pt x="182" y="568"/>
                  <a:pt x="182" y="568"/>
                </a:cubicBezTo>
                <a:cubicBezTo>
                  <a:pt x="217" y="580"/>
                  <a:pt x="217" y="580"/>
                  <a:pt x="217" y="580"/>
                </a:cubicBezTo>
                <a:cubicBezTo>
                  <a:pt x="246" y="537"/>
                  <a:pt x="246" y="537"/>
                  <a:pt x="246" y="537"/>
                </a:cubicBezTo>
                <a:cubicBezTo>
                  <a:pt x="257" y="540"/>
                  <a:pt x="269" y="541"/>
                  <a:pt x="280" y="542"/>
                </a:cubicBezTo>
                <a:cubicBezTo>
                  <a:pt x="297" y="591"/>
                  <a:pt x="297" y="591"/>
                  <a:pt x="297" y="591"/>
                </a:cubicBezTo>
                <a:cubicBezTo>
                  <a:pt x="334" y="588"/>
                  <a:pt x="334" y="588"/>
                  <a:pt x="334" y="588"/>
                </a:cubicBezTo>
                <a:cubicBezTo>
                  <a:pt x="344" y="538"/>
                  <a:pt x="344" y="538"/>
                  <a:pt x="344" y="538"/>
                </a:cubicBezTo>
                <a:cubicBezTo>
                  <a:pt x="354" y="535"/>
                  <a:pt x="364" y="533"/>
                  <a:pt x="374" y="529"/>
                </a:cubicBezTo>
                <a:cubicBezTo>
                  <a:pt x="408" y="569"/>
                  <a:pt x="408" y="569"/>
                  <a:pt x="408" y="569"/>
                </a:cubicBezTo>
                <a:cubicBezTo>
                  <a:pt x="442" y="552"/>
                  <a:pt x="442" y="552"/>
                  <a:pt x="442" y="552"/>
                </a:cubicBezTo>
                <a:cubicBezTo>
                  <a:pt x="431" y="501"/>
                  <a:pt x="431" y="501"/>
                  <a:pt x="431" y="501"/>
                </a:cubicBezTo>
                <a:cubicBezTo>
                  <a:pt x="441" y="495"/>
                  <a:pt x="450" y="488"/>
                  <a:pt x="459" y="480"/>
                </a:cubicBezTo>
                <a:cubicBezTo>
                  <a:pt x="505" y="503"/>
                  <a:pt x="505" y="503"/>
                  <a:pt x="505" y="503"/>
                </a:cubicBezTo>
                <a:cubicBezTo>
                  <a:pt x="530" y="475"/>
                  <a:pt x="530" y="475"/>
                  <a:pt x="530" y="475"/>
                </a:cubicBezTo>
                <a:cubicBezTo>
                  <a:pt x="500" y="432"/>
                  <a:pt x="500" y="432"/>
                  <a:pt x="500" y="432"/>
                </a:cubicBezTo>
                <a:cubicBezTo>
                  <a:pt x="506" y="423"/>
                  <a:pt x="511" y="414"/>
                  <a:pt x="516" y="405"/>
                </a:cubicBezTo>
                <a:cubicBezTo>
                  <a:pt x="568" y="409"/>
                  <a:pt x="568" y="409"/>
                  <a:pt x="568" y="409"/>
                </a:cubicBezTo>
                <a:cubicBezTo>
                  <a:pt x="580" y="373"/>
                  <a:pt x="580" y="373"/>
                  <a:pt x="580" y="373"/>
                </a:cubicBezTo>
                <a:cubicBezTo>
                  <a:pt x="537" y="345"/>
                  <a:pt x="537" y="345"/>
                  <a:pt x="537" y="345"/>
                </a:cubicBezTo>
                <a:cubicBezTo>
                  <a:pt x="539" y="333"/>
                  <a:pt x="540" y="322"/>
                  <a:pt x="541" y="310"/>
                </a:cubicBezTo>
                <a:close/>
              </a:path>
            </a:pathLst>
          </a:custGeom>
          <a:solidFill>
            <a:srgbClr val="F68039"/>
          </a:solidFill>
          <a:ln w="38100">
            <a:solidFill>
              <a:schemeClr val="bg1"/>
            </a:solidFill>
          </a:ln>
        </p:spPr>
        <p:txBody>
          <a:bodyPr vert="horz" wrap="square" lIns="180875" tIns="90437" rIns="180875" bIns="90437" numCol="1" anchor="t" anchorCtr="0" compatLnSpc="1"/>
          <a:lstStyle/>
          <a:p>
            <a:endParaRPr lang="en-US" sz="3560"/>
          </a:p>
        </p:txBody>
      </p:sp>
      <p:sp>
        <p:nvSpPr>
          <p:cNvPr id="21" name="Freeform 7"/>
          <p:cNvSpPr>
            <a:spLocks noEditPoints="1"/>
          </p:cNvSpPr>
          <p:nvPr/>
        </p:nvSpPr>
        <p:spPr bwMode="auto">
          <a:xfrm rot="21120000">
            <a:off x="5998845" y="4273550"/>
            <a:ext cx="3785870" cy="3795395"/>
          </a:xfrm>
          <a:custGeom>
            <a:avLst/>
            <a:gdLst>
              <a:gd name="T0" fmla="*/ 712 w 712"/>
              <a:gd name="T1" fmla="*/ 373 h 713"/>
              <a:gd name="T2" fmla="*/ 651 w 712"/>
              <a:gd name="T3" fmla="*/ 313 h 713"/>
              <a:gd name="T4" fmla="*/ 693 w 712"/>
              <a:gd name="T5" fmla="*/ 238 h 713"/>
              <a:gd name="T6" fmla="*/ 611 w 712"/>
              <a:gd name="T7" fmla="*/ 202 h 713"/>
              <a:gd name="T8" fmla="*/ 620 w 712"/>
              <a:gd name="T9" fmla="*/ 116 h 713"/>
              <a:gd name="T10" fmla="*/ 534 w 712"/>
              <a:gd name="T11" fmla="*/ 117 h 713"/>
              <a:gd name="T12" fmla="*/ 510 w 712"/>
              <a:gd name="T13" fmla="*/ 35 h 713"/>
              <a:gd name="T14" fmla="*/ 427 w 712"/>
              <a:gd name="T15" fmla="*/ 67 h 713"/>
              <a:gd name="T16" fmla="*/ 373 w 712"/>
              <a:gd name="T17" fmla="*/ 0 h 713"/>
              <a:gd name="T18" fmla="*/ 313 w 712"/>
              <a:gd name="T19" fmla="*/ 61 h 713"/>
              <a:gd name="T20" fmla="*/ 237 w 712"/>
              <a:gd name="T21" fmla="*/ 19 h 713"/>
              <a:gd name="T22" fmla="*/ 201 w 712"/>
              <a:gd name="T23" fmla="*/ 101 h 713"/>
              <a:gd name="T24" fmla="*/ 116 w 712"/>
              <a:gd name="T25" fmla="*/ 92 h 713"/>
              <a:gd name="T26" fmla="*/ 117 w 712"/>
              <a:gd name="T27" fmla="*/ 178 h 713"/>
              <a:gd name="T28" fmla="*/ 34 w 712"/>
              <a:gd name="T29" fmla="*/ 202 h 713"/>
              <a:gd name="T30" fmla="*/ 66 w 712"/>
              <a:gd name="T31" fmla="*/ 285 h 713"/>
              <a:gd name="T32" fmla="*/ 0 w 712"/>
              <a:gd name="T33" fmla="*/ 339 h 713"/>
              <a:gd name="T34" fmla="*/ 61 w 712"/>
              <a:gd name="T35" fmla="*/ 400 h 713"/>
              <a:gd name="T36" fmla="*/ 18 w 712"/>
              <a:gd name="T37" fmla="*/ 475 h 713"/>
              <a:gd name="T38" fmla="*/ 101 w 712"/>
              <a:gd name="T39" fmla="*/ 511 h 713"/>
              <a:gd name="T40" fmla="*/ 92 w 712"/>
              <a:gd name="T41" fmla="*/ 596 h 713"/>
              <a:gd name="T42" fmla="*/ 178 w 712"/>
              <a:gd name="T43" fmla="*/ 595 h 713"/>
              <a:gd name="T44" fmla="*/ 202 w 712"/>
              <a:gd name="T45" fmla="*/ 678 h 713"/>
              <a:gd name="T46" fmla="*/ 285 w 712"/>
              <a:gd name="T47" fmla="*/ 646 h 713"/>
              <a:gd name="T48" fmla="*/ 339 w 712"/>
              <a:gd name="T49" fmla="*/ 713 h 713"/>
              <a:gd name="T50" fmla="*/ 399 w 712"/>
              <a:gd name="T51" fmla="*/ 651 h 713"/>
              <a:gd name="T52" fmla="*/ 475 w 712"/>
              <a:gd name="T53" fmla="*/ 693 h 713"/>
              <a:gd name="T54" fmla="*/ 510 w 712"/>
              <a:gd name="T55" fmla="*/ 611 h 713"/>
              <a:gd name="T56" fmla="*/ 596 w 712"/>
              <a:gd name="T57" fmla="*/ 620 h 713"/>
              <a:gd name="T58" fmla="*/ 595 w 712"/>
              <a:gd name="T59" fmla="*/ 534 h 713"/>
              <a:gd name="T60" fmla="*/ 678 w 712"/>
              <a:gd name="T61" fmla="*/ 510 h 713"/>
              <a:gd name="T62" fmla="*/ 645 w 712"/>
              <a:gd name="T63" fmla="*/ 427 h 713"/>
              <a:gd name="T64" fmla="*/ 294 w 712"/>
              <a:gd name="T65" fmla="*/ 136 h 713"/>
              <a:gd name="T66" fmla="*/ 418 w 712"/>
              <a:gd name="T67" fmla="*/ 577 h 713"/>
              <a:gd name="T68" fmla="*/ 294 w 712"/>
              <a:gd name="T69" fmla="*/ 136 h 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12" h="713">
                <a:moveTo>
                  <a:pt x="707" y="418"/>
                </a:moveTo>
                <a:cubicBezTo>
                  <a:pt x="712" y="373"/>
                  <a:pt x="712" y="373"/>
                  <a:pt x="712" y="373"/>
                </a:cubicBezTo>
                <a:cubicBezTo>
                  <a:pt x="654" y="351"/>
                  <a:pt x="654" y="351"/>
                  <a:pt x="654" y="351"/>
                </a:cubicBezTo>
                <a:cubicBezTo>
                  <a:pt x="654" y="338"/>
                  <a:pt x="653" y="326"/>
                  <a:pt x="651" y="313"/>
                </a:cubicBezTo>
                <a:cubicBezTo>
                  <a:pt x="705" y="281"/>
                  <a:pt x="705" y="281"/>
                  <a:pt x="705" y="281"/>
                </a:cubicBezTo>
                <a:cubicBezTo>
                  <a:pt x="693" y="238"/>
                  <a:pt x="693" y="238"/>
                  <a:pt x="693" y="238"/>
                </a:cubicBezTo>
                <a:cubicBezTo>
                  <a:pt x="630" y="239"/>
                  <a:pt x="630" y="239"/>
                  <a:pt x="630" y="239"/>
                </a:cubicBezTo>
                <a:cubicBezTo>
                  <a:pt x="624" y="226"/>
                  <a:pt x="618" y="214"/>
                  <a:pt x="611" y="202"/>
                </a:cubicBezTo>
                <a:cubicBezTo>
                  <a:pt x="648" y="152"/>
                  <a:pt x="648" y="152"/>
                  <a:pt x="648" y="152"/>
                </a:cubicBezTo>
                <a:cubicBezTo>
                  <a:pt x="620" y="116"/>
                  <a:pt x="620" y="116"/>
                  <a:pt x="620" y="116"/>
                </a:cubicBezTo>
                <a:cubicBezTo>
                  <a:pt x="563" y="142"/>
                  <a:pt x="563" y="142"/>
                  <a:pt x="563" y="142"/>
                </a:cubicBezTo>
                <a:cubicBezTo>
                  <a:pt x="554" y="133"/>
                  <a:pt x="544" y="125"/>
                  <a:pt x="534" y="117"/>
                </a:cubicBezTo>
                <a:cubicBezTo>
                  <a:pt x="550" y="57"/>
                  <a:pt x="550" y="57"/>
                  <a:pt x="550" y="57"/>
                </a:cubicBezTo>
                <a:cubicBezTo>
                  <a:pt x="510" y="35"/>
                  <a:pt x="510" y="35"/>
                  <a:pt x="510" y="35"/>
                </a:cubicBezTo>
                <a:cubicBezTo>
                  <a:pt x="467" y="80"/>
                  <a:pt x="467" y="80"/>
                  <a:pt x="467" y="80"/>
                </a:cubicBezTo>
                <a:cubicBezTo>
                  <a:pt x="454" y="74"/>
                  <a:pt x="440" y="70"/>
                  <a:pt x="427" y="67"/>
                </a:cubicBezTo>
                <a:cubicBezTo>
                  <a:pt x="418" y="5"/>
                  <a:pt x="418" y="5"/>
                  <a:pt x="418" y="5"/>
                </a:cubicBezTo>
                <a:cubicBezTo>
                  <a:pt x="373" y="0"/>
                  <a:pt x="373" y="0"/>
                  <a:pt x="373" y="0"/>
                </a:cubicBezTo>
                <a:cubicBezTo>
                  <a:pt x="350" y="58"/>
                  <a:pt x="350" y="58"/>
                  <a:pt x="350" y="58"/>
                </a:cubicBezTo>
                <a:cubicBezTo>
                  <a:pt x="338" y="58"/>
                  <a:pt x="325" y="60"/>
                  <a:pt x="313" y="61"/>
                </a:cubicBezTo>
                <a:cubicBezTo>
                  <a:pt x="281" y="6"/>
                  <a:pt x="281" y="6"/>
                  <a:pt x="281" y="6"/>
                </a:cubicBezTo>
                <a:cubicBezTo>
                  <a:pt x="237" y="19"/>
                  <a:pt x="237" y="19"/>
                  <a:pt x="237" y="19"/>
                </a:cubicBezTo>
                <a:cubicBezTo>
                  <a:pt x="239" y="82"/>
                  <a:pt x="239" y="82"/>
                  <a:pt x="239" y="82"/>
                </a:cubicBezTo>
                <a:cubicBezTo>
                  <a:pt x="226" y="88"/>
                  <a:pt x="213" y="94"/>
                  <a:pt x="201" y="101"/>
                </a:cubicBezTo>
                <a:cubicBezTo>
                  <a:pt x="151" y="64"/>
                  <a:pt x="151" y="64"/>
                  <a:pt x="151" y="64"/>
                </a:cubicBezTo>
                <a:cubicBezTo>
                  <a:pt x="116" y="92"/>
                  <a:pt x="116" y="92"/>
                  <a:pt x="116" y="92"/>
                </a:cubicBezTo>
                <a:cubicBezTo>
                  <a:pt x="141" y="149"/>
                  <a:pt x="141" y="149"/>
                  <a:pt x="141" y="149"/>
                </a:cubicBezTo>
                <a:cubicBezTo>
                  <a:pt x="132" y="159"/>
                  <a:pt x="124" y="168"/>
                  <a:pt x="117" y="178"/>
                </a:cubicBezTo>
                <a:cubicBezTo>
                  <a:pt x="56" y="163"/>
                  <a:pt x="56" y="163"/>
                  <a:pt x="56" y="163"/>
                </a:cubicBezTo>
                <a:cubicBezTo>
                  <a:pt x="34" y="202"/>
                  <a:pt x="34" y="202"/>
                  <a:pt x="34" y="202"/>
                </a:cubicBezTo>
                <a:cubicBezTo>
                  <a:pt x="79" y="245"/>
                  <a:pt x="79" y="245"/>
                  <a:pt x="79" y="245"/>
                </a:cubicBezTo>
                <a:cubicBezTo>
                  <a:pt x="74" y="258"/>
                  <a:pt x="70" y="272"/>
                  <a:pt x="66" y="285"/>
                </a:cubicBezTo>
                <a:cubicBezTo>
                  <a:pt x="5" y="294"/>
                  <a:pt x="5" y="294"/>
                  <a:pt x="5" y="294"/>
                </a:cubicBezTo>
                <a:cubicBezTo>
                  <a:pt x="0" y="339"/>
                  <a:pt x="0" y="339"/>
                  <a:pt x="0" y="339"/>
                </a:cubicBezTo>
                <a:cubicBezTo>
                  <a:pt x="58" y="362"/>
                  <a:pt x="58" y="362"/>
                  <a:pt x="58" y="362"/>
                </a:cubicBezTo>
                <a:cubicBezTo>
                  <a:pt x="58" y="374"/>
                  <a:pt x="59" y="387"/>
                  <a:pt x="61" y="400"/>
                </a:cubicBezTo>
                <a:cubicBezTo>
                  <a:pt x="6" y="431"/>
                  <a:pt x="6" y="431"/>
                  <a:pt x="6" y="431"/>
                </a:cubicBezTo>
                <a:cubicBezTo>
                  <a:pt x="18" y="475"/>
                  <a:pt x="18" y="475"/>
                  <a:pt x="18" y="475"/>
                </a:cubicBezTo>
                <a:cubicBezTo>
                  <a:pt x="82" y="474"/>
                  <a:pt x="82" y="474"/>
                  <a:pt x="82" y="474"/>
                </a:cubicBezTo>
                <a:cubicBezTo>
                  <a:pt x="87" y="487"/>
                  <a:pt x="94" y="499"/>
                  <a:pt x="101" y="511"/>
                </a:cubicBezTo>
                <a:cubicBezTo>
                  <a:pt x="64" y="561"/>
                  <a:pt x="64" y="561"/>
                  <a:pt x="64" y="561"/>
                </a:cubicBezTo>
                <a:cubicBezTo>
                  <a:pt x="92" y="596"/>
                  <a:pt x="92" y="596"/>
                  <a:pt x="92" y="596"/>
                </a:cubicBezTo>
                <a:cubicBezTo>
                  <a:pt x="149" y="571"/>
                  <a:pt x="149" y="571"/>
                  <a:pt x="149" y="571"/>
                </a:cubicBezTo>
                <a:cubicBezTo>
                  <a:pt x="158" y="580"/>
                  <a:pt x="168" y="588"/>
                  <a:pt x="178" y="595"/>
                </a:cubicBezTo>
                <a:cubicBezTo>
                  <a:pt x="162" y="656"/>
                  <a:pt x="162" y="656"/>
                  <a:pt x="162" y="656"/>
                </a:cubicBezTo>
                <a:cubicBezTo>
                  <a:pt x="202" y="678"/>
                  <a:pt x="202" y="678"/>
                  <a:pt x="202" y="678"/>
                </a:cubicBezTo>
                <a:cubicBezTo>
                  <a:pt x="245" y="633"/>
                  <a:pt x="245" y="633"/>
                  <a:pt x="245" y="633"/>
                </a:cubicBezTo>
                <a:cubicBezTo>
                  <a:pt x="258" y="638"/>
                  <a:pt x="271" y="642"/>
                  <a:pt x="285" y="646"/>
                </a:cubicBezTo>
                <a:cubicBezTo>
                  <a:pt x="294" y="708"/>
                  <a:pt x="294" y="708"/>
                  <a:pt x="294" y="708"/>
                </a:cubicBezTo>
                <a:cubicBezTo>
                  <a:pt x="339" y="713"/>
                  <a:pt x="339" y="713"/>
                  <a:pt x="339" y="713"/>
                </a:cubicBezTo>
                <a:cubicBezTo>
                  <a:pt x="361" y="654"/>
                  <a:pt x="361" y="654"/>
                  <a:pt x="361" y="654"/>
                </a:cubicBezTo>
                <a:cubicBezTo>
                  <a:pt x="374" y="654"/>
                  <a:pt x="387" y="653"/>
                  <a:pt x="399" y="651"/>
                </a:cubicBezTo>
                <a:cubicBezTo>
                  <a:pt x="431" y="706"/>
                  <a:pt x="431" y="706"/>
                  <a:pt x="431" y="706"/>
                </a:cubicBezTo>
                <a:cubicBezTo>
                  <a:pt x="475" y="693"/>
                  <a:pt x="475" y="693"/>
                  <a:pt x="475" y="693"/>
                </a:cubicBezTo>
                <a:cubicBezTo>
                  <a:pt x="473" y="630"/>
                  <a:pt x="473" y="630"/>
                  <a:pt x="473" y="630"/>
                </a:cubicBezTo>
                <a:cubicBezTo>
                  <a:pt x="486" y="625"/>
                  <a:pt x="499" y="618"/>
                  <a:pt x="510" y="611"/>
                </a:cubicBezTo>
                <a:cubicBezTo>
                  <a:pt x="560" y="649"/>
                  <a:pt x="560" y="649"/>
                  <a:pt x="560" y="649"/>
                </a:cubicBezTo>
                <a:cubicBezTo>
                  <a:pt x="596" y="620"/>
                  <a:pt x="596" y="620"/>
                  <a:pt x="596" y="620"/>
                </a:cubicBezTo>
                <a:cubicBezTo>
                  <a:pt x="570" y="563"/>
                  <a:pt x="570" y="563"/>
                  <a:pt x="570" y="563"/>
                </a:cubicBezTo>
                <a:cubicBezTo>
                  <a:pt x="579" y="554"/>
                  <a:pt x="587" y="544"/>
                  <a:pt x="595" y="534"/>
                </a:cubicBezTo>
                <a:cubicBezTo>
                  <a:pt x="655" y="550"/>
                  <a:pt x="655" y="550"/>
                  <a:pt x="655" y="550"/>
                </a:cubicBezTo>
                <a:cubicBezTo>
                  <a:pt x="678" y="510"/>
                  <a:pt x="678" y="510"/>
                  <a:pt x="678" y="510"/>
                </a:cubicBezTo>
                <a:cubicBezTo>
                  <a:pt x="633" y="467"/>
                  <a:pt x="633" y="467"/>
                  <a:pt x="633" y="467"/>
                </a:cubicBezTo>
                <a:cubicBezTo>
                  <a:pt x="638" y="454"/>
                  <a:pt x="642" y="441"/>
                  <a:pt x="645" y="427"/>
                </a:cubicBezTo>
                <a:lnTo>
                  <a:pt x="707" y="418"/>
                </a:lnTo>
                <a:close/>
                <a:moveTo>
                  <a:pt x="294" y="136"/>
                </a:moveTo>
                <a:cubicBezTo>
                  <a:pt x="415" y="101"/>
                  <a:pt x="542" y="172"/>
                  <a:pt x="577" y="294"/>
                </a:cubicBezTo>
                <a:cubicBezTo>
                  <a:pt x="611" y="416"/>
                  <a:pt x="540" y="543"/>
                  <a:pt x="418" y="577"/>
                </a:cubicBezTo>
                <a:cubicBezTo>
                  <a:pt x="296" y="611"/>
                  <a:pt x="170" y="540"/>
                  <a:pt x="135" y="419"/>
                </a:cubicBezTo>
                <a:cubicBezTo>
                  <a:pt x="101" y="297"/>
                  <a:pt x="172" y="170"/>
                  <a:pt x="294" y="136"/>
                </a:cubicBezTo>
                <a:close/>
              </a:path>
            </a:pathLst>
          </a:custGeom>
          <a:solidFill>
            <a:srgbClr val="00B050"/>
          </a:solidFill>
          <a:ln w="38100">
            <a:solidFill>
              <a:schemeClr val="bg1"/>
            </a:solidFill>
          </a:ln>
        </p:spPr>
        <p:txBody>
          <a:bodyPr vert="horz" wrap="square" lIns="180875" tIns="90437" rIns="180875" bIns="90437" numCol="1" anchor="t" anchorCtr="0" compatLnSpc="1"/>
          <a:lstStyle/>
          <a:p>
            <a:endParaRPr lang="en-US" sz="3560"/>
          </a:p>
        </p:txBody>
      </p:sp>
      <p:sp>
        <p:nvSpPr>
          <p:cNvPr id="2" name="Freeform 11"/>
          <p:cNvSpPr/>
          <p:nvPr/>
        </p:nvSpPr>
        <p:spPr bwMode="auto">
          <a:xfrm>
            <a:off x="128905" y="8382000"/>
            <a:ext cx="3646170" cy="3580130"/>
          </a:xfrm>
          <a:custGeom>
            <a:avLst/>
            <a:gdLst>
              <a:gd name="T0" fmla="*/ 590 w 590"/>
              <a:gd name="T1" fmla="*/ 294 h 591"/>
              <a:gd name="T2" fmla="*/ 537 w 590"/>
              <a:gd name="T3" fmla="*/ 247 h 591"/>
              <a:gd name="T4" fmla="*/ 568 w 590"/>
              <a:gd name="T5" fmla="*/ 183 h 591"/>
              <a:gd name="T6" fmla="*/ 501 w 590"/>
              <a:gd name="T7" fmla="*/ 159 h 591"/>
              <a:gd name="T8" fmla="*/ 502 w 590"/>
              <a:gd name="T9" fmla="*/ 86 h 591"/>
              <a:gd name="T10" fmla="*/ 431 w 590"/>
              <a:gd name="T11" fmla="*/ 90 h 591"/>
              <a:gd name="T12" fmla="*/ 408 w 590"/>
              <a:gd name="T13" fmla="*/ 23 h 591"/>
              <a:gd name="T14" fmla="*/ 344 w 590"/>
              <a:gd name="T15" fmla="*/ 54 h 591"/>
              <a:gd name="T16" fmla="*/ 293 w 590"/>
              <a:gd name="T17" fmla="*/ 0 h 591"/>
              <a:gd name="T18" fmla="*/ 246 w 590"/>
              <a:gd name="T19" fmla="*/ 54 h 591"/>
              <a:gd name="T20" fmla="*/ 182 w 590"/>
              <a:gd name="T21" fmla="*/ 22 h 591"/>
              <a:gd name="T22" fmla="*/ 159 w 590"/>
              <a:gd name="T23" fmla="*/ 90 h 591"/>
              <a:gd name="T24" fmla="*/ 85 w 590"/>
              <a:gd name="T25" fmla="*/ 88 h 591"/>
              <a:gd name="T26" fmla="*/ 90 w 590"/>
              <a:gd name="T27" fmla="*/ 159 h 591"/>
              <a:gd name="T28" fmla="*/ 22 w 590"/>
              <a:gd name="T29" fmla="*/ 183 h 591"/>
              <a:gd name="T30" fmla="*/ 53 w 590"/>
              <a:gd name="T31" fmla="*/ 247 h 591"/>
              <a:gd name="T32" fmla="*/ 0 w 590"/>
              <a:gd name="T33" fmla="*/ 297 h 591"/>
              <a:gd name="T34" fmla="*/ 53 w 590"/>
              <a:gd name="T35" fmla="*/ 344 h 591"/>
              <a:gd name="T36" fmla="*/ 22 w 590"/>
              <a:gd name="T37" fmla="*/ 409 h 591"/>
              <a:gd name="T38" fmla="*/ 89 w 590"/>
              <a:gd name="T39" fmla="*/ 432 h 591"/>
              <a:gd name="T40" fmla="*/ 87 w 590"/>
              <a:gd name="T41" fmla="*/ 506 h 591"/>
              <a:gd name="T42" fmla="*/ 158 w 590"/>
              <a:gd name="T43" fmla="*/ 501 h 591"/>
              <a:gd name="T44" fmla="*/ 182 w 590"/>
              <a:gd name="T45" fmla="*/ 568 h 591"/>
              <a:gd name="T46" fmla="*/ 246 w 590"/>
              <a:gd name="T47" fmla="*/ 537 h 591"/>
              <a:gd name="T48" fmla="*/ 297 w 590"/>
              <a:gd name="T49" fmla="*/ 591 h 591"/>
              <a:gd name="T50" fmla="*/ 344 w 590"/>
              <a:gd name="T51" fmla="*/ 538 h 591"/>
              <a:gd name="T52" fmla="*/ 408 w 590"/>
              <a:gd name="T53" fmla="*/ 569 h 591"/>
              <a:gd name="T54" fmla="*/ 431 w 590"/>
              <a:gd name="T55" fmla="*/ 501 h 591"/>
              <a:gd name="T56" fmla="*/ 505 w 590"/>
              <a:gd name="T57" fmla="*/ 503 h 591"/>
              <a:gd name="T58" fmla="*/ 500 w 590"/>
              <a:gd name="T59" fmla="*/ 432 h 591"/>
              <a:gd name="T60" fmla="*/ 568 w 590"/>
              <a:gd name="T61" fmla="*/ 409 h 591"/>
              <a:gd name="T62" fmla="*/ 537 w 590"/>
              <a:gd name="T63" fmla="*/ 345 h 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90" h="591">
                <a:moveTo>
                  <a:pt x="541" y="310"/>
                </a:moveTo>
                <a:cubicBezTo>
                  <a:pt x="590" y="294"/>
                  <a:pt x="590" y="294"/>
                  <a:pt x="590" y="294"/>
                </a:cubicBezTo>
                <a:cubicBezTo>
                  <a:pt x="588" y="256"/>
                  <a:pt x="588" y="256"/>
                  <a:pt x="588" y="256"/>
                </a:cubicBezTo>
                <a:cubicBezTo>
                  <a:pt x="537" y="247"/>
                  <a:pt x="537" y="247"/>
                  <a:pt x="537" y="247"/>
                </a:cubicBezTo>
                <a:cubicBezTo>
                  <a:pt x="535" y="237"/>
                  <a:pt x="532" y="227"/>
                  <a:pt x="529" y="217"/>
                </a:cubicBezTo>
                <a:cubicBezTo>
                  <a:pt x="568" y="183"/>
                  <a:pt x="568" y="183"/>
                  <a:pt x="568" y="183"/>
                </a:cubicBezTo>
                <a:cubicBezTo>
                  <a:pt x="552" y="149"/>
                  <a:pt x="552" y="149"/>
                  <a:pt x="552" y="149"/>
                </a:cubicBezTo>
                <a:cubicBezTo>
                  <a:pt x="501" y="159"/>
                  <a:pt x="501" y="159"/>
                  <a:pt x="501" y="159"/>
                </a:cubicBezTo>
                <a:cubicBezTo>
                  <a:pt x="494" y="150"/>
                  <a:pt x="487" y="141"/>
                  <a:pt x="479" y="132"/>
                </a:cubicBezTo>
                <a:cubicBezTo>
                  <a:pt x="502" y="86"/>
                  <a:pt x="502" y="86"/>
                  <a:pt x="502" y="86"/>
                </a:cubicBezTo>
                <a:cubicBezTo>
                  <a:pt x="474" y="61"/>
                  <a:pt x="474" y="61"/>
                  <a:pt x="474" y="61"/>
                </a:cubicBezTo>
                <a:cubicBezTo>
                  <a:pt x="431" y="90"/>
                  <a:pt x="431" y="90"/>
                  <a:pt x="431" y="90"/>
                </a:cubicBezTo>
                <a:cubicBezTo>
                  <a:pt x="423" y="84"/>
                  <a:pt x="414" y="79"/>
                  <a:pt x="404" y="75"/>
                </a:cubicBezTo>
                <a:cubicBezTo>
                  <a:pt x="408" y="23"/>
                  <a:pt x="408" y="23"/>
                  <a:pt x="408" y="23"/>
                </a:cubicBezTo>
                <a:cubicBezTo>
                  <a:pt x="373" y="11"/>
                  <a:pt x="373" y="11"/>
                  <a:pt x="373" y="11"/>
                </a:cubicBezTo>
                <a:cubicBezTo>
                  <a:pt x="344" y="54"/>
                  <a:pt x="344" y="54"/>
                  <a:pt x="344" y="54"/>
                </a:cubicBezTo>
                <a:cubicBezTo>
                  <a:pt x="333" y="52"/>
                  <a:pt x="321" y="50"/>
                  <a:pt x="310" y="49"/>
                </a:cubicBezTo>
                <a:cubicBezTo>
                  <a:pt x="293" y="0"/>
                  <a:pt x="293" y="0"/>
                  <a:pt x="293" y="0"/>
                </a:cubicBezTo>
                <a:cubicBezTo>
                  <a:pt x="256" y="3"/>
                  <a:pt x="256" y="3"/>
                  <a:pt x="256" y="3"/>
                </a:cubicBezTo>
                <a:cubicBezTo>
                  <a:pt x="246" y="54"/>
                  <a:pt x="246" y="54"/>
                  <a:pt x="246" y="54"/>
                </a:cubicBezTo>
                <a:cubicBezTo>
                  <a:pt x="236" y="56"/>
                  <a:pt x="226" y="59"/>
                  <a:pt x="216" y="62"/>
                </a:cubicBezTo>
                <a:cubicBezTo>
                  <a:pt x="182" y="22"/>
                  <a:pt x="182" y="22"/>
                  <a:pt x="182" y="22"/>
                </a:cubicBezTo>
                <a:cubicBezTo>
                  <a:pt x="148" y="39"/>
                  <a:pt x="148" y="39"/>
                  <a:pt x="148" y="39"/>
                </a:cubicBezTo>
                <a:cubicBezTo>
                  <a:pt x="159" y="90"/>
                  <a:pt x="159" y="90"/>
                  <a:pt x="159" y="90"/>
                </a:cubicBezTo>
                <a:cubicBezTo>
                  <a:pt x="149" y="97"/>
                  <a:pt x="140" y="104"/>
                  <a:pt x="131" y="111"/>
                </a:cubicBezTo>
                <a:cubicBezTo>
                  <a:pt x="85" y="88"/>
                  <a:pt x="85" y="88"/>
                  <a:pt x="85" y="88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90" y="159"/>
                  <a:pt x="90" y="159"/>
                  <a:pt x="90" y="159"/>
                </a:cubicBezTo>
                <a:cubicBezTo>
                  <a:pt x="84" y="168"/>
                  <a:pt x="78" y="177"/>
                  <a:pt x="74" y="186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10" y="218"/>
                  <a:pt x="10" y="218"/>
                  <a:pt x="10" y="218"/>
                </a:cubicBezTo>
                <a:cubicBezTo>
                  <a:pt x="53" y="247"/>
                  <a:pt x="53" y="247"/>
                  <a:pt x="53" y="247"/>
                </a:cubicBezTo>
                <a:cubicBezTo>
                  <a:pt x="51" y="258"/>
                  <a:pt x="49" y="269"/>
                  <a:pt x="49" y="281"/>
                </a:cubicBezTo>
                <a:cubicBezTo>
                  <a:pt x="0" y="297"/>
                  <a:pt x="0" y="297"/>
                  <a:pt x="0" y="297"/>
                </a:cubicBezTo>
                <a:cubicBezTo>
                  <a:pt x="2" y="335"/>
                  <a:pt x="2" y="335"/>
                  <a:pt x="2" y="335"/>
                </a:cubicBezTo>
                <a:cubicBezTo>
                  <a:pt x="53" y="344"/>
                  <a:pt x="53" y="344"/>
                  <a:pt x="53" y="344"/>
                </a:cubicBezTo>
                <a:cubicBezTo>
                  <a:pt x="55" y="355"/>
                  <a:pt x="58" y="365"/>
                  <a:pt x="61" y="375"/>
                </a:cubicBezTo>
                <a:cubicBezTo>
                  <a:pt x="22" y="409"/>
                  <a:pt x="22" y="409"/>
                  <a:pt x="22" y="409"/>
                </a:cubicBezTo>
                <a:cubicBezTo>
                  <a:pt x="38" y="442"/>
                  <a:pt x="38" y="442"/>
                  <a:pt x="38" y="442"/>
                </a:cubicBezTo>
                <a:cubicBezTo>
                  <a:pt x="89" y="432"/>
                  <a:pt x="89" y="432"/>
                  <a:pt x="89" y="432"/>
                </a:cubicBezTo>
                <a:cubicBezTo>
                  <a:pt x="96" y="442"/>
                  <a:pt x="103" y="451"/>
                  <a:pt x="110" y="459"/>
                </a:cubicBezTo>
                <a:cubicBezTo>
                  <a:pt x="87" y="506"/>
                  <a:pt x="87" y="506"/>
                  <a:pt x="87" y="506"/>
                </a:cubicBezTo>
                <a:cubicBezTo>
                  <a:pt x="116" y="530"/>
                  <a:pt x="116" y="530"/>
                  <a:pt x="116" y="530"/>
                </a:cubicBezTo>
                <a:cubicBezTo>
                  <a:pt x="158" y="501"/>
                  <a:pt x="158" y="501"/>
                  <a:pt x="158" y="501"/>
                </a:cubicBezTo>
                <a:cubicBezTo>
                  <a:pt x="167" y="507"/>
                  <a:pt x="176" y="512"/>
                  <a:pt x="186" y="517"/>
                </a:cubicBezTo>
                <a:cubicBezTo>
                  <a:pt x="182" y="568"/>
                  <a:pt x="182" y="568"/>
                  <a:pt x="182" y="568"/>
                </a:cubicBezTo>
                <a:cubicBezTo>
                  <a:pt x="217" y="580"/>
                  <a:pt x="217" y="580"/>
                  <a:pt x="217" y="580"/>
                </a:cubicBezTo>
                <a:cubicBezTo>
                  <a:pt x="246" y="537"/>
                  <a:pt x="246" y="537"/>
                  <a:pt x="246" y="537"/>
                </a:cubicBezTo>
                <a:cubicBezTo>
                  <a:pt x="257" y="540"/>
                  <a:pt x="269" y="541"/>
                  <a:pt x="280" y="542"/>
                </a:cubicBezTo>
                <a:cubicBezTo>
                  <a:pt x="297" y="591"/>
                  <a:pt x="297" y="591"/>
                  <a:pt x="297" y="591"/>
                </a:cubicBezTo>
                <a:cubicBezTo>
                  <a:pt x="334" y="588"/>
                  <a:pt x="334" y="588"/>
                  <a:pt x="334" y="588"/>
                </a:cubicBezTo>
                <a:cubicBezTo>
                  <a:pt x="344" y="538"/>
                  <a:pt x="344" y="538"/>
                  <a:pt x="344" y="538"/>
                </a:cubicBezTo>
                <a:cubicBezTo>
                  <a:pt x="354" y="535"/>
                  <a:pt x="364" y="533"/>
                  <a:pt x="374" y="529"/>
                </a:cubicBezTo>
                <a:cubicBezTo>
                  <a:pt x="408" y="569"/>
                  <a:pt x="408" y="569"/>
                  <a:pt x="408" y="569"/>
                </a:cubicBezTo>
                <a:cubicBezTo>
                  <a:pt x="442" y="552"/>
                  <a:pt x="442" y="552"/>
                  <a:pt x="442" y="552"/>
                </a:cubicBezTo>
                <a:cubicBezTo>
                  <a:pt x="431" y="501"/>
                  <a:pt x="431" y="501"/>
                  <a:pt x="431" y="501"/>
                </a:cubicBezTo>
                <a:cubicBezTo>
                  <a:pt x="441" y="495"/>
                  <a:pt x="450" y="488"/>
                  <a:pt x="459" y="480"/>
                </a:cubicBezTo>
                <a:cubicBezTo>
                  <a:pt x="505" y="503"/>
                  <a:pt x="505" y="503"/>
                  <a:pt x="505" y="503"/>
                </a:cubicBezTo>
                <a:cubicBezTo>
                  <a:pt x="530" y="475"/>
                  <a:pt x="530" y="475"/>
                  <a:pt x="530" y="475"/>
                </a:cubicBezTo>
                <a:cubicBezTo>
                  <a:pt x="500" y="432"/>
                  <a:pt x="500" y="432"/>
                  <a:pt x="500" y="432"/>
                </a:cubicBezTo>
                <a:cubicBezTo>
                  <a:pt x="506" y="423"/>
                  <a:pt x="511" y="414"/>
                  <a:pt x="516" y="405"/>
                </a:cubicBezTo>
                <a:cubicBezTo>
                  <a:pt x="568" y="409"/>
                  <a:pt x="568" y="409"/>
                  <a:pt x="568" y="409"/>
                </a:cubicBezTo>
                <a:cubicBezTo>
                  <a:pt x="580" y="373"/>
                  <a:pt x="580" y="373"/>
                  <a:pt x="580" y="373"/>
                </a:cubicBezTo>
                <a:cubicBezTo>
                  <a:pt x="537" y="345"/>
                  <a:pt x="537" y="345"/>
                  <a:pt x="537" y="345"/>
                </a:cubicBezTo>
                <a:cubicBezTo>
                  <a:pt x="539" y="333"/>
                  <a:pt x="540" y="322"/>
                  <a:pt x="541" y="310"/>
                </a:cubicBezTo>
                <a:close/>
              </a:path>
            </a:pathLst>
          </a:custGeom>
          <a:solidFill>
            <a:srgbClr val="FF0000"/>
          </a:solidFill>
          <a:ln w="38100">
            <a:solidFill>
              <a:schemeClr val="bg1"/>
            </a:solidFill>
          </a:ln>
        </p:spPr>
        <p:txBody>
          <a:bodyPr vert="horz" wrap="square" lIns="180875" tIns="90437" rIns="180875" bIns="90437" numCol="1" anchor="t" anchorCtr="0" compatLnSpc="1"/>
          <a:lstStyle/>
          <a:p>
            <a:endParaRPr lang="en-US" sz="3560"/>
          </a:p>
        </p:txBody>
      </p:sp>
      <p:pic>
        <p:nvPicPr>
          <p:cNvPr id="3" name="Изображение 2" descr="Поэты"/>
          <p:cNvPicPr>
            <a:picLocks noChangeAspect="1"/>
          </p:cNvPicPr>
          <p:nvPr/>
        </p:nvPicPr>
        <p:blipFill>
          <a:blip r:embed="rId3">
            <a:lum bright="6000" contrast="6000"/>
          </a:blip>
          <a:srcRect l="6273" t="-1249" r="14632" b="1249"/>
          <a:stretch>
            <a:fillRect/>
          </a:stretch>
        </p:blipFill>
        <p:spPr>
          <a:xfrm>
            <a:off x="327660" y="5354320"/>
            <a:ext cx="2649220" cy="2512695"/>
          </a:xfrm>
          <a:prstGeom prst="ellipse">
            <a:avLst/>
          </a:prstGeom>
          <a:ln>
            <a:solidFill>
              <a:schemeClr val="bg1"/>
            </a:solidFill>
          </a:ln>
        </p:spPr>
      </p:pic>
      <p:pic>
        <p:nvPicPr>
          <p:cNvPr id="4" name="Изображение 3" descr="Поэты1"/>
          <p:cNvPicPr>
            <a:picLocks noChangeAspect="1"/>
          </p:cNvPicPr>
          <p:nvPr/>
        </p:nvPicPr>
        <p:blipFill>
          <a:blip r:embed="rId4"/>
          <a:srcRect t="21311" b="8225"/>
          <a:stretch>
            <a:fillRect/>
          </a:stretch>
        </p:blipFill>
        <p:spPr>
          <a:xfrm>
            <a:off x="6481445" y="4805045"/>
            <a:ext cx="2807335" cy="2638425"/>
          </a:xfrm>
          <a:prstGeom prst="ellipse">
            <a:avLst/>
          </a:prstGeom>
          <a:ln>
            <a:solidFill>
              <a:schemeClr val="bg1"/>
            </a:solidFill>
          </a:ln>
        </p:spPr>
      </p:pic>
      <p:pic>
        <p:nvPicPr>
          <p:cNvPr id="5" name="Изображение 4" descr="фотокорреспонденты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00000">
            <a:off x="7068820" y="8490585"/>
            <a:ext cx="2593340" cy="2460625"/>
          </a:xfrm>
          <a:prstGeom prst="ellipse">
            <a:avLst/>
          </a:prstGeom>
          <a:ln>
            <a:solidFill>
              <a:schemeClr val="bg1"/>
            </a:solidFill>
          </a:ln>
        </p:spPr>
      </p:pic>
      <p:pic>
        <p:nvPicPr>
          <p:cNvPr id="15" name="Изображение 14" descr="фотокорреспонденты1"/>
          <p:cNvPicPr>
            <a:picLocks noChangeAspect="1"/>
          </p:cNvPicPr>
          <p:nvPr/>
        </p:nvPicPr>
        <p:blipFill>
          <a:blip r:embed="rId6"/>
          <a:srcRect l="7500" r="11283"/>
          <a:stretch>
            <a:fillRect/>
          </a:stretch>
        </p:blipFill>
        <p:spPr>
          <a:xfrm>
            <a:off x="3297555" y="3274695"/>
            <a:ext cx="2767330" cy="2555875"/>
          </a:xfrm>
          <a:prstGeom prst="ellipse">
            <a:avLst/>
          </a:prstGeom>
          <a:ln>
            <a:solidFill>
              <a:schemeClr val="bg1"/>
            </a:solidFill>
          </a:ln>
        </p:spPr>
      </p:pic>
      <p:pic>
        <p:nvPicPr>
          <p:cNvPr id="16" name="Изображение 15" descr="Художники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345" y="8793480"/>
            <a:ext cx="2647950" cy="2680970"/>
          </a:xfrm>
          <a:prstGeom prst="ellipse">
            <a:avLst/>
          </a:prstGeom>
          <a:ln>
            <a:solidFill>
              <a:schemeClr val="bg1"/>
            </a:solidFill>
          </a:ln>
        </p:spPr>
      </p:pic>
      <p:pic>
        <p:nvPicPr>
          <p:cNvPr id="17" name="Изображение 16" descr="Художники1"/>
          <p:cNvPicPr>
            <a:picLocks noChangeAspect="1"/>
          </p:cNvPicPr>
          <p:nvPr/>
        </p:nvPicPr>
        <p:blipFill>
          <a:blip r:embed="rId8"/>
          <a:srcRect t="15922" r="2463" b="12969"/>
          <a:stretch>
            <a:fillRect/>
          </a:stretch>
        </p:blipFill>
        <p:spPr>
          <a:xfrm>
            <a:off x="3903980" y="9728200"/>
            <a:ext cx="2701290" cy="2626995"/>
          </a:xfrm>
          <a:prstGeom prst="ellipse">
            <a:avLst/>
          </a:prstGeom>
          <a:ln>
            <a:solidFill>
              <a:schemeClr val="bg1"/>
            </a:solidFill>
          </a:ln>
        </p:spPr>
      </p:pic>
      <p:sp>
        <p:nvSpPr>
          <p:cNvPr id="26" name="Прямоугольник 25"/>
          <p:cNvSpPr/>
          <p:nvPr/>
        </p:nvSpPr>
        <p:spPr>
          <a:xfrm>
            <a:off x="10029825" y="1620520"/>
            <a:ext cx="6876415" cy="35242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softEdge rad="317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b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Художники:</a:t>
            </a:r>
          </a:p>
          <a:p>
            <a:pPr algn="ctr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Вышегородцева Арина - 1класс</a:t>
            </a:r>
          </a:p>
          <a:p>
            <a:pPr algn="ctr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Козикина Мелания - 1 класс</a:t>
            </a:r>
          </a:p>
          <a:p>
            <a:pPr algn="ctr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Дущанова Аделина - 2 класс</a:t>
            </a:r>
          </a:p>
          <a:p>
            <a:pPr algn="ctr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Касьянова Анастасия - 2 класс</a:t>
            </a:r>
          </a:p>
          <a:p>
            <a:pPr algn="ctr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Буаттур Линда - 3 класс</a:t>
            </a:r>
          </a:p>
          <a:p>
            <a:pPr algn="ctr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Меркулова Софья - 4 класс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0029825" y="4820920"/>
            <a:ext cx="7117080" cy="35242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softEdge rad="317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b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Поэты:</a:t>
            </a:r>
          </a:p>
          <a:p>
            <a:pPr algn="ctr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Фанина Евгения - 3 класс</a:t>
            </a:r>
          </a:p>
          <a:p>
            <a:pPr algn="ctr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Абдуллаева Абидат </a:t>
            </a:r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- 3 класс</a:t>
            </a:r>
            <a:endParaRPr lang="ru-RU" altLang="ru-RU" sz="28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Вавилин Марк </a:t>
            </a:r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- 3 класс</a:t>
            </a:r>
          </a:p>
          <a:p>
            <a:pPr algn="ctr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Вышегородцева Василиса - 4 класс</a:t>
            </a:r>
          </a:p>
          <a:p>
            <a:pPr algn="ctr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Саломатников Роман - 4 класс</a:t>
            </a:r>
          </a:p>
          <a:p>
            <a:pPr algn="ctr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Глухов Михаил</a:t>
            </a:r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- 4 класс</a:t>
            </a:r>
            <a:endParaRPr lang="ru-RU" altLang="ru-RU" sz="28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0029825" y="8032750"/>
            <a:ext cx="7117080" cy="35242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softEdge rad="317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b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Фотокорреспонденты:</a:t>
            </a:r>
          </a:p>
          <a:p>
            <a:pPr algn="ctr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Абдуллаев Амир - 1 класс</a:t>
            </a:r>
          </a:p>
          <a:p>
            <a:pPr algn="ctr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Джеласси Фериель - </a:t>
            </a:r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 класс</a:t>
            </a:r>
            <a:endParaRPr lang="ru-RU" altLang="ru-RU" sz="28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Ханнеши Камелия -</a:t>
            </a:r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 класс</a:t>
            </a:r>
          </a:p>
          <a:p>
            <a:pPr algn="ctr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Поляков Илья - 2</a:t>
            </a:r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класс</a:t>
            </a:r>
            <a:endParaRPr lang="ru-RU" altLang="ru-RU" sz="28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Хамруни Яхья - 2</a:t>
            </a:r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класс</a:t>
            </a:r>
            <a:endParaRPr lang="ru-RU" altLang="ru-RU" sz="28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Бохановский Михаил - 4</a:t>
            </a:r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класс</a:t>
            </a:r>
            <a:endParaRPr lang="ru-RU" altLang="ru-RU" sz="28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60" name="Изображение 59" descr="1111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4042"/>
          <a:stretch>
            <a:fillRect/>
          </a:stretch>
        </p:blipFill>
        <p:spPr>
          <a:xfrm>
            <a:off x="3317875" y="6351270"/>
            <a:ext cx="3095625" cy="3160395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35" name="Прямоугольник 34"/>
          <p:cNvSpPr/>
          <p:nvPr/>
        </p:nvSpPr>
        <p:spPr>
          <a:xfrm>
            <a:off x="10175875" y="11311255"/>
            <a:ext cx="7943215" cy="17538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softEdge rad="317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b="1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Руководители проекта:</a:t>
            </a:r>
          </a:p>
          <a:p>
            <a:pPr algn="just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Дементьева Т.Ю. - учитель начальных классов</a:t>
            </a:r>
          </a:p>
          <a:p>
            <a:pPr algn="just"/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</a:rPr>
              <a:t>Лютяева Д.А. - </a:t>
            </a:r>
            <a:r>
              <a:rPr lang="ru-RU" altLang="ru-RU" sz="2800">
                <a:solidFill>
                  <a:schemeClr val="bg1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учитель начальных классов</a:t>
            </a:r>
            <a:endParaRPr lang="en-US" altLang="ru-RU" sz="2800">
              <a:solidFill>
                <a:schemeClr val="bg1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53" name="Изображение 52"/>
          <p:cNvPicPr/>
          <p:nvPr/>
        </p:nvPicPr>
        <p:blipFill>
          <a:blip r:embed="rId10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59427"/>
          <a:stretch>
            <a:fillRect/>
          </a:stretch>
        </p:blipFill>
        <p:spPr>
          <a:xfrm flipH="1">
            <a:off x="16847820" y="5830570"/>
            <a:ext cx="2813685" cy="6969760"/>
          </a:xfrm>
          <a:prstGeom prst="rect">
            <a:avLst/>
          </a:prstGeom>
        </p:spPr>
      </p:pic>
      <p:pic>
        <p:nvPicPr>
          <p:cNvPr id="36" name="Изображение 35"/>
          <p:cNvPicPr/>
          <p:nvPr/>
        </p:nvPicPr>
        <p:blipFill>
          <a:blip r:embed="rId10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56488"/>
          <a:stretch>
            <a:fillRect/>
          </a:stretch>
        </p:blipFill>
        <p:spPr>
          <a:xfrm flipH="1">
            <a:off x="7265670" y="1715770"/>
            <a:ext cx="3017520" cy="6969760"/>
          </a:xfrm>
          <a:prstGeom prst="rect">
            <a:avLst/>
          </a:prstGeom>
        </p:spPr>
      </p:pic>
      <p:sp>
        <p:nvSpPr>
          <p:cNvPr id="20" name="Текстовое поле 19"/>
          <p:cNvSpPr txBox="1"/>
          <p:nvPr/>
        </p:nvSpPr>
        <p:spPr>
          <a:xfrm>
            <a:off x="0" y="672465"/>
            <a:ext cx="2411920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6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  <a:sym typeface="+mn-ea"/>
              </a:rPr>
              <a:t>   </a:t>
            </a:r>
            <a:r>
              <a:rPr lang="ru-RU" altLang="en-US" sz="8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charset="0"/>
                <a:cs typeface="Monotype Corsiva" panose="03010101010201010101" charset="0"/>
                <a:sym typeface="+mn-ea"/>
              </a:rPr>
              <a:t>Над проектом работали</a:t>
            </a:r>
            <a:endParaRPr lang="ru-RU" altLang="en-US" sz="8000" b="1">
              <a:ln>
                <a:solidFill>
                  <a:schemeClr val="tx1"/>
                </a:solidFill>
              </a:ln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onotype Corsiva" panose="03010101010201010101" charset="0"/>
              <a:cs typeface="Monotype Corsiva" panose="03010101010201010101" charset="0"/>
              <a:sym typeface="+mn-ea"/>
            </a:endParaRPr>
          </a:p>
        </p:txBody>
      </p:sp>
      <p:pic>
        <p:nvPicPr>
          <p:cNvPr id="51" name="Изображение 50"/>
          <p:cNvPicPr/>
          <p:nvPr/>
        </p:nvPicPr>
        <p:blipFill>
          <a:blip r:embed="rId1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6720000">
            <a:off x="17209770" y="8610600"/>
            <a:ext cx="8114665" cy="6368415"/>
          </a:xfrm>
          <a:prstGeom prst="rect">
            <a:avLst/>
          </a:prstGeom>
        </p:spPr>
      </p:pic>
      <p:pic>
        <p:nvPicPr>
          <p:cNvPr id="37" name="Изображение 36"/>
          <p:cNvPicPr/>
          <p:nvPr/>
        </p:nvPicPr>
        <p:blipFill>
          <a:blip r:embed="rId1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2962" r="24492"/>
          <a:stretch>
            <a:fillRect/>
          </a:stretch>
        </p:blipFill>
        <p:spPr>
          <a:xfrm flipH="1">
            <a:off x="16874490" y="3445510"/>
            <a:ext cx="1852295" cy="1832610"/>
          </a:xfrm>
          <a:prstGeom prst="rect">
            <a:avLst/>
          </a:prstGeom>
        </p:spPr>
      </p:pic>
      <p:pic>
        <p:nvPicPr>
          <p:cNvPr id="41" name="Изображение 40"/>
          <p:cNvPicPr/>
          <p:nvPr/>
        </p:nvPicPr>
        <p:blipFill>
          <a:blip r:embed="rId13"/>
          <a:stretch>
            <a:fillRect/>
          </a:stretch>
        </p:blipFill>
        <p:spPr>
          <a:xfrm rot="840000" flipH="1">
            <a:off x="16315690" y="9241155"/>
            <a:ext cx="723900" cy="114490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52000" decel="48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86400000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86400000">
                                      <p:cBhvr>
                                        <p:cTn id="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accel="52000" decel="4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86400000">
                                      <p:cBhvr>
                                        <p:cTn id="1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accel="52000" decel="48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86400000">
                                      <p:cBhvr>
                                        <p:cTn id="1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4" grpId="0" bldLvl="0" animBg="1"/>
      <p:bldP spid="21" grpId="0" bldLvl="0" animBg="1"/>
      <p:bldP spid="2" grpId="0" bldLvl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方正清刻本悦宋简体">
      <a:majorFont>
        <a:latin typeface="Arial"/>
        <a:ea typeface="Arial"/>
        <a:cs typeface=""/>
      </a:majorFont>
      <a:minorFont>
        <a:latin typeface="Calibri Light"/>
        <a:ea typeface="Arial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Arial"/>
        <a:font script="Hebr" typeface="Arial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Arial"/>
        <a:font script="Hebr" typeface="Arial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Ari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1165</Words>
  <Application>Microsoft Office PowerPoint</Application>
  <PresentationFormat>Произвольный</PresentationFormat>
  <Paragraphs>171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主题​​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 哒哒</dc:creator>
  <cp:lastModifiedBy>user</cp:lastModifiedBy>
  <cp:revision>474</cp:revision>
  <dcterms:created xsi:type="dcterms:W3CDTF">2018-06-01T01:11:00Z</dcterms:created>
  <dcterms:modified xsi:type="dcterms:W3CDTF">2024-11-18T11:44:20Z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1049-12.2.0.18911</vt:lpwstr>
  </property>
  <property fmtid="{D5CDD505-2E9C-101B-9397-08002B2CF9AE}" pid="3" name="ICV">
    <vt:lpwstr>D4222827D43048BD9FB6E7A76B0DD6A6_13</vt:lpwstr>
  </property>
</Properties>
</file>