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14"/>
  </p:notesMasterIdLst>
  <p:sldIdLst>
    <p:sldId id="256" r:id="rId2"/>
    <p:sldId id="271" r:id="rId3"/>
    <p:sldId id="258" r:id="rId4"/>
    <p:sldId id="279" r:id="rId5"/>
    <p:sldId id="261" r:id="rId6"/>
    <p:sldId id="262" r:id="rId7"/>
    <p:sldId id="283" r:id="rId8"/>
    <p:sldId id="284" r:id="rId9"/>
    <p:sldId id="280" r:id="rId10"/>
    <p:sldId id="281" r:id="rId11"/>
    <p:sldId id="282" r:id="rId12"/>
    <p:sldId id="27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0050"/>
    <a:srgbClr val="683F32"/>
    <a:srgbClr val="5A1767"/>
    <a:srgbClr val="800080"/>
    <a:srgbClr val="351044"/>
    <a:srgbClr val="CD813B"/>
    <a:srgbClr val="FFFFFF"/>
    <a:srgbClr val="F7DEF8"/>
    <a:srgbClr val="F4F0CC"/>
    <a:srgbClr val="C5FB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2786" autoAdjust="0"/>
  </p:normalViewPr>
  <p:slideViewPr>
    <p:cSldViewPr snapToGrid="0">
      <p:cViewPr varScale="1">
        <p:scale>
          <a:sx n="76" d="100"/>
          <a:sy n="76" d="100"/>
        </p:scale>
        <p:origin x="840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D19DF-0822-491A-BC32-6A26A0F4274A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85957-B96D-46E5-A293-05F276D1E8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351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85957-B96D-46E5-A293-05F276D1E86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02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85957-B96D-46E5-A293-05F276D1E86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689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85957-B96D-46E5-A293-05F276D1E86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802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85957-B96D-46E5-A293-05F276D1E8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546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85957-B96D-46E5-A293-05F276D1E86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172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85957-B96D-46E5-A293-05F276D1E86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404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85957-B96D-46E5-A293-05F276D1E86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917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85957-B96D-46E5-A293-05F276D1E86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448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262C-E35D-4145-AB70-8C1FEE6FF422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4A57E-EC90-4F1B-B1ED-E91222107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051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262C-E35D-4145-AB70-8C1FEE6FF422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4A57E-EC90-4F1B-B1ED-E91222107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210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262C-E35D-4145-AB70-8C1FEE6FF422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4A57E-EC90-4F1B-B1ED-E91222107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017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262C-E35D-4145-AB70-8C1FEE6FF422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4A57E-EC90-4F1B-B1ED-E91222107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257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262C-E35D-4145-AB70-8C1FEE6FF422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4A57E-EC90-4F1B-B1ED-E91222107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970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262C-E35D-4145-AB70-8C1FEE6FF422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4A57E-EC90-4F1B-B1ED-E91222107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452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262C-E35D-4145-AB70-8C1FEE6FF422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4A57E-EC90-4F1B-B1ED-E91222107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96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262C-E35D-4145-AB70-8C1FEE6FF422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4A57E-EC90-4F1B-B1ED-E91222107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8590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262C-E35D-4145-AB70-8C1FEE6FF422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4A57E-EC90-4F1B-B1ED-E91222107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041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262C-E35D-4145-AB70-8C1FEE6FF422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4A57E-EC90-4F1B-B1ED-E91222107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865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5262C-E35D-4145-AB70-8C1FEE6FF422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4A57E-EC90-4F1B-B1ED-E91222107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445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rgbClr val="F6FAF4"/>
            </a:gs>
            <a:gs pos="0">
              <a:srgbClr val="E7F3E0"/>
            </a:gs>
            <a:gs pos="0">
              <a:srgbClr val="7030A0"/>
            </a:gs>
            <a:gs pos="97000">
              <a:srgbClr val="FFFF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5262C-E35D-4145-AB70-8C1FEE6FF422}" type="datetimeFigureOut">
              <a:rPr lang="ru-RU" smtClean="0"/>
              <a:pPr/>
              <a:t>19.11.2024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4A57E-EC90-4F1B-B1ED-E91222107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59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fif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fi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fif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31.jpeg"/><Relationship Id="rId3" Type="http://schemas.openxmlformats.org/officeDocument/2006/relationships/image" Target="../media/image18.jpeg"/><Relationship Id="rId7" Type="http://schemas.openxmlformats.org/officeDocument/2006/relationships/image" Target="../media/image17.jpeg"/><Relationship Id="rId12" Type="http://schemas.openxmlformats.org/officeDocument/2006/relationships/image" Target="../media/image30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fif"/><Relationship Id="rId11" Type="http://schemas.openxmlformats.org/officeDocument/2006/relationships/image" Target="../media/image29.png"/><Relationship Id="rId5" Type="http://schemas.openxmlformats.org/officeDocument/2006/relationships/image" Target="../media/image27.jpeg"/><Relationship Id="rId10" Type="http://schemas.openxmlformats.org/officeDocument/2006/relationships/image" Target="../media/image25.jfif"/><Relationship Id="rId4" Type="http://schemas.openxmlformats.org/officeDocument/2006/relationships/image" Target="../media/image23.jpeg"/><Relationship Id="rId9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lav-dacha.ru/orkhideya-brassiya/" TargetMode="External"/><Relationship Id="rId2" Type="http://schemas.openxmlformats.org/officeDocument/2006/relationships/hyperlink" Target="https://bigenc.ru/c/kuba-priroda-e5102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hyperlink" Target="https://ru.wikipedia.org/wiki/&#1050;&#1072;&#1090;&#1077;&#1075;&#1086;&#1088;&#1080;&#1103;:&#1069;&#1085;&#1076;&#1077;&#1084;&#1080;&#1082;&#1080;_&#1050;&#1091;&#1073;&#1099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F524833-63C7-429F-9ABC-D8BE9784CE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" t="8261" r="11018" b="15611"/>
          <a:stretch/>
        </p:blipFill>
        <p:spPr>
          <a:xfrm>
            <a:off x="3755220" y="1226593"/>
            <a:ext cx="4664412" cy="4404814"/>
          </a:xfrm>
          <a:prstGeom prst="ellipse">
            <a:avLst/>
          </a:prstGeom>
        </p:spPr>
      </p:pic>
      <p:sp>
        <p:nvSpPr>
          <p:cNvPr id="24" name="Oval 2">
            <a:extLst>
              <a:ext uri="{FF2B5EF4-FFF2-40B4-BE49-F238E27FC236}">
                <a16:creationId xmlns:a16="http://schemas.microsoft.com/office/drawing/2014/main" id="{EFAF028B-E3E2-4BE4-9562-2118131830B1}"/>
              </a:ext>
            </a:extLst>
          </p:cNvPr>
          <p:cNvSpPr/>
          <p:nvPr/>
        </p:nvSpPr>
        <p:spPr>
          <a:xfrm>
            <a:off x="2975727" y="648062"/>
            <a:ext cx="5382182" cy="5382182"/>
          </a:xfrm>
          <a:prstGeom prst="ellipse">
            <a:avLst/>
          </a:prstGeom>
          <a:gradFill flip="none" rotWithShape="1">
            <a:gsLst>
              <a:gs pos="3000">
                <a:schemeClr val="accent2">
                  <a:alpha val="54000"/>
                  <a:lumMod val="36000"/>
                </a:schemeClr>
              </a:gs>
              <a:gs pos="100000">
                <a:schemeClr val="accent2">
                  <a:lumMod val="75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/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8" name="Yellow">
            <a:extLst>
              <a:ext uri="{FF2B5EF4-FFF2-40B4-BE49-F238E27FC236}">
                <a16:creationId xmlns:a16="http://schemas.microsoft.com/office/drawing/2014/main" id="{A29E400A-CFC0-4810-AEEA-582BC0B97E78}"/>
              </a:ext>
            </a:extLst>
          </p:cNvPr>
          <p:cNvSpPr/>
          <p:nvPr/>
        </p:nvSpPr>
        <p:spPr>
          <a:xfrm>
            <a:off x="3715094" y="1039468"/>
            <a:ext cx="4779064" cy="4779064"/>
          </a:xfrm>
          <a:prstGeom prst="ellipse">
            <a:avLst/>
          </a:prstGeom>
          <a:gradFill flip="none" rotWithShape="1">
            <a:gsLst>
              <a:gs pos="45000">
                <a:srgbClr val="D8956E"/>
              </a:gs>
              <a:gs pos="0">
                <a:schemeClr val="tx2"/>
              </a:gs>
              <a:gs pos="69000">
                <a:schemeClr val="accent3">
                  <a:lumMod val="75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/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9" name="Blue Light'">
            <a:extLst>
              <a:ext uri="{FF2B5EF4-FFF2-40B4-BE49-F238E27FC236}">
                <a16:creationId xmlns:a16="http://schemas.microsoft.com/office/drawing/2014/main" id="{3AB4FBAC-70E3-4FDE-AF31-3ACD32DD6771}"/>
              </a:ext>
            </a:extLst>
          </p:cNvPr>
          <p:cNvSpPr/>
          <p:nvPr/>
        </p:nvSpPr>
        <p:spPr>
          <a:xfrm rot="4500000">
            <a:off x="3696994" y="1052260"/>
            <a:ext cx="4805208" cy="4778615"/>
          </a:xfrm>
          <a:prstGeom prst="ellipse">
            <a:avLst/>
          </a:prstGeom>
          <a:gradFill flip="none" rotWithShape="1">
            <a:gsLst>
              <a:gs pos="22000">
                <a:srgbClr val="62AADB"/>
              </a:gs>
              <a:gs pos="0">
                <a:schemeClr val="accent1"/>
              </a:gs>
              <a:gs pos="69000">
                <a:schemeClr val="accent3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/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1AED29-1780-4F59-84E9-7D1FFF405708}"/>
              </a:ext>
            </a:extLst>
          </p:cNvPr>
          <p:cNvSpPr/>
          <p:nvPr/>
        </p:nvSpPr>
        <p:spPr>
          <a:xfrm>
            <a:off x="1946973" y="247249"/>
            <a:ext cx="883126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>
                <a:ln w="0"/>
                <a:solidFill>
                  <a:srgbClr val="F7DEF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Общеобразовательная школа при Посольстве России на Кубе</a:t>
            </a:r>
            <a:endParaRPr lang="ru-RU" sz="2000" b="1" cap="none" spc="0" dirty="0">
              <a:ln w="0"/>
              <a:solidFill>
                <a:srgbClr val="F7DEF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FAC94B4-2D44-4D1D-8171-AD6A8369D77F}"/>
              </a:ext>
            </a:extLst>
          </p:cNvPr>
          <p:cNvSpPr/>
          <p:nvPr/>
        </p:nvSpPr>
        <p:spPr>
          <a:xfrm>
            <a:off x="2554682" y="597130"/>
            <a:ext cx="735008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>
                <a:ln w="0"/>
                <a:solidFill>
                  <a:srgbClr val="F7DEF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Сетевой проект в номинации «Изображаем жизнь»</a:t>
            </a:r>
            <a:endParaRPr lang="ru-RU" sz="2000" b="1" cap="none" spc="0" dirty="0">
              <a:ln w="0"/>
              <a:solidFill>
                <a:srgbClr val="F7DEF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4463B65-CE41-44F7-85BF-328A6933250B}"/>
              </a:ext>
            </a:extLst>
          </p:cNvPr>
          <p:cNvSpPr/>
          <p:nvPr/>
        </p:nvSpPr>
        <p:spPr>
          <a:xfrm>
            <a:off x="249563" y="960061"/>
            <a:ext cx="11960325" cy="6771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800" b="1" cap="none" spc="0" dirty="0">
                <a:ln w="0"/>
                <a:solidFill>
                  <a:srgbClr val="F7DEF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«Необычные растения страны пребывания»</a:t>
            </a:r>
            <a:endParaRPr lang="ru-RU" sz="3800" b="1" cap="none" spc="0" dirty="0">
              <a:ln w="0"/>
              <a:solidFill>
                <a:srgbClr val="F7DEF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52B9B95-D6CC-4DBB-A5E1-EFFBE8E19CEC}"/>
              </a:ext>
            </a:extLst>
          </p:cNvPr>
          <p:cNvSpPr/>
          <p:nvPr/>
        </p:nvSpPr>
        <p:spPr>
          <a:xfrm>
            <a:off x="-11887" y="2667598"/>
            <a:ext cx="3899089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Авторы проекта:</a:t>
            </a:r>
            <a:endParaRPr lang="ru-RU" sz="1400" b="1" cap="none" spc="0" dirty="0">
              <a:ln w="0"/>
              <a:solidFill>
                <a:srgbClr val="4D1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r>
              <a:rPr lang="ru-RU" sz="1400" dirty="0">
                <a:ln w="0"/>
                <a:solidFill>
                  <a:srgbClr val="3510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Голубева Елизавета Андреевна, 11 класс</a:t>
            </a:r>
          </a:p>
          <a:p>
            <a:r>
              <a:rPr lang="ru-RU" sz="1400" b="0" cap="none" spc="0" dirty="0">
                <a:ln w="0"/>
                <a:solidFill>
                  <a:srgbClr val="3510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Косенков Кирилл Сергеевич, 11 класс</a:t>
            </a:r>
          </a:p>
          <a:p>
            <a:r>
              <a:rPr lang="ru-RU" sz="1400" b="0" cap="none" spc="0" dirty="0">
                <a:ln w="0"/>
                <a:solidFill>
                  <a:srgbClr val="3510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Никищенко Лев Олегович, 11 класс</a:t>
            </a:r>
          </a:p>
          <a:p>
            <a:r>
              <a:rPr lang="ru-RU" sz="1400" dirty="0">
                <a:ln w="0"/>
                <a:solidFill>
                  <a:srgbClr val="3510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Никищенко Софья Олеговна, 11 класс</a:t>
            </a:r>
          </a:p>
          <a:p>
            <a:r>
              <a:rPr lang="ru-RU" sz="1400" dirty="0">
                <a:ln w="0"/>
                <a:solidFill>
                  <a:srgbClr val="3510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Морозова Лаура </a:t>
            </a:r>
            <a:r>
              <a:rPr lang="ru-RU" sz="1400" dirty="0" err="1">
                <a:ln w="0"/>
                <a:solidFill>
                  <a:srgbClr val="3510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Рикардовна</a:t>
            </a:r>
            <a:r>
              <a:rPr lang="ru-RU" sz="1400" dirty="0">
                <a:ln w="0"/>
                <a:solidFill>
                  <a:srgbClr val="3510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, 10 класс</a:t>
            </a:r>
          </a:p>
          <a:p>
            <a:r>
              <a:rPr lang="ru-RU" sz="1400" dirty="0">
                <a:ln w="0"/>
                <a:solidFill>
                  <a:srgbClr val="3510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Чалый Арсений Александрович, 10 класс</a:t>
            </a:r>
          </a:p>
          <a:p>
            <a:r>
              <a:rPr lang="ru-RU" sz="1400" dirty="0">
                <a:ln w="0"/>
                <a:solidFill>
                  <a:srgbClr val="3510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Некрасов Егор Владимирович, 9 класс</a:t>
            </a:r>
            <a:endParaRPr lang="ru-RU" sz="1400" dirty="0">
              <a:ln w="0"/>
              <a:solidFill>
                <a:srgbClr val="4D1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A0D084F-1DF9-4C1B-A1F0-4CAB566FCDA4}"/>
              </a:ext>
            </a:extLst>
          </p:cNvPr>
          <p:cNvSpPr/>
          <p:nvPr/>
        </p:nvSpPr>
        <p:spPr>
          <a:xfrm>
            <a:off x="8626" y="5852669"/>
            <a:ext cx="12192000" cy="8079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50" b="1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Ру</a:t>
            </a:r>
            <a:r>
              <a:rPr lang="ru-RU" sz="1550" b="1" cap="none" spc="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ководители проекта:</a:t>
            </a:r>
          </a:p>
          <a:p>
            <a:pPr algn="ctr"/>
            <a:r>
              <a:rPr lang="ru-RU" sz="155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Тушева Галина Геннадьевна, учитель биологии, Агапова Мария Александровна, учитель английского языка,</a:t>
            </a:r>
          </a:p>
          <a:p>
            <a:pPr algn="ctr"/>
            <a:r>
              <a:rPr lang="ru-RU" sz="1550" b="0" cap="none" spc="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Тушев Павел Ю</a:t>
            </a:r>
            <a:r>
              <a:rPr lang="ru-RU" sz="155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рьевич</a:t>
            </a:r>
            <a:r>
              <a:rPr lang="ru-RU" sz="1550" b="0" cap="none" spc="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, учитель информатики, Раевская Ольга Владимировна, учитель русского языка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3F24ABC-96C0-4E20-84CF-2A3F269B44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432" y="2988933"/>
            <a:ext cx="3448968" cy="132030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1ECB1D8-4E26-44D2-9419-EBDFFB98CABB}"/>
              </a:ext>
            </a:extLst>
          </p:cNvPr>
          <p:cNvSpPr txBox="1"/>
          <p:nvPr/>
        </p:nvSpPr>
        <p:spPr>
          <a:xfrm>
            <a:off x="1937658" y="1514517"/>
            <a:ext cx="94706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400" b="1" i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«Мир древности и красоты»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FF9CCAF-76D6-48E1-B31E-ABAE3D9C2168}"/>
              </a:ext>
            </a:extLst>
          </p:cNvPr>
          <p:cNvSpPr/>
          <p:nvPr/>
        </p:nvSpPr>
        <p:spPr>
          <a:xfrm>
            <a:off x="7498915" y="2652251"/>
            <a:ext cx="4684459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                 Авторы проекта:</a:t>
            </a:r>
            <a:endParaRPr lang="ru-RU" sz="1400" b="1" cap="none" spc="0" dirty="0">
              <a:ln w="0"/>
              <a:solidFill>
                <a:srgbClr val="4D1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algn="r"/>
            <a:r>
              <a:rPr lang="ru-RU" sz="140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Де Ля Портилья Альварес</a:t>
            </a:r>
          </a:p>
          <a:p>
            <a:pPr algn="r"/>
            <a:r>
              <a:rPr lang="ru-RU" sz="140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Рубен </a:t>
            </a:r>
            <a:r>
              <a:rPr lang="ru-RU" sz="1400" dirty="0" err="1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Рубенович</a:t>
            </a:r>
            <a:r>
              <a:rPr lang="ru-RU" sz="140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, 9 класс</a:t>
            </a:r>
          </a:p>
          <a:p>
            <a:pPr algn="r"/>
            <a:r>
              <a:rPr lang="ru-RU" sz="140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Петросян Карина Артемовна, 9 класс</a:t>
            </a:r>
          </a:p>
          <a:p>
            <a:pPr algn="r"/>
            <a:r>
              <a:rPr lang="ru-RU" sz="140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Юдина Мария Дмитриевна, 9 класс</a:t>
            </a:r>
          </a:p>
          <a:p>
            <a:pPr algn="r"/>
            <a:r>
              <a:rPr lang="ru-RU" sz="140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Сапожникова Полина Юрьевна, 9 класс</a:t>
            </a:r>
          </a:p>
          <a:p>
            <a:pPr algn="r"/>
            <a:r>
              <a:rPr lang="ru-RU" sz="140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Юдина Александра Дмитриевна, 6 класс</a:t>
            </a:r>
          </a:p>
          <a:p>
            <a:pPr algn="r"/>
            <a:r>
              <a:rPr lang="ru-RU" sz="1400" dirty="0">
                <a:ln w="0"/>
                <a:solidFill>
                  <a:srgbClr val="4D176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Тарасова Елизавета Александровна, 9 класс</a:t>
            </a:r>
          </a:p>
          <a:p>
            <a:pPr algn="r"/>
            <a:endParaRPr lang="ru-RU" sz="1400" dirty="0">
              <a:ln w="0"/>
              <a:solidFill>
                <a:srgbClr val="4D176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7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8" dur="8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0" dur="5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104165-A4B5-46CD-9DDC-864B7CFDF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03" y="351744"/>
            <a:ext cx="7637972" cy="5017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D9110D1-BFE9-4BB5-9948-F174F07FDB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736" y="1207359"/>
            <a:ext cx="612540" cy="78799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5CB3323-0680-418C-A065-597340EE98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18" y="5444866"/>
            <a:ext cx="465970" cy="5994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A6DFC7A-616E-4FD2-AE09-28F0201AFC31}"/>
              </a:ext>
            </a:extLst>
          </p:cNvPr>
          <p:cNvSpPr txBox="1"/>
          <p:nvPr/>
        </p:nvSpPr>
        <p:spPr>
          <a:xfrm>
            <a:off x="8187789" y="311006"/>
            <a:ext cx="3696020" cy="4093428"/>
          </a:xfrm>
          <a:custGeom>
            <a:avLst/>
            <a:gdLst>
              <a:gd name="connsiteX0" fmla="*/ 0 w 3696020"/>
              <a:gd name="connsiteY0" fmla="*/ 0 h 4093428"/>
              <a:gd name="connsiteX1" fmla="*/ 454082 w 3696020"/>
              <a:gd name="connsiteY1" fmla="*/ 0 h 4093428"/>
              <a:gd name="connsiteX2" fmla="*/ 871205 w 3696020"/>
              <a:gd name="connsiteY2" fmla="*/ 0 h 4093428"/>
              <a:gd name="connsiteX3" fmla="*/ 1436168 w 3696020"/>
              <a:gd name="connsiteY3" fmla="*/ 0 h 4093428"/>
              <a:gd name="connsiteX4" fmla="*/ 1927210 w 3696020"/>
              <a:gd name="connsiteY4" fmla="*/ 0 h 4093428"/>
              <a:gd name="connsiteX5" fmla="*/ 2344333 w 3696020"/>
              <a:gd name="connsiteY5" fmla="*/ 0 h 4093428"/>
              <a:gd name="connsiteX6" fmla="*/ 2946256 w 3696020"/>
              <a:gd name="connsiteY6" fmla="*/ 0 h 4093428"/>
              <a:gd name="connsiteX7" fmla="*/ 3696020 w 3696020"/>
              <a:gd name="connsiteY7" fmla="*/ 0 h 4093428"/>
              <a:gd name="connsiteX8" fmla="*/ 3696020 w 3696020"/>
              <a:gd name="connsiteY8" fmla="*/ 625710 h 4093428"/>
              <a:gd name="connsiteX9" fmla="*/ 3696020 w 3696020"/>
              <a:gd name="connsiteY9" fmla="*/ 1128617 h 4093428"/>
              <a:gd name="connsiteX10" fmla="*/ 3696020 w 3696020"/>
              <a:gd name="connsiteY10" fmla="*/ 1754326 h 4093428"/>
              <a:gd name="connsiteX11" fmla="*/ 3696020 w 3696020"/>
              <a:gd name="connsiteY11" fmla="*/ 2216299 h 4093428"/>
              <a:gd name="connsiteX12" fmla="*/ 3696020 w 3696020"/>
              <a:gd name="connsiteY12" fmla="*/ 2719206 h 4093428"/>
              <a:gd name="connsiteX13" fmla="*/ 3696020 w 3696020"/>
              <a:gd name="connsiteY13" fmla="*/ 3344915 h 4093428"/>
              <a:gd name="connsiteX14" fmla="*/ 3696020 w 3696020"/>
              <a:gd name="connsiteY14" fmla="*/ 4093428 h 4093428"/>
              <a:gd name="connsiteX15" fmla="*/ 3241938 w 3696020"/>
              <a:gd name="connsiteY15" fmla="*/ 4093428 h 4093428"/>
              <a:gd name="connsiteX16" fmla="*/ 2787855 w 3696020"/>
              <a:gd name="connsiteY16" fmla="*/ 4093428 h 4093428"/>
              <a:gd name="connsiteX17" fmla="*/ 2259852 w 3696020"/>
              <a:gd name="connsiteY17" fmla="*/ 4093428 h 4093428"/>
              <a:gd name="connsiteX18" fmla="*/ 1657929 w 3696020"/>
              <a:gd name="connsiteY18" fmla="*/ 4093428 h 4093428"/>
              <a:gd name="connsiteX19" fmla="*/ 1166886 w 3696020"/>
              <a:gd name="connsiteY19" fmla="*/ 4093428 h 4093428"/>
              <a:gd name="connsiteX20" fmla="*/ 564963 w 3696020"/>
              <a:gd name="connsiteY20" fmla="*/ 4093428 h 4093428"/>
              <a:gd name="connsiteX21" fmla="*/ 0 w 3696020"/>
              <a:gd name="connsiteY21" fmla="*/ 4093428 h 4093428"/>
              <a:gd name="connsiteX22" fmla="*/ 0 w 3696020"/>
              <a:gd name="connsiteY22" fmla="*/ 3467718 h 4093428"/>
              <a:gd name="connsiteX23" fmla="*/ 0 w 3696020"/>
              <a:gd name="connsiteY23" fmla="*/ 2842009 h 4093428"/>
              <a:gd name="connsiteX24" fmla="*/ 0 w 3696020"/>
              <a:gd name="connsiteY24" fmla="*/ 2380036 h 4093428"/>
              <a:gd name="connsiteX25" fmla="*/ 0 w 3696020"/>
              <a:gd name="connsiteY25" fmla="*/ 1877129 h 4093428"/>
              <a:gd name="connsiteX26" fmla="*/ 0 w 3696020"/>
              <a:gd name="connsiteY26" fmla="*/ 1374222 h 4093428"/>
              <a:gd name="connsiteX27" fmla="*/ 0 w 3696020"/>
              <a:gd name="connsiteY27" fmla="*/ 748513 h 4093428"/>
              <a:gd name="connsiteX28" fmla="*/ 0 w 3696020"/>
              <a:gd name="connsiteY28" fmla="*/ 0 h 4093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696020" h="4093428" fill="none" extrusionOk="0">
                <a:moveTo>
                  <a:pt x="0" y="0"/>
                </a:moveTo>
                <a:cubicBezTo>
                  <a:pt x="107848" y="-41144"/>
                  <a:pt x="316445" y="17167"/>
                  <a:pt x="454082" y="0"/>
                </a:cubicBezTo>
                <a:cubicBezTo>
                  <a:pt x="591719" y="-17167"/>
                  <a:pt x="701139" y="8034"/>
                  <a:pt x="871205" y="0"/>
                </a:cubicBezTo>
                <a:cubicBezTo>
                  <a:pt x="1041271" y="-8034"/>
                  <a:pt x="1235651" y="33627"/>
                  <a:pt x="1436168" y="0"/>
                </a:cubicBezTo>
                <a:cubicBezTo>
                  <a:pt x="1636685" y="-33627"/>
                  <a:pt x="1726276" y="29802"/>
                  <a:pt x="1927210" y="0"/>
                </a:cubicBezTo>
                <a:cubicBezTo>
                  <a:pt x="2128144" y="-29802"/>
                  <a:pt x="2153033" y="3525"/>
                  <a:pt x="2344333" y="0"/>
                </a:cubicBezTo>
                <a:cubicBezTo>
                  <a:pt x="2535633" y="-3525"/>
                  <a:pt x="2825032" y="16245"/>
                  <a:pt x="2946256" y="0"/>
                </a:cubicBezTo>
                <a:cubicBezTo>
                  <a:pt x="3067480" y="-16245"/>
                  <a:pt x="3334434" y="71254"/>
                  <a:pt x="3696020" y="0"/>
                </a:cubicBezTo>
                <a:cubicBezTo>
                  <a:pt x="3699697" y="126682"/>
                  <a:pt x="3641521" y="315131"/>
                  <a:pt x="3696020" y="625710"/>
                </a:cubicBezTo>
                <a:cubicBezTo>
                  <a:pt x="3750519" y="936289"/>
                  <a:pt x="3692817" y="918717"/>
                  <a:pt x="3696020" y="1128617"/>
                </a:cubicBezTo>
                <a:cubicBezTo>
                  <a:pt x="3699223" y="1338517"/>
                  <a:pt x="3659496" y="1602212"/>
                  <a:pt x="3696020" y="1754326"/>
                </a:cubicBezTo>
                <a:cubicBezTo>
                  <a:pt x="3732544" y="1906440"/>
                  <a:pt x="3651099" y="2115870"/>
                  <a:pt x="3696020" y="2216299"/>
                </a:cubicBezTo>
                <a:cubicBezTo>
                  <a:pt x="3740941" y="2316728"/>
                  <a:pt x="3643938" y="2565466"/>
                  <a:pt x="3696020" y="2719206"/>
                </a:cubicBezTo>
                <a:cubicBezTo>
                  <a:pt x="3748102" y="2872946"/>
                  <a:pt x="3679499" y="3151274"/>
                  <a:pt x="3696020" y="3344915"/>
                </a:cubicBezTo>
                <a:cubicBezTo>
                  <a:pt x="3712541" y="3538556"/>
                  <a:pt x="3684696" y="3806395"/>
                  <a:pt x="3696020" y="4093428"/>
                </a:cubicBezTo>
                <a:cubicBezTo>
                  <a:pt x="3549982" y="4139722"/>
                  <a:pt x="3356931" y="4066238"/>
                  <a:pt x="3241938" y="4093428"/>
                </a:cubicBezTo>
                <a:cubicBezTo>
                  <a:pt x="3126945" y="4120618"/>
                  <a:pt x="2943231" y="4067860"/>
                  <a:pt x="2787855" y="4093428"/>
                </a:cubicBezTo>
                <a:cubicBezTo>
                  <a:pt x="2632479" y="4118996"/>
                  <a:pt x="2408593" y="4085082"/>
                  <a:pt x="2259852" y="4093428"/>
                </a:cubicBezTo>
                <a:cubicBezTo>
                  <a:pt x="2111111" y="4101774"/>
                  <a:pt x="1892444" y="4023146"/>
                  <a:pt x="1657929" y="4093428"/>
                </a:cubicBezTo>
                <a:cubicBezTo>
                  <a:pt x="1423414" y="4163710"/>
                  <a:pt x="1411055" y="4065768"/>
                  <a:pt x="1166886" y="4093428"/>
                </a:cubicBezTo>
                <a:cubicBezTo>
                  <a:pt x="922717" y="4121088"/>
                  <a:pt x="850366" y="4041587"/>
                  <a:pt x="564963" y="4093428"/>
                </a:cubicBezTo>
                <a:cubicBezTo>
                  <a:pt x="279560" y="4145269"/>
                  <a:pt x="200922" y="4049557"/>
                  <a:pt x="0" y="4093428"/>
                </a:cubicBezTo>
                <a:cubicBezTo>
                  <a:pt x="-38323" y="3808342"/>
                  <a:pt x="58973" y="3617691"/>
                  <a:pt x="0" y="3467718"/>
                </a:cubicBezTo>
                <a:cubicBezTo>
                  <a:pt x="-58973" y="3317745"/>
                  <a:pt x="48686" y="3100123"/>
                  <a:pt x="0" y="2842009"/>
                </a:cubicBezTo>
                <a:cubicBezTo>
                  <a:pt x="-48686" y="2583895"/>
                  <a:pt x="42859" y="2538531"/>
                  <a:pt x="0" y="2380036"/>
                </a:cubicBezTo>
                <a:cubicBezTo>
                  <a:pt x="-42859" y="2221541"/>
                  <a:pt x="3905" y="1984845"/>
                  <a:pt x="0" y="1877129"/>
                </a:cubicBezTo>
                <a:cubicBezTo>
                  <a:pt x="-3905" y="1769413"/>
                  <a:pt x="50382" y="1542935"/>
                  <a:pt x="0" y="1374222"/>
                </a:cubicBezTo>
                <a:cubicBezTo>
                  <a:pt x="-50382" y="1205509"/>
                  <a:pt x="8410" y="981123"/>
                  <a:pt x="0" y="748513"/>
                </a:cubicBezTo>
                <a:cubicBezTo>
                  <a:pt x="-8410" y="515903"/>
                  <a:pt x="81193" y="192453"/>
                  <a:pt x="0" y="0"/>
                </a:cubicBezTo>
                <a:close/>
              </a:path>
              <a:path w="3696020" h="4093428" stroke="0" extrusionOk="0">
                <a:moveTo>
                  <a:pt x="0" y="0"/>
                </a:moveTo>
                <a:cubicBezTo>
                  <a:pt x="183919" y="-40802"/>
                  <a:pt x="243160" y="25025"/>
                  <a:pt x="454082" y="0"/>
                </a:cubicBezTo>
                <a:cubicBezTo>
                  <a:pt x="665004" y="-25025"/>
                  <a:pt x="848079" y="45887"/>
                  <a:pt x="982085" y="0"/>
                </a:cubicBezTo>
                <a:cubicBezTo>
                  <a:pt x="1116091" y="-45887"/>
                  <a:pt x="1211469" y="16222"/>
                  <a:pt x="1399208" y="0"/>
                </a:cubicBezTo>
                <a:cubicBezTo>
                  <a:pt x="1586947" y="-16222"/>
                  <a:pt x="1613930" y="21420"/>
                  <a:pt x="1816330" y="0"/>
                </a:cubicBezTo>
                <a:cubicBezTo>
                  <a:pt x="2018730" y="-21420"/>
                  <a:pt x="2195154" y="67263"/>
                  <a:pt x="2381293" y="0"/>
                </a:cubicBezTo>
                <a:cubicBezTo>
                  <a:pt x="2567432" y="-67263"/>
                  <a:pt x="2790087" y="4139"/>
                  <a:pt x="2946256" y="0"/>
                </a:cubicBezTo>
                <a:cubicBezTo>
                  <a:pt x="3102425" y="-4139"/>
                  <a:pt x="3508844" y="46305"/>
                  <a:pt x="3696020" y="0"/>
                </a:cubicBezTo>
                <a:cubicBezTo>
                  <a:pt x="3737016" y="228243"/>
                  <a:pt x="3643576" y="265954"/>
                  <a:pt x="3696020" y="502907"/>
                </a:cubicBezTo>
                <a:cubicBezTo>
                  <a:pt x="3748464" y="739860"/>
                  <a:pt x="3638385" y="797342"/>
                  <a:pt x="3696020" y="1046748"/>
                </a:cubicBezTo>
                <a:cubicBezTo>
                  <a:pt x="3753655" y="1296154"/>
                  <a:pt x="3685362" y="1380406"/>
                  <a:pt x="3696020" y="1590589"/>
                </a:cubicBezTo>
                <a:cubicBezTo>
                  <a:pt x="3706678" y="1800772"/>
                  <a:pt x="3669244" y="1957050"/>
                  <a:pt x="3696020" y="2052562"/>
                </a:cubicBezTo>
                <a:cubicBezTo>
                  <a:pt x="3722796" y="2148074"/>
                  <a:pt x="3651465" y="2408143"/>
                  <a:pt x="3696020" y="2678271"/>
                </a:cubicBezTo>
                <a:cubicBezTo>
                  <a:pt x="3740575" y="2948399"/>
                  <a:pt x="3668326" y="3166024"/>
                  <a:pt x="3696020" y="3344915"/>
                </a:cubicBezTo>
                <a:cubicBezTo>
                  <a:pt x="3723714" y="3523806"/>
                  <a:pt x="3646445" y="3785096"/>
                  <a:pt x="3696020" y="4093428"/>
                </a:cubicBezTo>
                <a:cubicBezTo>
                  <a:pt x="3467200" y="4152579"/>
                  <a:pt x="3322821" y="4037788"/>
                  <a:pt x="3131057" y="4093428"/>
                </a:cubicBezTo>
                <a:cubicBezTo>
                  <a:pt x="2939293" y="4149068"/>
                  <a:pt x="2786556" y="4058427"/>
                  <a:pt x="2640014" y="4093428"/>
                </a:cubicBezTo>
                <a:cubicBezTo>
                  <a:pt x="2493472" y="4128429"/>
                  <a:pt x="2381611" y="4077033"/>
                  <a:pt x="2148972" y="4093428"/>
                </a:cubicBezTo>
                <a:cubicBezTo>
                  <a:pt x="1916333" y="4109823"/>
                  <a:pt x="1760724" y="4048434"/>
                  <a:pt x="1657929" y="4093428"/>
                </a:cubicBezTo>
                <a:cubicBezTo>
                  <a:pt x="1555134" y="4138422"/>
                  <a:pt x="1383355" y="4071161"/>
                  <a:pt x="1203847" y="4093428"/>
                </a:cubicBezTo>
                <a:cubicBezTo>
                  <a:pt x="1024339" y="4115695"/>
                  <a:pt x="853600" y="4080185"/>
                  <a:pt x="675844" y="4093428"/>
                </a:cubicBezTo>
                <a:cubicBezTo>
                  <a:pt x="498088" y="4106671"/>
                  <a:pt x="331505" y="4051297"/>
                  <a:pt x="0" y="4093428"/>
                </a:cubicBezTo>
                <a:cubicBezTo>
                  <a:pt x="-8140" y="3969257"/>
                  <a:pt x="35351" y="3830399"/>
                  <a:pt x="0" y="3590521"/>
                </a:cubicBezTo>
                <a:cubicBezTo>
                  <a:pt x="-35351" y="3350643"/>
                  <a:pt x="6499" y="3100755"/>
                  <a:pt x="0" y="2923877"/>
                </a:cubicBezTo>
                <a:cubicBezTo>
                  <a:pt x="-6499" y="2746999"/>
                  <a:pt x="7729" y="2613564"/>
                  <a:pt x="0" y="2461905"/>
                </a:cubicBezTo>
                <a:cubicBezTo>
                  <a:pt x="-7729" y="2310246"/>
                  <a:pt x="37462" y="2079703"/>
                  <a:pt x="0" y="1958998"/>
                </a:cubicBezTo>
                <a:cubicBezTo>
                  <a:pt x="-37462" y="1838293"/>
                  <a:pt x="46253" y="1610587"/>
                  <a:pt x="0" y="1333288"/>
                </a:cubicBezTo>
                <a:cubicBezTo>
                  <a:pt x="-46253" y="1055989"/>
                  <a:pt x="44488" y="1015319"/>
                  <a:pt x="0" y="830381"/>
                </a:cubicBezTo>
                <a:cubicBezTo>
                  <a:pt x="-44488" y="645443"/>
                  <a:pt x="73068" y="235519"/>
                  <a:pt x="0" y="0"/>
                </a:cubicBezTo>
                <a:close/>
              </a:path>
            </a:pathLst>
          </a:custGeom>
          <a:solidFill>
            <a:srgbClr val="F4F0CC">
              <a:alpha val="49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3632139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2000" i="0" dirty="0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Куба расположена на стыке Северной, Центральной и Южной Америки, на острове Куба (самом крупном в Вест-Индии), острове Хувентуд, а также на примыкающих к ним 1600  мелких островах и коралловых рифах, принадлежащих к группе Больших Антильских островов.</a:t>
            </a:r>
            <a:endParaRPr lang="ru-RU" sz="2000" dirty="0">
              <a:solidFill>
                <a:srgbClr val="5A1767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531238-A36C-44A9-9FCE-3F2931515B45}"/>
              </a:ext>
            </a:extLst>
          </p:cNvPr>
          <p:cNvSpPr txBox="1"/>
          <p:nvPr/>
        </p:nvSpPr>
        <p:spPr>
          <a:xfrm>
            <a:off x="8187789" y="4500280"/>
            <a:ext cx="3725308" cy="1631216"/>
          </a:xfrm>
          <a:custGeom>
            <a:avLst/>
            <a:gdLst>
              <a:gd name="connsiteX0" fmla="*/ 0 w 3725308"/>
              <a:gd name="connsiteY0" fmla="*/ 0 h 1631216"/>
              <a:gd name="connsiteX1" fmla="*/ 606693 w 3725308"/>
              <a:gd name="connsiteY1" fmla="*/ 0 h 1631216"/>
              <a:gd name="connsiteX2" fmla="*/ 1064374 w 3725308"/>
              <a:gd name="connsiteY2" fmla="*/ 0 h 1631216"/>
              <a:gd name="connsiteX3" fmla="*/ 1484801 w 3725308"/>
              <a:gd name="connsiteY3" fmla="*/ 0 h 1631216"/>
              <a:gd name="connsiteX4" fmla="*/ 1905229 w 3725308"/>
              <a:gd name="connsiteY4" fmla="*/ 0 h 1631216"/>
              <a:gd name="connsiteX5" fmla="*/ 2400163 w 3725308"/>
              <a:gd name="connsiteY5" fmla="*/ 0 h 1631216"/>
              <a:gd name="connsiteX6" fmla="*/ 2857843 w 3725308"/>
              <a:gd name="connsiteY6" fmla="*/ 0 h 1631216"/>
              <a:gd name="connsiteX7" fmla="*/ 3725308 w 3725308"/>
              <a:gd name="connsiteY7" fmla="*/ 0 h 1631216"/>
              <a:gd name="connsiteX8" fmla="*/ 3725308 w 3725308"/>
              <a:gd name="connsiteY8" fmla="*/ 494802 h 1631216"/>
              <a:gd name="connsiteX9" fmla="*/ 3725308 w 3725308"/>
              <a:gd name="connsiteY9" fmla="*/ 1022229 h 1631216"/>
              <a:gd name="connsiteX10" fmla="*/ 3725308 w 3725308"/>
              <a:gd name="connsiteY10" fmla="*/ 1631216 h 1631216"/>
              <a:gd name="connsiteX11" fmla="*/ 3155868 w 3725308"/>
              <a:gd name="connsiteY11" fmla="*/ 1631216 h 1631216"/>
              <a:gd name="connsiteX12" fmla="*/ 2698187 w 3725308"/>
              <a:gd name="connsiteY12" fmla="*/ 1631216 h 1631216"/>
              <a:gd name="connsiteX13" fmla="*/ 2240507 w 3725308"/>
              <a:gd name="connsiteY13" fmla="*/ 1631216 h 1631216"/>
              <a:gd name="connsiteX14" fmla="*/ 1708320 w 3725308"/>
              <a:gd name="connsiteY14" fmla="*/ 1631216 h 1631216"/>
              <a:gd name="connsiteX15" fmla="*/ 1138880 w 3725308"/>
              <a:gd name="connsiteY15" fmla="*/ 1631216 h 1631216"/>
              <a:gd name="connsiteX16" fmla="*/ 532187 w 3725308"/>
              <a:gd name="connsiteY16" fmla="*/ 1631216 h 1631216"/>
              <a:gd name="connsiteX17" fmla="*/ 0 w 3725308"/>
              <a:gd name="connsiteY17" fmla="*/ 1631216 h 1631216"/>
              <a:gd name="connsiteX18" fmla="*/ 0 w 3725308"/>
              <a:gd name="connsiteY18" fmla="*/ 1103789 h 1631216"/>
              <a:gd name="connsiteX19" fmla="*/ 0 w 3725308"/>
              <a:gd name="connsiteY19" fmla="*/ 576363 h 1631216"/>
              <a:gd name="connsiteX20" fmla="*/ 0 w 3725308"/>
              <a:gd name="connsiteY20" fmla="*/ 0 h 163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25308" h="1631216" fill="none" extrusionOk="0">
                <a:moveTo>
                  <a:pt x="0" y="0"/>
                </a:moveTo>
                <a:cubicBezTo>
                  <a:pt x="301768" y="-72522"/>
                  <a:pt x="435033" y="5803"/>
                  <a:pt x="606693" y="0"/>
                </a:cubicBezTo>
                <a:cubicBezTo>
                  <a:pt x="778353" y="-5803"/>
                  <a:pt x="872492" y="3702"/>
                  <a:pt x="1064374" y="0"/>
                </a:cubicBezTo>
                <a:cubicBezTo>
                  <a:pt x="1256256" y="-3702"/>
                  <a:pt x="1370735" y="17991"/>
                  <a:pt x="1484801" y="0"/>
                </a:cubicBezTo>
                <a:cubicBezTo>
                  <a:pt x="1598867" y="-17991"/>
                  <a:pt x="1782206" y="30063"/>
                  <a:pt x="1905229" y="0"/>
                </a:cubicBezTo>
                <a:cubicBezTo>
                  <a:pt x="2028252" y="-30063"/>
                  <a:pt x="2232719" y="26892"/>
                  <a:pt x="2400163" y="0"/>
                </a:cubicBezTo>
                <a:cubicBezTo>
                  <a:pt x="2567607" y="-26892"/>
                  <a:pt x="2706256" y="30113"/>
                  <a:pt x="2857843" y="0"/>
                </a:cubicBezTo>
                <a:cubicBezTo>
                  <a:pt x="3009430" y="-30113"/>
                  <a:pt x="3492304" y="13202"/>
                  <a:pt x="3725308" y="0"/>
                </a:cubicBezTo>
                <a:cubicBezTo>
                  <a:pt x="3730010" y="200818"/>
                  <a:pt x="3681051" y="385911"/>
                  <a:pt x="3725308" y="494802"/>
                </a:cubicBezTo>
                <a:cubicBezTo>
                  <a:pt x="3769565" y="603693"/>
                  <a:pt x="3680199" y="768736"/>
                  <a:pt x="3725308" y="1022229"/>
                </a:cubicBezTo>
                <a:cubicBezTo>
                  <a:pt x="3770417" y="1275722"/>
                  <a:pt x="3683948" y="1329346"/>
                  <a:pt x="3725308" y="1631216"/>
                </a:cubicBezTo>
                <a:cubicBezTo>
                  <a:pt x="3451795" y="1645886"/>
                  <a:pt x="3339971" y="1605653"/>
                  <a:pt x="3155868" y="1631216"/>
                </a:cubicBezTo>
                <a:cubicBezTo>
                  <a:pt x="2971765" y="1656779"/>
                  <a:pt x="2845765" y="1594776"/>
                  <a:pt x="2698187" y="1631216"/>
                </a:cubicBezTo>
                <a:cubicBezTo>
                  <a:pt x="2550609" y="1667656"/>
                  <a:pt x="2381167" y="1578865"/>
                  <a:pt x="2240507" y="1631216"/>
                </a:cubicBezTo>
                <a:cubicBezTo>
                  <a:pt x="2099847" y="1683567"/>
                  <a:pt x="1926066" y="1622708"/>
                  <a:pt x="1708320" y="1631216"/>
                </a:cubicBezTo>
                <a:cubicBezTo>
                  <a:pt x="1490574" y="1639724"/>
                  <a:pt x="1358122" y="1588617"/>
                  <a:pt x="1138880" y="1631216"/>
                </a:cubicBezTo>
                <a:cubicBezTo>
                  <a:pt x="919638" y="1673815"/>
                  <a:pt x="658937" y="1610443"/>
                  <a:pt x="532187" y="1631216"/>
                </a:cubicBezTo>
                <a:cubicBezTo>
                  <a:pt x="405437" y="1651989"/>
                  <a:pt x="119224" y="1597864"/>
                  <a:pt x="0" y="1631216"/>
                </a:cubicBezTo>
                <a:cubicBezTo>
                  <a:pt x="-51963" y="1485153"/>
                  <a:pt x="32886" y="1285667"/>
                  <a:pt x="0" y="1103789"/>
                </a:cubicBezTo>
                <a:cubicBezTo>
                  <a:pt x="-32886" y="921911"/>
                  <a:pt x="33401" y="764498"/>
                  <a:pt x="0" y="576363"/>
                </a:cubicBezTo>
                <a:cubicBezTo>
                  <a:pt x="-33401" y="388228"/>
                  <a:pt x="7724" y="286205"/>
                  <a:pt x="0" y="0"/>
                </a:cubicBezTo>
                <a:close/>
              </a:path>
              <a:path w="3725308" h="1631216" stroke="0" extrusionOk="0">
                <a:moveTo>
                  <a:pt x="0" y="0"/>
                </a:moveTo>
                <a:cubicBezTo>
                  <a:pt x="118464" y="-46045"/>
                  <a:pt x="251995" y="41319"/>
                  <a:pt x="457681" y="0"/>
                </a:cubicBezTo>
                <a:cubicBezTo>
                  <a:pt x="663367" y="-41319"/>
                  <a:pt x="743920" y="29637"/>
                  <a:pt x="878108" y="0"/>
                </a:cubicBezTo>
                <a:cubicBezTo>
                  <a:pt x="1012296" y="-29637"/>
                  <a:pt x="1330708" y="34620"/>
                  <a:pt x="1447548" y="0"/>
                </a:cubicBezTo>
                <a:cubicBezTo>
                  <a:pt x="1564388" y="-34620"/>
                  <a:pt x="1766715" y="13973"/>
                  <a:pt x="2054241" y="0"/>
                </a:cubicBezTo>
                <a:cubicBezTo>
                  <a:pt x="2341767" y="-13973"/>
                  <a:pt x="2352985" y="36306"/>
                  <a:pt x="2474669" y="0"/>
                </a:cubicBezTo>
                <a:cubicBezTo>
                  <a:pt x="2596353" y="-36306"/>
                  <a:pt x="2783722" y="19660"/>
                  <a:pt x="3044109" y="0"/>
                </a:cubicBezTo>
                <a:cubicBezTo>
                  <a:pt x="3304496" y="-19660"/>
                  <a:pt x="3528235" y="39799"/>
                  <a:pt x="3725308" y="0"/>
                </a:cubicBezTo>
                <a:cubicBezTo>
                  <a:pt x="3783891" y="125085"/>
                  <a:pt x="3667533" y="388464"/>
                  <a:pt x="3725308" y="494802"/>
                </a:cubicBezTo>
                <a:cubicBezTo>
                  <a:pt x="3783083" y="601140"/>
                  <a:pt x="3694203" y="846853"/>
                  <a:pt x="3725308" y="1005917"/>
                </a:cubicBezTo>
                <a:cubicBezTo>
                  <a:pt x="3756413" y="1164981"/>
                  <a:pt x="3723185" y="1373783"/>
                  <a:pt x="3725308" y="1631216"/>
                </a:cubicBezTo>
                <a:cubicBezTo>
                  <a:pt x="3575842" y="1688749"/>
                  <a:pt x="3405583" y="1589764"/>
                  <a:pt x="3155868" y="1631216"/>
                </a:cubicBezTo>
                <a:cubicBezTo>
                  <a:pt x="2906153" y="1672668"/>
                  <a:pt x="2815021" y="1598590"/>
                  <a:pt x="2623681" y="1631216"/>
                </a:cubicBezTo>
                <a:cubicBezTo>
                  <a:pt x="2432341" y="1663842"/>
                  <a:pt x="2275799" y="1601709"/>
                  <a:pt x="2054241" y="1631216"/>
                </a:cubicBezTo>
                <a:cubicBezTo>
                  <a:pt x="1832683" y="1660723"/>
                  <a:pt x="1694121" y="1627586"/>
                  <a:pt x="1522054" y="1631216"/>
                </a:cubicBezTo>
                <a:cubicBezTo>
                  <a:pt x="1349987" y="1634846"/>
                  <a:pt x="1184077" y="1610265"/>
                  <a:pt x="915361" y="1631216"/>
                </a:cubicBezTo>
                <a:cubicBezTo>
                  <a:pt x="646645" y="1652167"/>
                  <a:pt x="445849" y="1549526"/>
                  <a:pt x="0" y="1631216"/>
                </a:cubicBezTo>
                <a:cubicBezTo>
                  <a:pt x="-8131" y="1505749"/>
                  <a:pt x="25861" y="1295793"/>
                  <a:pt x="0" y="1136414"/>
                </a:cubicBezTo>
                <a:cubicBezTo>
                  <a:pt x="-25861" y="977035"/>
                  <a:pt x="33553" y="724845"/>
                  <a:pt x="0" y="608987"/>
                </a:cubicBezTo>
                <a:cubicBezTo>
                  <a:pt x="-33553" y="493129"/>
                  <a:pt x="20585" y="137535"/>
                  <a:pt x="0" y="0"/>
                </a:cubicBezTo>
                <a:close/>
              </a:path>
            </a:pathLst>
          </a:custGeom>
          <a:solidFill>
            <a:srgbClr val="F4F0CC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773746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2000" i="0" dirty="0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Флора Кубы насчитывает свыше 6000 видов высших растений, из которых более половины эндемичные.</a:t>
            </a:r>
            <a:endParaRPr lang="ru-RU" sz="2000" dirty="0">
              <a:solidFill>
                <a:srgbClr val="5A1767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8ABE13D-BF51-4273-A9FB-C3D25097C3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329" y="1397638"/>
            <a:ext cx="612540" cy="7879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84B9116-80B8-4E89-9F4E-C83A889171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363" y="1122864"/>
            <a:ext cx="612540" cy="78799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B97E541-49DD-4566-AFF4-ED5A7DA387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080" y="1808546"/>
            <a:ext cx="612540" cy="78799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5FC5408-EFDE-4541-8655-E8C393353857}"/>
              </a:ext>
            </a:extLst>
          </p:cNvPr>
          <p:cNvSpPr txBox="1"/>
          <p:nvPr/>
        </p:nvSpPr>
        <p:spPr>
          <a:xfrm>
            <a:off x="842089" y="5430230"/>
            <a:ext cx="6036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Места произрастания уникальных растений Кубы</a:t>
            </a:r>
            <a:endParaRPr lang="ru-RU" dirty="0">
              <a:solidFill>
                <a:srgbClr val="5A1767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C076A56-E9C8-4C2F-9C0C-9E43C36A45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073" y="5369171"/>
            <a:ext cx="704802" cy="15246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4795BF9-09ED-4593-A279-1214BDBCCA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066" y="5484264"/>
            <a:ext cx="550582" cy="132506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370FB38-69CE-47E6-96BB-8DC3C6884B21}"/>
              </a:ext>
            </a:extLst>
          </p:cNvPr>
          <p:cNvSpPr txBox="1"/>
          <p:nvPr/>
        </p:nvSpPr>
        <p:spPr>
          <a:xfrm>
            <a:off x="367161" y="5844654"/>
            <a:ext cx="62405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Сегодня с нами учащийся 9 класса Рубен Де Ля Портилья Альварес и учащаяся 10 класса Лаура Морозова</a:t>
            </a:r>
            <a:endParaRPr lang="ru-RU" b="1" dirty="0">
              <a:solidFill>
                <a:srgbClr val="5A1767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3697F9-ABB2-4634-AB2E-FE89EB565FE5}"/>
              </a:ext>
            </a:extLst>
          </p:cNvPr>
          <p:cNvSpPr txBox="1"/>
          <p:nvPr/>
        </p:nvSpPr>
        <p:spPr>
          <a:xfrm>
            <a:off x="2872408" y="1625379"/>
            <a:ext cx="411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A32A4E-695A-40AF-99CF-311D0C6368AA}"/>
              </a:ext>
            </a:extLst>
          </p:cNvPr>
          <p:cNvSpPr txBox="1"/>
          <p:nvPr/>
        </p:nvSpPr>
        <p:spPr>
          <a:xfrm>
            <a:off x="3715481" y="1709874"/>
            <a:ext cx="411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182721-B2E8-451F-9DAD-48C538C9492D}"/>
              </a:ext>
            </a:extLst>
          </p:cNvPr>
          <p:cNvSpPr txBox="1"/>
          <p:nvPr/>
        </p:nvSpPr>
        <p:spPr>
          <a:xfrm>
            <a:off x="4872522" y="2260735"/>
            <a:ext cx="411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6288DE-E270-4489-AC19-7BCC50B77B4F}"/>
              </a:ext>
            </a:extLst>
          </p:cNvPr>
          <p:cNvSpPr txBox="1"/>
          <p:nvPr/>
        </p:nvSpPr>
        <p:spPr>
          <a:xfrm>
            <a:off x="4461490" y="1985080"/>
            <a:ext cx="411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66859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363ED66-9FD9-4015-9A62-A0F3805E4851}"/>
              </a:ext>
            </a:extLst>
          </p:cNvPr>
          <p:cNvSpPr txBox="1"/>
          <p:nvPr/>
        </p:nvSpPr>
        <p:spPr>
          <a:xfrm>
            <a:off x="5168081" y="2567824"/>
            <a:ext cx="5269964" cy="2031325"/>
          </a:xfrm>
          <a:custGeom>
            <a:avLst/>
            <a:gdLst>
              <a:gd name="connsiteX0" fmla="*/ 0 w 5269964"/>
              <a:gd name="connsiteY0" fmla="*/ 0 h 2031325"/>
              <a:gd name="connsiteX1" fmla="*/ 427453 w 5269964"/>
              <a:gd name="connsiteY1" fmla="*/ 0 h 2031325"/>
              <a:gd name="connsiteX2" fmla="*/ 960305 w 5269964"/>
              <a:gd name="connsiteY2" fmla="*/ 0 h 2031325"/>
              <a:gd name="connsiteX3" fmla="*/ 1545856 w 5269964"/>
              <a:gd name="connsiteY3" fmla="*/ 0 h 2031325"/>
              <a:gd name="connsiteX4" fmla="*/ 2026008 w 5269964"/>
              <a:gd name="connsiteY4" fmla="*/ 0 h 2031325"/>
              <a:gd name="connsiteX5" fmla="*/ 2558860 w 5269964"/>
              <a:gd name="connsiteY5" fmla="*/ 0 h 2031325"/>
              <a:gd name="connsiteX6" fmla="*/ 3144412 w 5269964"/>
              <a:gd name="connsiteY6" fmla="*/ 0 h 2031325"/>
              <a:gd name="connsiteX7" fmla="*/ 3624564 w 5269964"/>
              <a:gd name="connsiteY7" fmla="*/ 0 h 2031325"/>
              <a:gd name="connsiteX8" fmla="*/ 4104716 w 5269964"/>
              <a:gd name="connsiteY8" fmla="*/ 0 h 2031325"/>
              <a:gd name="connsiteX9" fmla="*/ 4742968 w 5269964"/>
              <a:gd name="connsiteY9" fmla="*/ 0 h 2031325"/>
              <a:gd name="connsiteX10" fmla="*/ 5269964 w 5269964"/>
              <a:gd name="connsiteY10" fmla="*/ 0 h 2031325"/>
              <a:gd name="connsiteX11" fmla="*/ 5269964 w 5269964"/>
              <a:gd name="connsiteY11" fmla="*/ 507831 h 2031325"/>
              <a:gd name="connsiteX12" fmla="*/ 5269964 w 5269964"/>
              <a:gd name="connsiteY12" fmla="*/ 995349 h 2031325"/>
              <a:gd name="connsiteX13" fmla="*/ 5269964 w 5269964"/>
              <a:gd name="connsiteY13" fmla="*/ 1442241 h 2031325"/>
              <a:gd name="connsiteX14" fmla="*/ 5269964 w 5269964"/>
              <a:gd name="connsiteY14" fmla="*/ 2031325 h 2031325"/>
              <a:gd name="connsiteX15" fmla="*/ 4842511 w 5269964"/>
              <a:gd name="connsiteY15" fmla="*/ 2031325 h 2031325"/>
              <a:gd name="connsiteX16" fmla="*/ 4362359 w 5269964"/>
              <a:gd name="connsiteY16" fmla="*/ 2031325 h 2031325"/>
              <a:gd name="connsiteX17" fmla="*/ 3934906 w 5269964"/>
              <a:gd name="connsiteY17" fmla="*/ 2031325 h 2031325"/>
              <a:gd name="connsiteX18" fmla="*/ 3349355 w 5269964"/>
              <a:gd name="connsiteY18" fmla="*/ 2031325 h 2031325"/>
              <a:gd name="connsiteX19" fmla="*/ 2658404 w 5269964"/>
              <a:gd name="connsiteY19" fmla="*/ 2031325 h 2031325"/>
              <a:gd name="connsiteX20" fmla="*/ 1967453 w 5269964"/>
              <a:gd name="connsiteY20" fmla="*/ 2031325 h 2031325"/>
              <a:gd name="connsiteX21" fmla="*/ 1540001 w 5269964"/>
              <a:gd name="connsiteY21" fmla="*/ 2031325 h 2031325"/>
              <a:gd name="connsiteX22" fmla="*/ 1059848 w 5269964"/>
              <a:gd name="connsiteY22" fmla="*/ 2031325 h 2031325"/>
              <a:gd name="connsiteX23" fmla="*/ 526996 w 5269964"/>
              <a:gd name="connsiteY23" fmla="*/ 2031325 h 2031325"/>
              <a:gd name="connsiteX24" fmla="*/ 0 w 5269964"/>
              <a:gd name="connsiteY24" fmla="*/ 2031325 h 2031325"/>
              <a:gd name="connsiteX25" fmla="*/ 0 w 5269964"/>
              <a:gd name="connsiteY25" fmla="*/ 1564120 h 2031325"/>
              <a:gd name="connsiteX26" fmla="*/ 0 w 5269964"/>
              <a:gd name="connsiteY26" fmla="*/ 1096916 h 2031325"/>
              <a:gd name="connsiteX27" fmla="*/ 0 w 5269964"/>
              <a:gd name="connsiteY27" fmla="*/ 568771 h 2031325"/>
              <a:gd name="connsiteX28" fmla="*/ 0 w 5269964"/>
              <a:gd name="connsiteY28" fmla="*/ 0 h 203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69964" h="2031325" fill="none" extrusionOk="0">
                <a:moveTo>
                  <a:pt x="0" y="0"/>
                </a:moveTo>
                <a:cubicBezTo>
                  <a:pt x="170921" y="-42359"/>
                  <a:pt x="291539" y="16124"/>
                  <a:pt x="427453" y="0"/>
                </a:cubicBezTo>
                <a:cubicBezTo>
                  <a:pt x="563367" y="-16124"/>
                  <a:pt x="745498" y="52430"/>
                  <a:pt x="960305" y="0"/>
                </a:cubicBezTo>
                <a:cubicBezTo>
                  <a:pt x="1175112" y="-52430"/>
                  <a:pt x="1263735" y="51707"/>
                  <a:pt x="1545856" y="0"/>
                </a:cubicBezTo>
                <a:cubicBezTo>
                  <a:pt x="1827977" y="-51707"/>
                  <a:pt x="1821528" y="9742"/>
                  <a:pt x="2026008" y="0"/>
                </a:cubicBezTo>
                <a:cubicBezTo>
                  <a:pt x="2230488" y="-9742"/>
                  <a:pt x="2397142" y="32420"/>
                  <a:pt x="2558860" y="0"/>
                </a:cubicBezTo>
                <a:cubicBezTo>
                  <a:pt x="2720578" y="-32420"/>
                  <a:pt x="3011183" y="19012"/>
                  <a:pt x="3144412" y="0"/>
                </a:cubicBezTo>
                <a:cubicBezTo>
                  <a:pt x="3277641" y="-19012"/>
                  <a:pt x="3454356" y="47998"/>
                  <a:pt x="3624564" y="0"/>
                </a:cubicBezTo>
                <a:cubicBezTo>
                  <a:pt x="3794772" y="-47998"/>
                  <a:pt x="3904530" y="6257"/>
                  <a:pt x="4104716" y="0"/>
                </a:cubicBezTo>
                <a:cubicBezTo>
                  <a:pt x="4304902" y="-6257"/>
                  <a:pt x="4447495" y="49862"/>
                  <a:pt x="4742968" y="0"/>
                </a:cubicBezTo>
                <a:cubicBezTo>
                  <a:pt x="5038441" y="-49862"/>
                  <a:pt x="5073910" y="38530"/>
                  <a:pt x="5269964" y="0"/>
                </a:cubicBezTo>
                <a:cubicBezTo>
                  <a:pt x="5292329" y="166789"/>
                  <a:pt x="5249098" y="291697"/>
                  <a:pt x="5269964" y="507831"/>
                </a:cubicBezTo>
                <a:cubicBezTo>
                  <a:pt x="5290830" y="723965"/>
                  <a:pt x="5238155" y="790126"/>
                  <a:pt x="5269964" y="995349"/>
                </a:cubicBezTo>
                <a:cubicBezTo>
                  <a:pt x="5301773" y="1200572"/>
                  <a:pt x="5246566" y="1252934"/>
                  <a:pt x="5269964" y="1442241"/>
                </a:cubicBezTo>
                <a:cubicBezTo>
                  <a:pt x="5293362" y="1631548"/>
                  <a:pt x="5207313" y="1737312"/>
                  <a:pt x="5269964" y="2031325"/>
                </a:cubicBezTo>
                <a:cubicBezTo>
                  <a:pt x="5173846" y="2051804"/>
                  <a:pt x="4966321" y="2001016"/>
                  <a:pt x="4842511" y="2031325"/>
                </a:cubicBezTo>
                <a:cubicBezTo>
                  <a:pt x="4718701" y="2061634"/>
                  <a:pt x="4509828" y="2027483"/>
                  <a:pt x="4362359" y="2031325"/>
                </a:cubicBezTo>
                <a:cubicBezTo>
                  <a:pt x="4214890" y="2035167"/>
                  <a:pt x="4042824" y="2010275"/>
                  <a:pt x="3934906" y="2031325"/>
                </a:cubicBezTo>
                <a:cubicBezTo>
                  <a:pt x="3826988" y="2052375"/>
                  <a:pt x="3523824" y="2010437"/>
                  <a:pt x="3349355" y="2031325"/>
                </a:cubicBezTo>
                <a:cubicBezTo>
                  <a:pt x="3174886" y="2052213"/>
                  <a:pt x="2924497" y="2007039"/>
                  <a:pt x="2658404" y="2031325"/>
                </a:cubicBezTo>
                <a:cubicBezTo>
                  <a:pt x="2392311" y="2055611"/>
                  <a:pt x="2207510" y="2030327"/>
                  <a:pt x="1967453" y="2031325"/>
                </a:cubicBezTo>
                <a:cubicBezTo>
                  <a:pt x="1727396" y="2032323"/>
                  <a:pt x="1670643" y="1993816"/>
                  <a:pt x="1540001" y="2031325"/>
                </a:cubicBezTo>
                <a:cubicBezTo>
                  <a:pt x="1409359" y="2068834"/>
                  <a:pt x="1196981" y="1974539"/>
                  <a:pt x="1059848" y="2031325"/>
                </a:cubicBezTo>
                <a:cubicBezTo>
                  <a:pt x="922715" y="2088111"/>
                  <a:pt x="783475" y="1976234"/>
                  <a:pt x="526996" y="2031325"/>
                </a:cubicBezTo>
                <a:cubicBezTo>
                  <a:pt x="270517" y="2086416"/>
                  <a:pt x="253174" y="2014985"/>
                  <a:pt x="0" y="2031325"/>
                </a:cubicBezTo>
                <a:cubicBezTo>
                  <a:pt x="-40645" y="1888042"/>
                  <a:pt x="30125" y="1738200"/>
                  <a:pt x="0" y="1564120"/>
                </a:cubicBezTo>
                <a:cubicBezTo>
                  <a:pt x="-30125" y="1390040"/>
                  <a:pt x="49250" y="1302927"/>
                  <a:pt x="0" y="1096916"/>
                </a:cubicBezTo>
                <a:cubicBezTo>
                  <a:pt x="-49250" y="890905"/>
                  <a:pt x="48833" y="813832"/>
                  <a:pt x="0" y="568771"/>
                </a:cubicBezTo>
                <a:cubicBezTo>
                  <a:pt x="-48833" y="323711"/>
                  <a:pt x="19567" y="191227"/>
                  <a:pt x="0" y="0"/>
                </a:cubicBezTo>
                <a:close/>
              </a:path>
              <a:path w="5269964" h="2031325" stroke="0" extrusionOk="0">
                <a:moveTo>
                  <a:pt x="0" y="0"/>
                </a:moveTo>
                <a:cubicBezTo>
                  <a:pt x="237530" y="-7390"/>
                  <a:pt x="363717" y="11002"/>
                  <a:pt x="480152" y="0"/>
                </a:cubicBezTo>
                <a:cubicBezTo>
                  <a:pt x="596587" y="-11002"/>
                  <a:pt x="832771" y="46817"/>
                  <a:pt x="960305" y="0"/>
                </a:cubicBezTo>
                <a:cubicBezTo>
                  <a:pt x="1087839" y="-46817"/>
                  <a:pt x="1216685" y="30953"/>
                  <a:pt x="1387757" y="0"/>
                </a:cubicBezTo>
                <a:cubicBezTo>
                  <a:pt x="1558829" y="-30953"/>
                  <a:pt x="1824423" y="27712"/>
                  <a:pt x="2026008" y="0"/>
                </a:cubicBezTo>
                <a:cubicBezTo>
                  <a:pt x="2227593" y="-27712"/>
                  <a:pt x="2440758" y="59080"/>
                  <a:pt x="2558860" y="0"/>
                </a:cubicBezTo>
                <a:cubicBezTo>
                  <a:pt x="2676962" y="-59080"/>
                  <a:pt x="2910690" y="33285"/>
                  <a:pt x="3144412" y="0"/>
                </a:cubicBezTo>
                <a:cubicBezTo>
                  <a:pt x="3378134" y="-33285"/>
                  <a:pt x="3515482" y="613"/>
                  <a:pt x="3677264" y="0"/>
                </a:cubicBezTo>
                <a:cubicBezTo>
                  <a:pt x="3839046" y="-613"/>
                  <a:pt x="4136727" y="40903"/>
                  <a:pt x="4262815" y="0"/>
                </a:cubicBezTo>
                <a:cubicBezTo>
                  <a:pt x="4388903" y="-40903"/>
                  <a:pt x="4909576" y="30297"/>
                  <a:pt x="5269964" y="0"/>
                </a:cubicBezTo>
                <a:cubicBezTo>
                  <a:pt x="5325371" y="139242"/>
                  <a:pt x="5211011" y="322135"/>
                  <a:pt x="5269964" y="507831"/>
                </a:cubicBezTo>
                <a:cubicBezTo>
                  <a:pt x="5328917" y="693527"/>
                  <a:pt x="5258341" y="815319"/>
                  <a:pt x="5269964" y="1056289"/>
                </a:cubicBezTo>
                <a:cubicBezTo>
                  <a:pt x="5281587" y="1297259"/>
                  <a:pt x="5218643" y="1386383"/>
                  <a:pt x="5269964" y="1523494"/>
                </a:cubicBezTo>
                <a:cubicBezTo>
                  <a:pt x="5321285" y="1660606"/>
                  <a:pt x="5260389" y="1860716"/>
                  <a:pt x="5269964" y="2031325"/>
                </a:cubicBezTo>
                <a:cubicBezTo>
                  <a:pt x="5021859" y="2068458"/>
                  <a:pt x="4889831" y="1965771"/>
                  <a:pt x="4684412" y="2031325"/>
                </a:cubicBezTo>
                <a:cubicBezTo>
                  <a:pt x="4478993" y="2096879"/>
                  <a:pt x="4425181" y="2013969"/>
                  <a:pt x="4256960" y="2031325"/>
                </a:cubicBezTo>
                <a:cubicBezTo>
                  <a:pt x="4088739" y="2048681"/>
                  <a:pt x="3764655" y="1968806"/>
                  <a:pt x="3618709" y="2031325"/>
                </a:cubicBezTo>
                <a:cubicBezTo>
                  <a:pt x="3472763" y="2093844"/>
                  <a:pt x="3333857" y="1974807"/>
                  <a:pt x="3085857" y="2031325"/>
                </a:cubicBezTo>
                <a:cubicBezTo>
                  <a:pt x="2837857" y="2087843"/>
                  <a:pt x="2770393" y="2009180"/>
                  <a:pt x="2658404" y="2031325"/>
                </a:cubicBezTo>
                <a:cubicBezTo>
                  <a:pt x="2546415" y="2053470"/>
                  <a:pt x="2258874" y="1963878"/>
                  <a:pt x="2072853" y="2031325"/>
                </a:cubicBezTo>
                <a:cubicBezTo>
                  <a:pt x="1886832" y="2098772"/>
                  <a:pt x="1781820" y="2002229"/>
                  <a:pt x="1645400" y="2031325"/>
                </a:cubicBezTo>
                <a:cubicBezTo>
                  <a:pt x="1508980" y="2060421"/>
                  <a:pt x="1281320" y="2012661"/>
                  <a:pt x="1059848" y="2031325"/>
                </a:cubicBezTo>
                <a:cubicBezTo>
                  <a:pt x="838376" y="2049989"/>
                  <a:pt x="828346" y="2006266"/>
                  <a:pt x="632396" y="2031325"/>
                </a:cubicBezTo>
                <a:cubicBezTo>
                  <a:pt x="436446" y="2056384"/>
                  <a:pt x="290491" y="1984475"/>
                  <a:pt x="0" y="2031325"/>
                </a:cubicBezTo>
                <a:cubicBezTo>
                  <a:pt x="-30571" y="1845160"/>
                  <a:pt x="33927" y="1734515"/>
                  <a:pt x="0" y="1564120"/>
                </a:cubicBezTo>
                <a:cubicBezTo>
                  <a:pt x="-33927" y="1393726"/>
                  <a:pt x="16050" y="1214125"/>
                  <a:pt x="0" y="1015663"/>
                </a:cubicBezTo>
                <a:cubicBezTo>
                  <a:pt x="-16050" y="817201"/>
                  <a:pt x="27131" y="749289"/>
                  <a:pt x="0" y="528145"/>
                </a:cubicBezTo>
                <a:cubicBezTo>
                  <a:pt x="-27131" y="307001"/>
                  <a:pt x="25723" y="220401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44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0201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l"/>
            <a:r>
              <a:rPr lang="ru-RU" i="0" dirty="0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Хагуэй — одно из самых почитаемых на Кубе деревьев. Древние люди считали, что оно помогает в исполнении желаний и исцелении болезней. Однако, согласно легенде, дерево таит в себе и злую силу: может похитить душу человека, лишить его жизненной энергии.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BA65AD-D0AE-4BD0-8F6C-015B10E4C8D8}"/>
              </a:ext>
            </a:extLst>
          </p:cNvPr>
          <p:cNvSpPr txBox="1"/>
          <p:nvPr/>
        </p:nvSpPr>
        <p:spPr>
          <a:xfrm>
            <a:off x="4823708" y="918791"/>
            <a:ext cx="5313357" cy="1477328"/>
          </a:xfrm>
          <a:custGeom>
            <a:avLst/>
            <a:gdLst>
              <a:gd name="connsiteX0" fmla="*/ 0 w 5313357"/>
              <a:gd name="connsiteY0" fmla="*/ 0 h 1477328"/>
              <a:gd name="connsiteX1" fmla="*/ 590373 w 5313357"/>
              <a:gd name="connsiteY1" fmla="*/ 0 h 1477328"/>
              <a:gd name="connsiteX2" fmla="*/ 1021345 w 5313357"/>
              <a:gd name="connsiteY2" fmla="*/ 0 h 1477328"/>
              <a:gd name="connsiteX3" fmla="*/ 1611718 w 5313357"/>
              <a:gd name="connsiteY3" fmla="*/ 0 h 1477328"/>
              <a:gd name="connsiteX4" fmla="*/ 2148958 w 5313357"/>
              <a:gd name="connsiteY4" fmla="*/ 0 h 1477328"/>
              <a:gd name="connsiteX5" fmla="*/ 2792464 w 5313357"/>
              <a:gd name="connsiteY5" fmla="*/ 0 h 1477328"/>
              <a:gd name="connsiteX6" fmla="*/ 3276570 w 5313357"/>
              <a:gd name="connsiteY6" fmla="*/ 0 h 1477328"/>
              <a:gd name="connsiteX7" fmla="*/ 3866943 w 5313357"/>
              <a:gd name="connsiteY7" fmla="*/ 0 h 1477328"/>
              <a:gd name="connsiteX8" fmla="*/ 4404183 w 5313357"/>
              <a:gd name="connsiteY8" fmla="*/ 0 h 1477328"/>
              <a:gd name="connsiteX9" fmla="*/ 5313357 w 5313357"/>
              <a:gd name="connsiteY9" fmla="*/ 0 h 1477328"/>
              <a:gd name="connsiteX10" fmla="*/ 5313357 w 5313357"/>
              <a:gd name="connsiteY10" fmla="*/ 507216 h 1477328"/>
              <a:gd name="connsiteX11" fmla="*/ 5313357 w 5313357"/>
              <a:gd name="connsiteY11" fmla="*/ 970112 h 1477328"/>
              <a:gd name="connsiteX12" fmla="*/ 5313357 w 5313357"/>
              <a:gd name="connsiteY12" fmla="*/ 1477328 h 1477328"/>
              <a:gd name="connsiteX13" fmla="*/ 4669850 w 5313357"/>
              <a:gd name="connsiteY13" fmla="*/ 1477328 h 1477328"/>
              <a:gd name="connsiteX14" fmla="*/ 4079477 w 5313357"/>
              <a:gd name="connsiteY14" fmla="*/ 1477328 h 1477328"/>
              <a:gd name="connsiteX15" fmla="*/ 3595372 w 5313357"/>
              <a:gd name="connsiteY15" fmla="*/ 1477328 h 1477328"/>
              <a:gd name="connsiteX16" fmla="*/ 3058132 w 5313357"/>
              <a:gd name="connsiteY16" fmla="*/ 1477328 h 1477328"/>
              <a:gd name="connsiteX17" fmla="*/ 2520893 w 5313357"/>
              <a:gd name="connsiteY17" fmla="*/ 1477328 h 1477328"/>
              <a:gd name="connsiteX18" fmla="*/ 1930520 w 5313357"/>
              <a:gd name="connsiteY18" fmla="*/ 1477328 h 1477328"/>
              <a:gd name="connsiteX19" fmla="*/ 1340147 w 5313357"/>
              <a:gd name="connsiteY19" fmla="*/ 1477328 h 1477328"/>
              <a:gd name="connsiteX20" fmla="*/ 856041 w 5313357"/>
              <a:gd name="connsiteY20" fmla="*/ 1477328 h 1477328"/>
              <a:gd name="connsiteX21" fmla="*/ 0 w 5313357"/>
              <a:gd name="connsiteY21" fmla="*/ 1477328 h 1477328"/>
              <a:gd name="connsiteX22" fmla="*/ 0 w 5313357"/>
              <a:gd name="connsiteY22" fmla="*/ 984885 h 1477328"/>
              <a:gd name="connsiteX23" fmla="*/ 0 w 5313357"/>
              <a:gd name="connsiteY23" fmla="*/ 521989 h 1477328"/>
              <a:gd name="connsiteX24" fmla="*/ 0 w 5313357"/>
              <a:gd name="connsiteY24" fmla="*/ 0 h 147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13357" h="1477328" fill="none" extrusionOk="0">
                <a:moveTo>
                  <a:pt x="0" y="0"/>
                </a:moveTo>
                <a:cubicBezTo>
                  <a:pt x="180488" y="-34401"/>
                  <a:pt x="412657" y="61654"/>
                  <a:pt x="590373" y="0"/>
                </a:cubicBezTo>
                <a:cubicBezTo>
                  <a:pt x="768089" y="-61654"/>
                  <a:pt x="824888" y="36942"/>
                  <a:pt x="1021345" y="0"/>
                </a:cubicBezTo>
                <a:cubicBezTo>
                  <a:pt x="1217802" y="-36942"/>
                  <a:pt x="1416275" y="15078"/>
                  <a:pt x="1611718" y="0"/>
                </a:cubicBezTo>
                <a:cubicBezTo>
                  <a:pt x="1807161" y="-15078"/>
                  <a:pt x="1982022" y="40447"/>
                  <a:pt x="2148958" y="0"/>
                </a:cubicBezTo>
                <a:cubicBezTo>
                  <a:pt x="2315894" y="-40447"/>
                  <a:pt x="2603601" y="68116"/>
                  <a:pt x="2792464" y="0"/>
                </a:cubicBezTo>
                <a:cubicBezTo>
                  <a:pt x="2981327" y="-68116"/>
                  <a:pt x="3140763" y="26942"/>
                  <a:pt x="3276570" y="0"/>
                </a:cubicBezTo>
                <a:cubicBezTo>
                  <a:pt x="3412377" y="-26942"/>
                  <a:pt x="3588359" y="12830"/>
                  <a:pt x="3866943" y="0"/>
                </a:cubicBezTo>
                <a:cubicBezTo>
                  <a:pt x="4145527" y="-12830"/>
                  <a:pt x="4145624" y="56416"/>
                  <a:pt x="4404183" y="0"/>
                </a:cubicBezTo>
                <a:cubicBezTo>
                  <a:pt x="4662742" y="-56416"/>
                  <a:pt x="5030719" y="738"/>
                  <a:pt x="5313357" y="0"/>
                </a:cubicBezTo>
                <a:cubicBezTo>
                  <a:pt x="5355287" y="136431"/>
                  <a:pt x="5310697" y="267184"/>
                  <a:pt x="5313357" y="507216"/>
                </a:cubicBezTo>
                <a:cubicBezTo>
                  <a:pt x="5316017" y="747248"/>
                  <a:pt x="5299925" y="845160"/>
                  <a:pt x="5313357" y="970112"/>
                </a:cubicBezTo>
                <a:cubicBezTo>
                  <a:pt x="5326789" y="1095064"/>
                  <a:pt x="5268726" y="1361350"/>
                  <a:pt x="5313357" y="1477328"/>
                </a:cubicBezTo>
                <a:cubicBezTo>
                  <a:pt x="4995823" y="1518684"/>
                  <a:pt x="4915046" y="1409124"/>
                  <a:pt x="4669850" y="1477328"/>
                </a:cubicBezTo>
                <a:cubicBezTo>
                  <a:pt x="4424654" y="1545532"/>
                  <a:pt x="4213572" y="1458961"/>
                  <a:pt x="4079477" y="1477328"/>
                </a:cubicBezTo>
                <a:cubicBezTo>
                  <a:pt x="3945382" y="1495695"/>
                  <a:pt x="3715357" y="1420313"/>
                  <a:pt x="3595372" y="1477328"/>
                </a:cubicBezTo>
                <a:cubicBezTo>
                  <a:pt x="3475387" y="1534343"/>
                  <a:pt x="3296050" y="1462683"/>
                  <a:pt x="3058132" y="1477328"/>
                </a:cubicBezTo>
                <a:cubicBezTo>
                  <a:pt x="2820214" y="1491973"/>
                  <a:pt x="2753987" y="1475920"/>
                  <a:pt x="2520893" y="1477328"/>
                </a:cubicBezTo>
                <a:cubicBezTo>
                  <a:pt x="2287799" y="1478736"/>
                  <a:pt x="2178638" y="1465713"/>
                  <a:pt x="1930520" y="1477328"/>
                </a:cubicBezTo>
                <a:cubicBezTo>
                  <a:pt x="1682402" y="1488943"/>
                  <a:pt x="1568573" y="1457848"/>
                  <a:pt x="1340147" y="1477328"/>
                </a:cubicBezTo>
                <a:cubicBezTo>
                  <a:pt x="1111721" y="1496808"/>
                  <a:pt x="1086474" y="1437573"/>
                  <a:pt x="856041" y="1477328"/>
                </a:cubicBezTo>
                <a:cubicBezTo>
                  <a:pt x="625608" y="1517083"/>
                  <a:pt x="191722" y="1392617"/>
                  <a:pt x="0" y="1477328"/>
                </a:cubicBezTo>
                <a:cubicBezTo>
                  <a:pt x="-47068" y="1302535"/>
                  <a:pt x="51618" y="1090793"/>
                  <a:pt x="0" y="984885"/>
                </a:cubicBezTo>
                <a:cubicBezTo>
                  <a:pt x="-51618" y="878977"/>
                  <a:pt x="50787" y="671024"/>
                  <a:pt x="0" y="521989"/>
                </a:cubicBezTo>
                <a:cubicBezTo>
                  <a:pt x="-50787" y="372954"/>
                  <a:pt x="45921" y="149417"/>
                  <a:pt x="0" y="0"/>
                </a:cubicBezTo>
                <a:close/>
              </a:path>
              <a:path w="5313357" h="1477328" stroke="0" extrusionOk="0">
                <a:moveTo>
                  <a:pt x="0" y="0"/>
                </a:moveTo>
                <a:cubicBezTo>
                  <a:pt x="176567" y="-39462"/>
                  <a:pt x="313603" y="38733"/>
                  <a:pt x="484106" y="0"/>
                </a:cubicBezTo>
                <a:cubicBezTo>
                  <a:pt x="654609" y="-38733"/>
                  <a:pt x="730841" y="45898"/>
                  <a:pt x="915078" y="0"/>
                </a:cubicBezTo>
                <a:cubicBezTo>
                  <a:pt x="1099315" y="-45898"/>
                  <a:pt x="1232132" y="26741"/>
                  <a:pt x="1452318" y="0"/>
                </a:cubicBezTo>
                <a:cubicBezTo>
                  <a:pt x="1672504" y="-26741"/>
                  <a:pt x="1872530" y="27360"/>
                  <a:pt x="2042691" y="0"/>
                </a:cubicBezTo>
                <a:cubicBezTo>
                  <a:pt x="2212852" y="-27360"/>
                  <a:pt x="2498863" y="56034"/>
                  <a:pt x="2686197" y="0"/>
                </a:cubicBezTo>
                <a:cubicBezTo>
                  <a:pt x="2873531" y="-56034"/>
                  <a:pt x="2980511" y="47672"/>
                  <a:pt x="3170303" y="0"/>
                </a:cubicBezTo>
                <a:cubicBezTo>
                  <a:pt x="3360095" y="-47672"/>
                  <a:pt x="3492109" y="34972"/>
                  <a:pt x="3707542" y="0"/>
                </a:cubicBezTo>
                <a:cubicBezTo>
                  <a:pt x="3922975" y="-34972"/>
                  <a:pt x="4263757" y="37693"/>
                  <a:pt x="4404183" y="0"/>
                </a:cubicBezTo>
                <a:cubicBezTo>
                  <a:pt x="4544609" y="-37693"/>
                  <a:pt x="5101342" y="21971"/>
                  <a:pt x="5313357" y="0"/>
                </a:cubicBezTo>
                <a:cubicBezTo>
                  <a:pt x="5323686" y="93625"/>
                  <a:pt x="5267860" y="243893"/>
                  <a:pt x="5313357" y="448123"/>
                </a:cubicBezTo>
                <a:cubicBezTo>
                  <a:pt x="5358854" y="652353"/>
                  <a:pt x="5295222" y="734558"/>
                  <a:pt x="5313357" y="970112"/>
                </a:cubicBezTo>
                <a:cubicBezTo>
                  <a:pt x="5331492" y="1205666"/>
                  <a:pt x="5293625" y="1259712"/>
                  <a:pt x="5313357" y="1477328"/>
                </a:cubicBezTo>
                <a:cubicBezTo>
                  <a:pt x="5087553" y="1504056"/>
                  <a:pt x="4998506" y="1438947"/>
                  <a:pt x="4722984" y="1477328"/>
                </a:cubicBezTo>
                <a:cubicBezTo>
                  <a:pt x="4447462" y="1515709"/>
                  <a:pt x="4303961" y="1401173"/>
                  <a:pt x="4079477" y="1477328"/>
                </a:cubicBezTo>
                <a:cubicBezTo>
                  <a:pt x="3854993" y="1553483"/>
                  <a:pt x="3573988" y="1474042"/>
                  <a:pt x="3382837" y="1477328"/>
                </a:cubicBezTo>
                <a:cubicBezTo>
                  <a:pt x="3191686" y="1480614"/>
                  <a:pt x="3072813" y="1417894"/>
                  <a:pt x="2845598" y="1477328"/>
                </a:cubicBezTo>
                <a:cubicBezTo>
                  <a:pt x="2618383" y="1536762"/>
                  <a:pt x="2548589" y="1424842"/>
                  <a:pt x="2361492" y="1477328"/>
                </a:cubicBezTo>
                <a:cubicBezTo>
                  <a:pt x="2174395" y="1529814"/>
                  <a:pt x="1935242" y="1435857"/>
                  <a:pt x="1771119" y="1477328"/>
                </a:cubicBezTo>
                <a:cubicBezTo>
                  <a:pt x="1606996" y="1518799"/>
                  <a:pt x="1530718" y="1425890"/>
                  <a:pt x="1340147" y="1477328"/>
                </a:cubicBezTo>
                <a:cubicBezTo>
                  <a:pt x="1149576" y="1528766"/>
                  <a:pt x="1067761" y="1465710"/>
                  <a:pt x="909174" y="1477328"/>
                </a:cubicBezTo>
                <a:cubicBezTo>
                  <a:pt x="750587" y="1488946"/>
                  <a:pt x="360898" y="1438971"/>
                  <a:pt x="0" y="1477328"/>
                </a:cubicBezTo>
                <a:cubicBezTo>
                  <a:pt x="-16408" y="1362176"/>
                  <a:pt x="42938" y="1210691"/>
                  <a:pt x="0" y="970112"/>
                </a:cubicBezTo>
                <a:cubicBezTo>
                  <a:pt x="-42938" y="729533"/>
                  <a:pt x="59476" y="612945"/>
                  <a:pt x="0" y="448123"/>
                </a:cubicBezTo>
                <a:cubicBezTo>
                  <a:pt x="-59476" y="283301"/>
                  <a:pt x="35307" y="102468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59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ru-RU" i="0" dirty="0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Хагуэй – это название распространённого на Кубе дерева из семейства лавровых с характерными висячими корнями. С него спускаются многочисленные плети, похожие на ветви лиан.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D212EF-DAA4-4396-A2D4-2DB9632C661D}"/>
              </a:ext>
            </a:extLst>
          </p:cNvPr>
          <p:cNvSpPr txBox="1"/>
          <p:nvPr/>
        </p:nvSpPr>
        <p:spPr>
          <a:xfrm>
            <a:off x="4936051" y="4803790"/>
            <a:ext cx="5288038" cy="1200329"/>
          </a:xfrm>
          <a:custGeom>
            <a:avLst/>
            <a:gdLst>
              <a:gd name="connsiteX0" fmla="*/ 0 w 5288038"/>
              <a:gd name="connsiteY0" fmla="*/ 0 h 1200329"/>
              <a:gd name="connsiteX1" fmla="*/ 587560 w 5288038"/>
              <a:gd name="connsiteY1" fmla="*/ 0 h 1200329"/>
              <a:gd name="connsiteX2" fmla="*/ 1122239 w 5288038"/>
              <a:gd name="connsiteY2" fmla="*/ 0 h 1200329"/>
              <a:gd name="connsiteX3" fmla="*/ 1815560 w 5288038"/>
              <a:gd name="connsiteY3" fmla="*/ 0 h 1200329"/>
              <a:gd name="connsiteX4" fmla="*/ 2297359 w 5288038"/>
              <a:gd name="connsiteY4" fmla="*/ 0 h 1200329"/>
              <a:gd name="connsiteX5" fmla="*/ 2884919 w 5288038"/>
              <a:gd name="connsiteY5" fmla="*/ 0 h 1200329"/>
              <a:gd name="connsiteX6" fmla="*/ 3419598 w 5288038"/>
              <a:gd name="connsiteY6" fmla="*/ 0 h 1200329"/>
              <a:gd name="connsiteX7" fmla="*/ 4007158 w 5288038"/>
              <a:gd name="connsiteY7" fmla="*/ 0 h 1200329"/>
              <a:gd name="connsiteX8" fmla="*/ 4488957 w 5288038"/>
              <a:gd name="connsiteY8" fmla="*/ 0 h 1200329"/>
              <a:gd name="connsiteX9" fmla="*/ 5288038 w 5288038"/>
              <a:gd name="connsiteY9" fmla="*/ 0 h 1200329"/>
              <a:gd name="connsiteX10" fmla="*/ 5288038 w 5288038"/>
              <a:gd name="connsiteY10" fmla="*/ 412113 h 1200329"/>
              <a:gd name="connsiteX11" fmla="*/ 5288038 w 5288038"/>
              <a:gd name="connsiteY11" fmla="*/ 812223 h 1200329"/>
              <a:gd name="connsiteX12" fmla="*/ 5288038 w 5288038"/>
              <a:gd name="connsiteY12" fmla="*/ 1200329 h 1200329"/>
              <a:gd name="connsiteX13" fmla="*/ 4859119 w 5288038"/>
              <a:gd name="connsiteY13" fmla="*/ 1200329 h 1200329"/>
              <a:gd name="connsiteX14" fmla="*/ 4430201 w 5288038"/>
              <a:gd name="connsiteY14" fmla="*/ 1200329 h 1200329"/>
              <a:gd name="connsiteX15" fmla="*/ 3842641 w 5288038"/>
              <a:gd name="connsiteY15" fmla="*/ 1200329 h 1200329"/>
              <a:gd name="connsiteX16" fmla="*/ 3413722 w 5288038"/>
              <a:gd name="connsiteY16" fmla="*/ 1200329 h 1200329"/>
              <a:gd name="connsiteX17" fmla="*/ 2826163 w 5288038"/>
              <a:gd name="connsiteY17" fmla="*/ 1200329 h 1200329"/>
              <a:gd name="connsiteX18" fmla="*/ 2344364 w 5288038"/>
              <a:gd name="connsiteY18" fmla="*/ 1200329 h 1200329"/>
              <a:gd name="connsiteX19" fmla="*/ 1809684 w 5288038"/>
              <a:gd name="connsiteY19" fmla="*/ 1200329 h 1200329"/>
              <a:gd name="connsiteX20" fmla="*/ 1169244 w 5288038"/>
              <a:gd name="connsiteY20" fmla="*/ 1200329 h 1200329"/>
              <a:gd name="connsiteX21" fmla="*/ 687445 w 5288038"/>
              <a:gd name="connsiteY21" fmla="*/ 1200329 h 1200329"/>
              <a:gd name="connsiteX22" fmla="*/ 0 w 5288038"/>
              <a:gd name="connsiteY22" fmla="*/ 1200329 h 1200329"/>
              <a:gd name="connsiteX23" fmla="*/ 0 w 5288038"/>
              <a:gd name="connsiteY23" fmla="*/ 812223 h 1200329"/>
              <a:gd name="connsiteX24" fmla="*/ 0 w 5288038"/>
              <a:gd name="connsiteY24" fmla="*/ 388106 h 1200329"/>
              <a:gd name="connsiteX25" fmla="*/ 0 w 5288038"/>
              <a:gd name="connsiteY25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88038" h="1200329" fill="none" extrusionOk="0">
                <a:moveTo>
                  <a:pt x="0" y="0"/>
                </a:moveTo>
                <a:cubicBezTo>
                  <a:pt x="123499" y="-60449"/>
                  <a:pt x="467258" y="66693"/>
                  <a:pt x="587560" y="0"/>
                </a:cubicBezTo>
                <a:cubicBezTo>
                  <a:pt x="707862" y="-66693"/>
                  <a:pt x="944374" y="53839"/>
                  <a:pt x="1122239" y="0"/>
                </a:cubicBezTo>
                <a:cubicBezTo>
                  <a:pt x="1300104" y="-53839"/>
                  <a:pt x="1636783" y="81635"/>
                  <a:pt x="1815560" y="0"/>
                </a:cubicBezTo>
                <a:cubicBezTo>
                  <a:pt x="1994337" y="-81635"/>
                  <a:pt x="2096670" y="17192"/>
                  <a:pt x="2297359" y="0"/>
                </a:cubicBezTo>
                <a:cubicBezTo>
                  <a:pt x="2498048" y="-17192"/>
                  <a:pt x="2695273" y="38332"/>
                  <a:pt x="2884919" y="0"/>
                </a:cubicBezTo>
                <a:cubicBezTo>
                  <a:pt x="3074565" y="-38332"/>
                  <a:pt x="3266204" y="2763"/>
                  <a:pt x="3419598" y="0"/>
                </a:cubicBezTo>
                <a:cubicBezTo>
                  <a:pt x="3572992" y="-2763"/>
                  <a:pt x="3719936" y="67777"/>
                  <a:pt x="4007158" y="0"/>
                </a:cubicBezTo>
                <a:cubicBezTo>
                  <a:pt x="4294380" y="-67777"/>
                  <a:pt x="4295246" y="51252"/>
                  <a:pt x="4488957" y="0"/>
                </a:cubicBezTo>
                <a:cubicBezTo>
                  <a:pt x="4682668" y="-51252"/>
                  <a:pt x="5111454" y="58880"/>
                  <a:pt x="5288038" y="0"/>
                </a:cubicBezTo>
                <a:cubicBezTo>
                  <a:pt x="5337063" y="126830"/>
                  <a:pt x="5281124" y="311147"/>
                  <a:pt x="5288038" y="412113"/>
                </a:cubicBezTo>
                <a:cubicBezTo>
                  <a:pt x="5294952" y="513079"/>
                  <a:pt x="5264793" y="649197"/>
                  <a:pt x="5288038" y="812223"/>
                </a:cubicBezTo>
                <a:cubicBezTo>
                  <a:pt x="5311283" y="975249"/>
                  <a:pt x="5252712" y="1046718"/>
                  <a:pt x="5288038" y="1200329"/>
                </a:cubicBezTo>
                <a:cubicBezTo>
                  <a:pt x="5163084" y="1215165"/>
                  <a:pt x="5036627" y="1195819"/>
                  <a:pt x="4859119" y="1200329"/>
                </a:cubicBezTo>
                <a:cubicBezTo>
                  <a:pt x="4681611" y="1204839"/>
                  <a:pt x="4534755" y="1164047"/>
                  <a:pt x="4430201" y="1200329"/>
                </a:cubicBezTo>
                <a:cubicBezTo>
                  <a:pt x="4325647" y="1236611"/>
                  <a:pt x="4041344" y="1134076"/>
                  <a:pt x="3842641" y="1200329"/>
                </a:cubicBezTo>
                <a:cubicBezTo>
                  <a:pt x="3643938" y="1266582"/>
                  <a:pt x="3599761" y="1154955"/>
                  <a:pt x="3413722" y="1200329"/>
                </a:cubicBezTo>
                <a:cubicBezTo>
                  <a:pt x="3227683" y="1245703"/>
                  <a:pt x="2986300" y="1174680"/>
                  <a:pt x="2826163" y="1200329"/>
                </a:cubicBezTo>
                <a:cubicBezTo>
                  <a:pt x="2666026" y="1225978"/>
                  <a:pt x="2524598" y="1155460"/>
                  <a:pt x="2344364" y="1200329"/>
                </a:cubicBezTo>
                <a:cubicBezTo>
                  <a:pt x="2164130" y="1245198"/>
                  <a:pt x="1952954" y="1157003"/>
                  <a:pt x="1809684" y="1200329"/>
                </a:cubicBezTo>
                <a:cubicBezTo>
                  <a:pt x="1666414" y="1243655"/>
                  <a:pt x="1329191" y="1189295"/>
                  <a:pt x="1169244" y="1200329"/>
                </a:cubicBezTo>
                <a:cubicBezTo>
                  <a:pt x="1009297" y="1211363"/>
                  <a:pt x="899130" y="1145902"/>
                  <a:pt x="687445" y="1200329"/>
                </a:cubicBezTo>
                <a:cubicBezTo>
                  <a:pt x="475760" y="1254756"/>
                  <a:pt x="327691" y="1137918"/>
                  <a:pt x="0" y="1200329"/>
                </a:cubicBezTo>
                <a:cubicBezTo>
                  <a:pt x="-32506" y="1079348"/>
                  <a:pt x="1126" y="903495"/>
                  <a:pt x="0" y="812223"/>
                </a:cubicBezTo>
                <a:cubicBezTo>
                  <a:pt x="-1126" y="720951"/>
                  <a:pt x="18699" y="549789"/>
                  <a:pt x="0" y="388106"/>
                </a:cubicBezTo>
                <a:cubicBezTo>
                  <a:pt x="-18699" y="226423"/>
                  <a:pt x="24744" y="100161"/>
                  <a:pt x="0" y="0"/>
                </a:cubicBezTo>
                <a:close/>
              </a:path>
              <a:path w="5288038" h="1200329" stroke="0" extrusionOk="0">
                <a:moveTo>
                  <a:pt x="0" y="0"/>
                </a:moveTo>
                <a:cubicBezTo>
                  <a:pt x="329026" y="-8666"/>
                  <a:pt x="373004" y="30245"/>
                  <a:pt x="693321" y="0"/>
                </a:cubicBezTo>
                <a:cubicBezTo>
                  <a:pt x="1013638" y="-30245"/>
                  <a:pt x="1049690" y="70751"/>
                  <a:pt x="1333761" y="0"/>
                </a:cubicBezTo>
                <a:cubicBezTo>
                  <a:pt x="1617832" y="-70751"/>
                  <a:pt x="1708285" y="11646"/>
                  <a:pt x="1868440" y="0"/>
                </a:cubicBezTo>
                <a:cubicBezTo>
                  <a:pt x="2028595" y="-11646"/>
                  <a:pt x="2219676" y="75227"/>
                  <a:pt x="2561761" y="0"/>
                </a:cubicBezTo>
                <a:cubicBezTo>
                  <a:pt x="2903846" y="-75227"/>
                  <a:pt x="3049006" y="49954"/>
                  <a:pt x="3202201" y="0"/>
                </a:cubicBezTo>
                <a:cubicBezTo>
                  <a:pt x="3355396" y="-49954"/>
                  <a:pt x="3552152" y="66620"/>
                  <a:pt x="3842641" y="0"/>
                </a:cubicBezTo>
                <a:cubicBezTo>
                  <a:pt x="4133130" y="-66620"/>
                  <a:pt x="4307879" y="25107"/>
                  <a:pt x="4535961" y="0"/>
                </a:cubicBezTo>
                <a:cubicBezTo>
                  <a:pt x="4764043" y="-25107"/>
                  <a:pt x="5067894" y="27777"/>
                  <a:pt x="5288038" y="0"/>
                </a:cubicBezTo>
                <a:cubicBezTo>
                  <a:pt x="5299134" y="149645"/>
                  <a:pt x="5238312" y="239786"/>
                  <a:pt x="5288038" y="424116"/>
                </a:cubicBezTo>
                <a:cubicBezTo>
                  <a:pt x="5337764" y="608446"/>
                  <a:pt x="5258712" y="626029"/>
                  <a:pt x="5288038" y="788216"/>
                </a:cubicBezTo>
                <a:cubicBezTo>
                  <a:pt x="5317364" y="950403"/>
                  <a:pt x="5266200" y="1101560"/>
                  <a:pt x="5288038" y="1200329"/>
                </a:cubicBezTo>
                <a:cubicBezTo>
                  <a:pt x="5078186" y="1245013"/>
                  <a:pt x="4980415" y="1185830"/>
                  <a:pt x="4859119" y="1200329"/>
                </a:cubicBezTo>
                <a:cubicBezTo>
                  <a:pt x="4737823" y="1214828"/>
                  <a:pt x="4543093" y="1182840"/>
                  <a:pt x="4430201" y="1200329"/>
                </a:cubicBezTo>
                <a:cubicBezTo>
                  <a:pt x="4317309" y="1217818"/>
                  <a:pt x="4031330" y="1158271"/>
                  <a:pt x="3789761" y="1200329"/>
                </a:cubicBezTo>
                <a:cubicBezTo>
                  <a:pt x="3548192" y="1242387"/>
                  <a:pt x="3430008" y="1160553"/>
                  <a:pt x="3307962" y="1200329"/>
                </a:cubicBezTo>
                <a:cubicBezTo>
                  <a:pt x="3185916" y="1240105"/>
                  <a:pt x="2972765" y="1169721"/>
                  <a:pt x="2667521" y="1200329"/>
                </a:cubicBezTo>
                <a:cubicBezTo>
                  <a:pt x="2362277" y="1230937"/>
                  <a:pt x="2168412" y="1151293"/>
                  <a:pt x="1974201" y="1200329"/>
                </a:cubicBezTo>
                <a:cubicBezTo>
                  <a:pt x="1779990" y="1249365"/>
                  <a:pt x="1677972" y="1138232"/>
                  <a:pt x="1386641" y="1200329"/>
                </a:cubicBezTo>
                <a:cubicBezTo>
                  <a:pt x="1095310" y="1262426"/>
                  <a:pt x="1015080" y="1128461"/>
                  <a:pt x="746201" y="1200329"/>
                </a:cubicBezTo>
                <a:cubicBezTo>
                  <a:pt x="477322" y="1272197"/>
                  <a:pt x="366546" y="1148384"/>
                  <a:pt x="0" y="1200329"/>
                </a:cubicBezTo>
                <a:cubicBezTo>
                  <a:pt x="-7388" y="1013246"/>
                  <a:pt x="17655" y="959105"/>
                  <a:pt x="0" y="800219"/>
                </a:cubicBezTo>
                <a:cubicBezTo>
                  <a:pt x="-17655" y="641333"/>
                  <a:pt x="15430" y="537998"/>
                  <a:pt x="0" y="436120"/>
                </a:cubicBezTo>
                <a:cubicBezTo>
                  <a:pt x="-15430" y="334242"/>
                  <a:pt x="9120" y="135060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44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69935763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l"/>
            <a:r>
              <a:rPr lang="ru-RU" i="0" dirty="0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Самые редкие экземпляры хагуэя можно встретить в национальном парке Долина Виньялес, объявленном ЮНЕСКО достоянием человечества.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78C04F-1128-40E7-B449-FC50BC23AD2D}"/>
              </a:ext>
            </a:extLst>
          </p:cNvPr>
          <p:cNvSpPr txBox="1"/>
          <p:nvPr/>
        </p:nvSpPr>
        <p:spPr>
          <a:xfrm>
            <a:off x="8807669" y="146860"/>
            <a:ext cx="348380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EE2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Х</a:t>
            </a:r>
            <a:r>
              <a:rPr lang="ru-RU" sz="3600" b="1" i="0" dirty="0">
                <a:solidFill>
                  <a:srgbClr val="FEE2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агуэй</a:t>
            </a:r>
            <a:endParaRPr lang="ru-RU" sz="3600" dirty="0">
              <a:solidFill>
                <a:srgbClr val="FEE2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A8482B-2340-46B2-89AC-B1D2AA556A34}"/>
              </a:ext>
            </a:extLst>
          </p:cNvPr>
          <p:cNvSpPr txBox="1"/>
          <p:nvPr/>
        </p:nvSpPr>
        <p:spPr>
          <a:xfrm rot="21379696">
            <a:off x="252187" y="5889854"/>
            <a:ext cx="32713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© Мария и Александра Юдины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8B66F2B-9B74-412D-9297-76C06887D5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4472" y="918791"/>
            <a:ext cx="1013486" cy="120032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DB2478-0CD2-4DBF-A423-413932577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119" y="3016651"/>
            <a:ext cx="1490192" cy="3723108"/>
          </a:xfrm>
          <a:prstGeom prst="rect">
            <a:avLst/>
          </a:prstGeom>
          <a:effectLst>
            <a:softEdge rad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B89AE6-9A23-4E02-8911-2BCBBDB3767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5" b="8580"/>
          <a:stretch/>
        </p:blipFill>
        <p:spPr>
          <a:xfrm>
            <a:off x="245689" y="911929"/>
            <a:ext cx="4942996" cy="487349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408700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27ABC9-7C21-46FA-82BD-0D609D870E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33"/>
            <a:ext cx="12250037" cy="67055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7A645C-430D-45EE-BB6C-B3968F08FCD5}"/>
              </a:ext>
            </a:extLst>
          </p:cNvPr>
          <p:cNvSpPr txBox="1"/>
          <p:nvPr/>
        </p:nvSpPr>
        <p:spPr>
          <a:xfrm rot="21168158">
            <a:off x="174009" y="600476"/>
            <a:ext cx="76549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400" b="1" i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Творческая мастерская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64CB1-6CD3-4AFC-B3AD-F8EFCEF02B98}"/>
              </a:ext>
            </a:extLst>
          </p:cNvPr>
          <p:cNvSpPr txBox="1"/>
          <p:nvPr/>
        </p:nvSpPr>
        <p:spPr>
          <a:xfrm>
            <a:off x="1257923" y="1712543"/>
            <a:ext cx="6197599" cy="2862322"/>
          </a:xfrm>
          <a:custGeom>
            <a:avLst/>
            <a:gdLst>
              <a:gd name="connsiteX0" fmla="*/ 0 w 6197599"/>
              <a:gd name="connsiteY0" fmla="*/ 0 h 2862322"/>
              <a:gd name="connsiteX1" fmla="*/ 439466 w 6197599"/>
              <a:gd name="connsiteY1" fmla="*/ 0 h 2862322"/>
              <a:gd name="connsiteX2" fmla="*/ 940908 w 6197599"/>
              <a:gd name="connsiteY2" fmla="*/ 0 h 2862322"/>
              <a:gd name="connsiteX3" fmla="*/ 1318398 w 6197599"/>
              <a:gd name="connsiteY3" fmla="*/ 0 h 2862322"/>
              <a:gd name="connsiteX4" fmla="*/ 1695888 w 6197599"/>
              <a:gd name="connsiteY4" fmla="*/ 0 h 2862322"/>
              <a:gd name="connsiteX5" fmla="*/ 2197331 w 6197599"/>
              <a:gd name="connsiteY5" fmla="*/ 0 h 2862322"/>
              <a:gd name="connsiteX6" fmla="*/ 2822725 w 6197599"/>
              <a:gd name="connsiteY6" fmla="*/ 0 h 2862322"/>
              <a:gd name="connsiteX7" fmla="*/ 3510095 w 6197599"/>
              <a:gd name="connsiteY7" fmla="*/ 0 h 2862322"/>
              <a:gd name="connsiteX8" fmla="*/ 4011537 w 6197599"/>
              <a:gd name="connsiteY8" fmla="*/ 0 h 2862322"/>
              <a:gd name="connsiteX9" fmla="*/ 4574955 w 6197599"/>
              <a:gd name="connsiteY9" fmla="*/ 0 h 2862322"/>
              <a:gd name="connsiteX10" fmla="*/ 5076397 w 6197599"/>
              <a:gd name="connsiteY10" fmla="*/ 0 h 2862322"/>
              <a:gd name="connsiteX11" fmla="*/ 5515863 w 6197599"/>
              <a:gd name="connsiteY11" fmla="*/ 0 h 2862322"/>
              <a:gd name="connsiteX12" fmla="*/ 6197599 w 6197599"/>
              <a:gd name="connsiteY12" fmla="*/ 0 h 2862322"/>
              <a:gd name="connsiteX13" fmla="*/ 6197599 w 6197599"/>
              <a:gd name="connsiteY13" fmla="*/ 486595 h 2862322"/>
              <a:gd name="connsiteX14" fmla="*/ 6197599 w 6197599"/>
              <a:gd name="connsiteY14" fmla="*/ 1116306 h 2862322"/>
              <a:gd name="connsiteX15" fmla="*/ 6197599 w 6197599"/>
              <a:gd name="connsiteY15" fmla="*/ 1602900 h 2862322"/>
              <a:gd name="connsiteX16" fmla="*/ 6197599 w 6197599"/>
              <a:gd name="connsiteY16" fmla="*/ 2146742 h 2862322"/>
              <a:gd name="connsiteX17" fmla="*/ 6197599 w 6197599"/>
              <a:gd name="connsiteY17" fmla="*/ 2862322 h 2862322"/>
              <a:gd name="connsiteX18" fmla="*/ 5510229 w 6197599"/>
              <a:gd name="connsiteY18" fmla="*/ 2862322 h 2862322"/>
              <a:gd name="connsiteX19" fmla="*/ 4946811 w 6197599"/>
              <a:gd name="connsiteY19" fmla="*/ 2862322 h 2862322"/>
              <a:gd name="connsiteX20" fmla="*/ 4569321 w 6197599"/>
              <a:gd name="connsiteY20" fmla="*/ 2862322 h 2862322"/>
              <a:gd name="connsiteX21" fmla="*/ 4067879 w 6197599"/>
              <a:gd name="connsiteY21" fmla="*/ 2862322 h 2862322"/>
              <a:gd name="connsiteX22" fmla="*/ 3380509 w 6197599"/>
              <a:gd name="connsiteY22" fmla="*/ 2862322 h 2862322"/>
              <a:gd name="connsiteX23" fmla="*/ 2879066 w 6197599"/>
              <a:gd name="connsiteY23" fmla="*/ 2862322 h 2862322"/>
              <a:gd name="connsiteX24" fmla="*/ 2315648 w 6197599"/>
              <a:gd name="connsiteY24" fmla="*/ 2862322 h 2862322"/>
              <a:gd name="connsiteX25" fmla="*/ 1752230 w 6197599"/>
              <a:gd name="connsiteY25" fmla="*/ 2862322 h 2862322"/>
              <a:gd name="connsiteX26" fmla="*/ 1374740 w 6197599"/>
              <a:gd name="connsiteY26" fmla="*/ 2862322 h 2862322"/>
              <a:gd name="connsiteX27" fmla="*/ 873298 w 6197599"/>
              <a:gd name="connsiteY27" fmla="*/ 2862322 h 2862322"/>
              <a:gd name="connsiteX28" fmla="*/ 0 w 6197599"/>
              <a:gd name="connsiteY28" fmla="*/ 2862322 h 2862322"/>
              <a:gd name="connsiteX29" fmla="*/ 0 w 6197599"/>
              <a:gd name="connsiteY29" fmla="*/ 2375727 h 2862322"/>
              <a:gd name="connsiteX30" fmla="*/ 0 w 6197599"/>
              <a:gd name="connsiteY30" fmla="*/ 1860509 h 2862322"/>
              <a:gd name="connsiteX31" fmla="*/ 0 w 6197599"/>
              <a:gd name="connsiteY31" fmla="*/ 1230798 h 2862322"/>
              <a:gd name="connsiteX32" fmla="*/ 0 w 6197599"/>
              <a:gd name="connsiteY32" fmla="*/ 601088 h 2862322"/>
              <a:gd name="connsiteX33" fmla="*/ 0 w 6197599"/>
              <a:gd name="connsiteY33" fmla="*/ 0 h 2862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197599" h="2862322" fill="none" extrusionOk="0">
                <a:moveTo>
                  <a:pt x="0" y="0"/>
                </a:moveTo>
                <a:cubicBezTo>
                  <a:pt x="145892" y="-45506"/>
                  <a:pt x="270636" y="18349"/>
                  <a:pt x="439466" y="0"/>
                </a:cubicBezTo>
                <a:cubicBezTo>
                  <a:pt x="608296" y="-18349"/>
                  <a:pt x="753499" y="23353"/>
                  <a:pt x="940908" y="0"/>
                </a:cubicBezTo>
                <a:cubicBezTo>
                  <a:pt x="1128317" y="-23353"/>
                  <a:pt x="1209697" y="41124"/>
                  <a:pt x="1318398" y="0"/>
                </a:cubicBezTo>
                <a:cubicBezTo>
                  <a:pt x="1427099" y="-41124"/>
                  <a:pt x="1578695" y="26208"/>
                  <a:pt x="1695888" y="0"/>
                </a:cubicBezTo>
                <a:cubicBezTo>
                  <a:pt x="1813081" y="-26208"/>
                  <a:pt x="1948486" y="17446"/>
                  <a:pt x="2197331" y="0"/>
                </a:cubicBezTo>
                <a:cubicBezTo>
                  <a:pt x="2446176" y="-17446"/>
                  <a:pt x="2511258" y="4231"/>
                  <a:pt x="2822725" y="0"/>
                </a:cubicBezTo>
                <a:cubicBezTo>
                  <a:pt x="3134192" y="-4231"/>
                  <a:pt x="3190281" y="4885"/>
                  <a:pt x="3510095" y="0"/>
                </a:cubicBezTo>
                <a:cubicBezTo>
                  <a:pt x="3829909" y="-4885"/>
                  <a:pt x="3861820" y="48782"/>
                  <a:pt x="4011537" y="0"/>
                </a:cubicBezTo>
                <a:cubicBezTo>
                  <a:pt x="4161254" y="-48782"/>
                  <a:pt x="4393433" y="15727"/>
                  <a:pt x="4574955" y="0"/>
                </a:cubicBezTo>
                <a:cubicBezTo>
                  <a:pt x="4756477" y="-15727"/>
                  <a:pt x="4920388" y="27729"/>
                  <a:pt x="5076397" y="0"/>
                </a:cubicBezTo>
                <a:cubicBezTo>
                  <a:pt x="5232406" y="-27729"/>
                  <a:pt x="5368013" y="45805"/>
                  <a:pt x="5515863" y="0"/>
                </a:cubicBezTo>
                <a:cubicBezTo>
                  <a:pt x="5663713" y="-45805"/>
                  <a:pt x="5867606" y="23707"/>
                  <a:pt x="6197599" y="0"/>
                </a:cubicBezTo>
                <a:cubicBezTo>
                  <a:pt x="6204604" y="137308"/>
                  <a:pt x="6157926" y="289776"/>
                  <a:pt x="6197599" y="486595"/>
                </a:cubicBezTo>
                <a:cubicBezTo>
                  <a:pt x="6237272" y="683414"/>
                  <a:pt x="6154857" y="877614"/>
                  <a:pt x="6197599" y="1116306"/>
                </a:cubicBezTo>
                <a:cubicBezTo>
                  <a:pt x="6240341" y="1354998"/>
                  <a:pt x="6180669" y="1416401"/>
                  <a:pt x="6197599" y="1602900"/>
                </a:cubicBezTo>
                <a:cubicBezTo>
                  <a:pt x="6214529" y="1789399"/>
                  <a:pt x="6153801" y="2003560"/>
                  <a:pt x="6197599" y="2146742"/>
                </a:cubicBezTo>
                <a:cubicBezTo>
                  <a:pt x="6241397" y="2289924"/>
                  <a:pt x="6196568" y="2637664"/>
                  <a:pt x="6197599" y="2862322"/>
                </a:cubicBezTo>
                <a:cubicBezTo>
                  <a:pt x="5957625" y="2874495"/>
                  <a:pt x="5671911" y="2841950"/>
                  <a:pt x="5510229" y="2862322"/>
                </a:cubicBezTo>
                <a:cubicBezTo>
                  <a:pt x="5348547" y="2882694"/>
                  <a:pt x="5101851" y="2813745"/>
                  <a:pt x="4946811" y="2862322"/>
                </a:cubicBezTo>
                <a:cubicBezTo>
                  <a:pt x="4791771" y="2910899"/>
                  <a:pt x="4679393" y="2846814"/>
                  <a:pt x="4569321" y="2862322"/>
                </a:cubicBezTo>
                <a:cubicBezTo>
                  <a:pt x="4459249" y="2877830"/>
                  <a:pt x="4300912" y="2857985"/>
                  <a:pt x="4067879" y="2862322"/>
                </a:cubicBezTo>
                <a:cubicBezTo>
                  <a:pt x="3834846" y="2866659"/>
                  <a:pt x="3565858" y="2794888"/>
                  <a:pt x="3380509" y="2862322"/>
                </a:cubicBezTo>
                <a:cubicBezTo>
                  <a:pt x="3195160" y="2929756"/>
                  <a:pt x="3054275" y="2858407"/>
                  <a:pt x="2879066" y="2862322"/>
                </a:cubicBezTo>
                <a:cubicBezTo>
                  <a:pt x="2703857" y="2866237"/>
                  <a:pt x="2440909" y="2818285"/>
                  <a:pt x="2315648" y="2862322"/>
                </a:cubicBezTo>
                <a:cubicBezTo>
                  <a:pt x="2190387" y="2906359"/>
                  <a:pt x="1971023" y="2853374"/>
                  <a:pt x="1752230" y="2862322"/>
                </a:cubicBezTo>
                <a:cubicBezTo>
                  <a:pt x="1533437" y="2871270"/>
                  <a:pt x="1509655" y="2840102"/>
                  <a:pt x="1374740" y="2862322"/>
                </a:cubicBezTo>
                <a:cubicBezTo>
                  <a:pt x="1239825" y="2884542"/>
                  <a:pt x="1109473" y="2822128"/>
                  <a:pt x="873298" y="2862322"/>
                </a:cubicBezTo>
                <a:cubicBezTo>
                  <a:pt x="637123" y="2902516"/>
                  <a:pt x="285955" y="2835852"/>
                  <a:pt x="0" y="2862322"/>
                </a:cubicBezTo>
                <a:cubicBezTo>
                  <a:pt x="-51163" y="2733920"/>
                  <a:pt x="48162" y="2480812"/>
                  <a:pt x="0" y="2375727"/>
                </a:cubicBezTo>
                <a:cubicBezTo>
                  <a:pt x="-48162" y="2270642"/>
                  <a:pt x="34338" y="1995000"/>
                  <a:pt x="0" y="1860509"/>
                </a:cubicBezTo>
                <a:cubicBezTo>
                  <a:pt x="-34338" y="1726018"/>
                  <a:pt x="53785" y="1359536"/>
                  <a:pt x="0" y="1230798"/>
                </a:cubicBezTo>
                <a:cubicBezTo>
                  <a:pt x="-53785" y="1102060"/>
                  <a:pt x="68571" y="835450"/>
                  <a:pt x="0" y="601088"/>
                </a:cubicBezTo>
                <a:cubicBezTo>
                  <a:pt x="-68571" y="366726"/>
                  <a:pt x="28056" y="124889"/>
                  <a:pt x="0" y="0"/>
                </a:cubicBezTo>
                <a:close/>
              </a:path>
              <a:path w="6197599" h="2862322" stroke="0" extrusionOk="0">
                <a:moveTo>
                  <a:pt x="0" y="0"/>
                </a:moveTo>
                <a:cubicBezTo>
                  <a:pt x="110369" y="-31242"/>
                  <a:pt x="207134" y="28952"/>
                  <a:pt x="377490" y="0"/>
                </a:cubicBezTo>
                <a:cubicBezTo>
                  <a:pt x="547846" y="-28952"/>
                  <a:pt x="820961" y="28829"/>
                  <a:pt x="940908" y="0"/>
                </a:cubicBezTo>
                <a:cubicBezTo>
                  <a:pt x="1060855" y="-28829"/>
                  <a:pt x="1421679" y="47483"/>
                  <a:pt x="1566302" y="0"/>
                </a:cubicBezTo>
                <a:cubicBezTo>
                  <a:pt x="1710925" y="-47483"/>
                  <a:pt x="2032329" y="82408"/>
                  <a:pt x="2253672" y="0"/>
                </a:cubicBezTo>
                <a:cubicBezTo>
                  <a:pt x="2475015" y="-82408"/>
                  <a:pt x="2474966" y="43308"/>
                  <a:pt x="2693138" y="0"/>
                </a:cubicBezTo>
                <a:cubicBezTo>
                  <a:pt x="2911310" y="-43308"/>
                  <a:pt x="2921112" y="31756"/>
                  <a:pt x="3070629" y="0"/>
                </a:cubicBezTo>
                <a:cubicBezTo>
                  <a:pt x="3220146" y="-31756"/>
                  <a:pt x="3454940" y="38841"/>
                  <a:pt x="3696023" y="0"/>
                </a:cubicBezTo>
                <a:cubicBezTo>
                  <a:pt x="3937106" y="-38841"/>
                  <a:pt x="4091424" y="54357"/>
                  <a:pt x="4321417" y="0"/>
                </a:cubicBezTo>
                <a:cubicBezTo>
                  <a:pt x="4551410" y="-54357"/>
                  <a:pt x="4520463" y="19718"/>
                  <a:pt x="4698907" y="0"/>
                </a:cubicBezTo>
                <a:cubicBezTo>
                  <a:pt x="4877351" y="-19718"/>
                  <a:pt x="5166396" y="57585"/>
                  <a:pt x="5386277" y="0"/>
                </a:cubicBezTo>
                <a:cubicBezTo>
                  <a:pt x="5606158" y="-57585"/>
                  <a:pt x="5975689" y="1141"/>
                  <a:pt x="6197599" y="0"/>
                </a:cubicBezTo>
                <a:cubicBezTo>
                  <a:pt x="6201167" y="129531"/>
                  <a:pt x="6175155" y="305277"/>
                  <a:pt x="6197599" y="572464"/>
                </a:cubicBezTo>
                <a:cubicBezTo>
                  <a:pt x="6220043" y="839651"/>
                  <a:pt x="6190011" y="996698"/>
                  <a:pt x="6197599" y="1116306"/>
                </a:cubicBezTo>
                <a:cubicBezTo>
                  <a:pt x="6205187" y="1235914"/>
                  <a:pt x="6178985" y="1493788"/>
                  <a:pt x="6197599" y="1602900"/>
                </a:cubicBezTo>
                <a:cubicBezTo>
                  <a:pt x="6216213" y="1712012"/>
                  <a:pt x="6165245" y="2018338"/>
                  <a:pt x="6197599" y="2175365"/>
                </a:cubicBezTo>
                <a:cubicBezTo>
                  <a:pt x="6229953" y="2332393"/>
                  <a:pt x="6169178" y="2670324"/>
                  <a:pt x="6197599" y="2862322"/>
                </a:cubicBezTo>
                <a:cubicBezTo>
                  <a:pt x="5934366" y="2894112"/>
                  <a:pt x="5812514" y="2814113"/>
                  <a:pt x="5634181" y="2862322"/>
                </a:cubicBezTo>
                <a:cubicBezTo>
                  <a:pt x="5455848" y="2910531"/>
                  <a:pt x="5143880" y="2848492"/>
                  <a:pt x="5008787" y="2862322"/>
                </a:cubicBezTo>
                <a:cubicBezTo>
                  <a:pt x="4873694" y="2876152"/>
                  <a:pt x="4562163" y="2847301"/>
                  <a:pt x="4383393" y="2862322"/>
                </a:cubicBezTo>
                <a:cubicBezTo>
                  <a:pt x="4204623" y="2877343"/>
                  <a:pt x="3964707" y="2823107"/>
                  <a:pt x="3819975" y="2862322"/>
                </a:cubicBezTo>
                <a:cubicBezTo>
                  <a:pt x="3675243" y="2901537"/>
                  <a:pt x="3336249" y="2847796"/>
                  <a:pt x="3194581" y="2862322"/>
                </a:cubicBezTo>
                <a:cubicBezTo>
                  <a:pt x="3052913" y="2876848"/>
                  <a:pt x="2757123" y="2835520"/>
                  <a:pt x="2569186" y="2862322"/>
                </a:cubicBezTo>
                <a:cubicBezTo>
                  <a:pt x="2381249" y="2889124"/>
                  <a:pt x="2195942" y="2839634"/>
                  <a:pt x="1881816" y="2862322"/>
                </a:cubicBezTo>
                <a:cubicBezTo>
                  <a:pt x="1567690" y="2885010"/>
                  <a:pt x="1503027" y="2813509"/>
                  <a:pt x="1380374" y="2862322"/>
                </a:cubicBezTo>
                <a:cubicBezTo>
                  <a:pt x="1257721" y="2911135"/>
                  <a:pt x="1181627" y="2831615"/>
                  <a:pt x="1002884" y="2862322"/>
                </a:cubicBezTo>
                <a:cubicBezTo>
                  <a:pt x="824141" y="2893029"/>
                  <a:pt x="347428" y="2776431"/>
                  <a:pt x="0" y="2862322"/>
                </a:cubicBezTo>
                <a:cubicBezTo>
                  <a:pt x="-41647" y="2616173"/>
                  <a:pt x="36404" y="2503739"/>
                  <a:pt x="0" y="2318481"/>
                </a:cubicBezTo>
                <a:cubicBezTo>
                  <a:pt x="-36404" y="2133223"/>
                  <a:pt x="2442" y="1921986"/>
                  <a:pt x="0" y="1717393"/>
                </a:cubicBezTo>
                <a:cubicBezTo>
                  <a:pt x="-2442" y="1512800"/>
                  <a:pt x="36068" y="1321618"/>
                  <a:pt x="0" y="1202175"/>
                </a:cubicBezTo>
                <a:cubicBezTo>
                  <a:pt x="-36068" y="1082732"/>
                  <a:pt x="28460" y="926649"/>
                  <a:pt x="0" y="658334"/>
                </a:cubicBezTo>
                <a:cubicBezTo>
                  <a:pt x="-28460" y="390019"/>
                  <a:pt x="65002" y="206438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29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1962541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А это дерево историческое,</a:t>
            </a:r>
          </a:p>
          <a:p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И название у него, конечно, экзотическое.</a:t>
            </a:r>
          </a:p>
          <a:p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О нём знает каждый кубинец,</a:t>
            </a:r>
          </a:p>
          <a:p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Иногда он ходит вокруг него и просит гостинец.</a:t>
            </a:r>
          </a:p>
          <a:p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Священное дерево есть в самом центре Гаваны,</a:t>
            </a:r>
          </a:p>
          <a:p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Оно уникально, в нем отсутствуют всякие изъяны.</a:t>
            </a:r>
          </a:p>
          <a:p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Надеюсь, теперь отгадка стала ясной.</a:t>
            </a:r>
          </a:p>
          <a:p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Вы правы, безусловно, это сейба прекрасная.</a:t>
            </a:r>
          </a:p>
          <a:p>
            <a:pPr algn="r"/>
            <a:endParaRPr lang="ru-RU" dirty="0">
              <a:solidFill>
                <a:srgbClr val="5A1767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Де Ля Портилья Альварес Рубен</a:t>
            </a:r>
          </a:p>
        </p:txBody>
      </p:sp>
      <p:pic>
        <p:nvPicPr>
          <p:cNvPr id="9" name="Объект 4">
            <a:extLst>
              <a:ext uri="{FF2B5EF4-FFF2-40B4-BE49-F238E27FC236}">
                <a16:creationId xmlns:a16="http://schemas.microsoft.com/office/drawing/2014/main" id="{DAAC4037-C9D8-4967-AF24-405B7A8DFB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3" t="10286" r="6263" b="8388"/>
          <a:stretch/>
        </p:blipFill>
        <p:spPr>
          <a:xfrm rot="16200000">
            <a:off x="7282095" y="1327051"/>
            <a:ext cx="4714967" cy="3608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B029E0-00ED-4CB5-820F-32B20177A990}"/>
              </a:ext>
            </a:extLst>
          </p:cNvPr>
          <p:cNvSpPr txBox="1"/>
          <p:nvPr/>
        </p:nvSpPr>
        <p:spPr>
          <a:xfrm>
            <a:off x="7707117" y="5626361"/>
            <a:ext cx="38649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A1767"/>
                </a:solidFill>
                <a:latin typeface="Bookman Old Style" panose="02050604050505020204" pitchFamily="18" charset="0"/>
              </a:rPr>
              <a:t>Елизавета Голубева.</a:t>
            </a:r>
          </a:p>
          <a:p>
            <a:pPr algn="ctr"/>
            <a:r>
              <a:rPr lang="ru-RU" sz="2000" b="1" dirty="0">
                <a:solidFill>
                  <a:srgbClr val="5A1767"/>
                </a:solidFill>
                <a:latin typeface="Bookman Old Style" panose="02050604050505020204" pitchFamily="18" charset="0"/>
              </a:rPr>
              <a:t>«Дерево желаний». 2024 г.</a:t>
            </a:r>
          </a:p>
          <a:p>
            <a:pPr algn="ctr"/>
            <a:endParaRPr lang="ru-RU" sz="2000" b="1" dirty="0">
              <a:solidFill>
                <a:srgbClr val="5A1767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DC7F65-44B1-4932-8047-A715891B9060}"/>
              </a:ext>
            </a:extLst>
          </p:cNvPr>
          <p:cNvSpPr txBox="1"/>
          <p:nvPr/>
        </p:nvSpPr>
        <p:spPr>
          <a:xfrm>
            <a:off x="3215671" y="4749198"/>
            <a:ext cx="3916680" cy="1754326"/>
          </a:xfrm>
          <a:custGeom>
            <a:avLst/>
            <a:gdLst>
              <a:gd name="connsiteX0" fmla="*/ 0 w 3916680"/>
              <a:gd name="connsiteY0" fmla="*/ 0 h 1754326"/>
              <a:gd name="connsiteX1" fmla="*/ 637859 w 3916680"/>
              <a:gd name="connsiteY1" fmla="*/ 0 h 1754326"/>
              <a:gd name="connsiteX2" fmla="*/ 1197385 w 3916680"/>
              <a:gd name="connsiteY2" fmla="*/ 0 h 1754326"/>
              <a:gd name="connsiteX3" fmla="*/ 1796078 w 3916680"/>
              <a:gd name="connsiteY3" fmla="*/ 0 h 1754326"/>
              <a:gd name="connsiteX4" fmla="*/ 2433937 w 3916680"/>
              <a:gd name="connsiteY4" fmla="*/ 0 h 1754326"/>
              <a:gd name="connsiteX5" fmla="*/ 3032629 w 3916680"/>
              <a:gd name="connsiteY5" fmla="*/ 0 h 1754326"/>
              <a:gd name="connsiteX6" fmla="*/ 3916680 w 3916680"/>
              <a:gd name="connsiteY6" fmla="*/ 0 h 1754326"/>
              <a:gd name="connsiteX7" fmla="*/ 3916680 w 3916680"/>
              <a:gd name="connsiteY7" fmla="*/ 584775 h 1754326"/>
              <a:gd name="connsiteX8" fmla="*/ 3916680 w 3916680"/>
              <a:gd name="connsiteY8" fmla="*/ 1152007 h 1754326"/>
              <a:gd name="connsiteX9" fmla="*/ 3916680 w 3916680"/>
              <a:gd name="connsiteY9" fmla="*/ 1754326 h 1754326"/>
              <a:gd name="connsiteX10" fmla="*/ 3474655 w 3916680"/>
              <a:gd name="connsiteY10" fmla="*/ 1754326 h 1754326"/>
              <a:gd name="connsiteX11" fmla="*/ 2836795 w 3916680"/>
              <a:gd name="connsiteY11" fmla="*/ 1754326 h 1754326"/>
              <a:gd name="connsiteX12" fmla="*/ 2394770 w 3916680"/>
              <a:gd name="connsiteY12" fmla="*/ 1754326 h 1754326"/>
              <a:gd name="connsiteX13" fmla="*/ 1952745 w 3916680"/>
              <a:gd name="connsiteY13" fmla="*/ 1754326 h 1754326"/>
              <a:gd name="connsiteX14" fmla="*/ 1314885 w 3916680"/>
              <a:gd name="connsiteY14" fmla="*/ 1754326 h 1754326"/>
              <a:gd name="connsiteX15" fmla="*/ 677026 w 3916680"/>
              <a:gd name="connsiteY15" fmla="*/ 1754326 h 1754326"/>
              <a:gd name="connsiteX16" fmla="*/ 0 w 3916680"/>
              <a:gd name="connsiteY16" fmla="*/ 1754326 h 1754326"/>
              <a:gd name="connsiteX17" fmla="*/ 0 w 3916680"/>
              <a:gd name="connsiteY17" fmla="*/ 1222180 h 1754326"/>
              <a:gd name="connsiteX18" fmla="*/ 0 w 3916680"/>
              <a:gd name="connsiteY18" fmla="*/ 619862 h 1754326"/>
              <a:gd name="connsiteX19" fmla="*/ 0 w 3916680"/>
              <a:gd name="connsiteY19" fmla="*/ 0 h 1754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16680" h="1754326" fill="none" extrusionOk="0">
                <a:moveTo>
                  <a:pt x="0" y="0"/>
                </a:moveTo>
                <a:cubicBezTo>
                  <a:pt x="200330" y="-38173"/>
                  <a:pt x="472945" y="27969"/>
                  <a:pt x="637859" y="0"/>
                </a:cubicBezTo>
                <a:cubicBezTo>
                  <a:pt x="802773" y="-27969"/>
                  <a:pt x="965345" y="56172"/>
                  <a:pt x="1197385" y="0"/>
                </a:cubicBezTo>
                <a:cubicBezTo>
                  <a:pt x="1429425" y="-56172"/>
                  <a:pt x="1629835" y="27684"/>
                  <a:pt x="1796078" y="0"/>
                </a:cubicBezTo>
                <a:cubicBezTo>
                  <a:pt x="1962321" y="-27684"/>
                  <a:pt x="2276440" y="5730"/>
                  <a:pt x="2433937" y="0"/>
                </a:cubicBezTo>
                <a:cubicBezTo>
                  <a:pt x="2591434" y="-5730"/>
                  <a:pt x="2908005" y="23226"/>
                  <a:pt x="3032629" y="0"/>
                </a:cubicBezTo>
                <a:cubicBezTo>
                  <a:pt x="3157253" y="-23226"/>
                  <a:pt x="3514002" y="46187"/>
                  <a:pt x="3916680" y="0"/>
                </a:cubicBezTo>
                <a:cubicBezTo>
                  <a:pt x="3923086" y="211027"/>
                  <a:pt x="3863541" y="458232"/>
                  <a:pt x="3916680" y="584775"/>
                </a:cubicBezTo>
                <a:cubicBezTo>
                  <a:pt x="3969819" y="711319"/>
                  <a:pt x="3902364" y="940906"/>
                  <a:pt x="3916680" y="1152007"/>
                </a:cubicBezTo>
                <a:cubicBezTo>
                  <a:pt x="3930996" y="1363108"/>
                  <a:pt x="3844516" y="1521220"/>
                  <a:pt x="3916680" y="1754326"/>
                </a:cubicBezTo>
                <a:cubicBezTo>
                  <a:pt x="3695978" y="1801068"/>
                  <a:pt x="3678749" y="1705971"/>
                  <a:pt x="3474655" y="1754326"/>
                </a:cubicBezTo>
                <a:cubicBezTo>
                  <a:pt x="3270562" y="1802681"/>
                  <a:pt x="3071649" y="1735166"/>
                  <a:pt x="2836795" y="1754326"/>
                </a:cubicBezTo>
                <a:cubicBezTo>
                  <a:pt x="2601941" y="1773486"/>
                  <a:pt x="2521453" y="1730362"/>
                  <a:pt x="2394770" y="1754326"/>
                </a:cubicBezTo>
                <a:cubicBezTo>
                  <a:pt x="2268087" y="1778290"/>
                  <a:pt x="2077325" y="1729868"/>
                  <a:pt x="1952745" y="1754326"/>
                </a:cubicBezTo>
                <a:cubicBezTo>
                  <a:pt x="1828165" y="1778784"/>
                  <a:pt x="1619148" y="1711910"/>
                  <a:pt x="1314885" y="1754326"/>
                </a:cubicBezTo>
                <a:cubicBezTo>
                  <a:pt x="1010622" y="1796742"/>
                  <a:pt x="806012" y="1681681"/>
                  <a:pt x="677026" y="1754326"/>
                </a:cubicBezTo>
                <a:cubicBezTo>
                  <a:pt x="548040" y="1826971"/>
                  <a:pt x="178902" y="1685402"/>
                  <a:pt x="0" y="1754326"/>
                </a:cubicBezTo>
                <a:cubicBezTo>
                  <a:pt x="-40751" y="1595973"/>
                  <a:pt x="11445" y="1380478"/>
                  <a:pt x="0" y="1222180"/>
                </a:cubicBezTo>
                <a:cubicBezTo>
                  <a:pt x="-11445" y="1063882"/>
                  <a:pt x="53113" y="884503"/>
                  <a:pt x="0" y="619862"/>
                </a:cubicBezTo>
                <a:cubicBezTo>
                  <a:pt x="-53113" y="355221"/>
                  <a:pt x="46215" y="124059"/>
                  <a:pt x="0" y="0"/>
                </a:cubicBezTo>
                <a:close/>
              </a:path>
              <a:path w="3916680" h="1754326" stroke="0" extrusionOk="0">
                <a:moveTo>
                  <a:pt x="0" y="0"/>
                </a:moveTo>
                <a:cubicBezTo>
                  <a:pt x="187837" y="-64232"/>
                  <a:pt x="310653" y="29775"/>
                  <a:pt x="598693" y="0"/>
                </a:cubicBezTo>
                <a:cubicBezTo>
                  <a:pt x="886733" y="-29775"/>
                  <a:pt x="1043723" y="46071"/>
                  <a:pt x="1236552" y="0"/>
                </a:cubicBezTo>
                <a:cubicBezTo>
                  <a:pt x="1429381" y="-46071"/>
                  <a:pt x="1530944" y="59566"/>
                  <a:pt x="1756911" y="0"/>
                </a:cubicBezTo>
                <a:cubicBezTo>
                  <a:pt x="1982878" y="-59566"/>
                  <a:pt x="2158582" y="58288"/>
                  <a:pt x="2277270" y="0"/>
                </a:cubicBezTo>
                <a:cubicBezTo>
                  <a:pt x="2395958" y="-58288"/>
                  <a:pt x="2683659" y="28030"/>
                  <a:pt x="2836795" y="0"/>
                </a:cubicBezTo>
                <a:cubicBezTo>
                  <a:pt x="2989932" y="-28030"/>
                  <a:pt x="3084727" y="10773"/>
                  <a:pt x="3317987" y="0"/>
                </a:cubicBezTo>
                <a:cubicBezTo>
                  <a:pt x="3551247" y="-10773"/>
                  <a:pt x="3663724" y="35116"/>
                  <a:pt x="3916680" y="0"/>
                </a:cubicBezTo>
                <a:cubicBezTo>
                  <a:pt x="3952353" y="194546"/>
                  <a:pt x="3887655" y="327133"/>
                  <a:pt x="3916680" y="619862"/>
                </a:cubicBezTo>
                <a:cubicBezTo>
                  <a:pt x="3945705" y="912591"/>
                  <a:pt x="3842617" y="966390"/>
                  <a:pt x="3916680" y="1239724"/>
                </a:cubicBezTo>
                <a:cubicBezTo>
                  <a:pt x="3990743" y="1513058"/>
                  <a:pt x="3906298" y="1526223"/>
                  <a:pt x="3916680" y="1754326"/>
                </a:cubicBezTo>
                <a:cubicBezTo>
                  <a:pt x="3671089" y="1763060"/>
                  <a:pt x="3474435" y="1723843"/>
                  <a:pt x="3317987" y="1754326"/>
                </a:cubicBezTo>
                <a:cubicBezTo>
                  <a:pt x="3161539" y="1784809"/>
                  <a:pt x="3006259" y="1724473"/>
                  <a:pt x="2797629" y="1754326"/>
                </a:cubicBezTo>
                <a:cubicBezTo>
                  <a:pt x="2588999" y="1784179"/>
                  <a:pt x="2477778" y="1726541"/>
                  <a:pt x="2316436" y="1754326"/>
                </a:cubicBezTo>
                <a:cubicBezTo>
                  <a:pt x="2155094" y="1782111"/>
                  <a:pt x="1934186" y="1746496"/>
                  <a:pt x="1756911" y="1754326"/>
                </a:cubicBezTo>
                <a:cubicBezTo>
                  <a:pt x="1579636" y="1762156"/>
                  <a:pt x="1439148" y="1720669"/>
                  <a:pt x="1314885" y="1754326"/>
                </a:cubicBezTo>
                <a:cubicBezTo>
                  <a:pt x="1190622" y="1787983"/>
                  <a:pt x="980546" y="1753988"/>
                  <a:pt x="755360" y="1754326"/>
                </a:cubicBezTo>
                <a:cubicBezTo>
                  <a:pt x="530174" y="1754664"/>
                  <a:pt x="211252" y="1674040"/>
                  <a:pt x="0" y="1754326"/>
                </a:cubicBezTo>
                <a:cubicBezTo>
                  <a:pt x="-37566" y="1609379"/>
                  <a:pt x="48026" y="1431759"/>
                  <a:pt x="0" y="1169551"/>
                </a:cubicBezTo>
                <a:cubicBezTo>
                  <a:pt x="-48026" y="907343"/>
                  <a:pt x="52561" y="752763"/>
                  <a:pt x="0" y="637405"/>
                </a:cubicBezTo>
                <a:cubicBezTo>
                  <a:pt x="-52561" y="522047"/>
                  <a:pt x="74719" y="184978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17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6076637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Вот и древо </a:t>
            </a:r>
            <a:r>
              <a:rPr lang="ru-RU" dirty="0" err="1">
                <a:solidFill>
                  <a:srgbClr val="5A1767"/>
                </a:solidFill>
                <a:latin typeface="Bookman Old Style" panose="02050604050505020204" pitchFamily="18" charset="0"/>
              </a:rPr>
              <a:t>хагуэй</a:t>
            </a:r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 –</a:t>
            </a:r>
          </a:p>
          <a:p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Под ним гулял Хемингуэй.</a:t>
            </a:r>
          </a:p>
          <a:p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Вдохновение искал</a:t>
            </a:r>
          </a:p>
          <a:p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И желание загадал.</a:t>
            </a:r>
          </a:p>
          <a:p>
            <a:endParaRPr lang="ru-RU" dirty="0">
              <a:solidFill>
                <a:srgbClr val="5A1767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Юдина Александра</a:t>
            </a:r>
          </a:p>
        </p:txBody>
      </p:sp>
    </p:spTree>
    <p:extLst>
      <p:ext uri="{BB962C8B-B14F-4D97-AF65-F5344CB8AC3E}">
        <p14:creationId xmlns:p14="http://schemas.microsoft.com/office/powerpoint/2010/main" val="557556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95EA92-BFEA-4243-AEA9-1564231A84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9601" y="772870"/>
            <a:ext cx="4081812" cy="54424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B17E9D-C421-48D8-9F94-C73D63E966CA}"/>
              </a:ext>
            </a:extLst>
          </p:cNvPr>
          <p:cNvSpPr txBox="1"/>
          <p:nvPr/>
        </p:nvSpPr>
        <p:spPr>
          <a:xfrm>
            <a:off x="7618493" y="1401397"/>
            <a:ext cx="3087396" cy="4031873"/>
          </a:xfrm>
          <a:custGeom>
            <a:avLst/>
            <a:gdLst>
              <a:gd name="connsiteX0" fmla="*/ 0 w 3087396"/>
              <a:gd name="connsiteY0" fmla="*/ 0 h 4031873"/>
              <a:gd name="connsiteX1" fmla="*/ 452818 w 3087396"/>
              <a:gd name="connsiteY1" fmla="*/ 0 h 4031873"/>
              <a:gd name="connsiteX2" fmla="*/ 936510 w 3087396"/>
              <a:gd name="connsiteY2" fmla="*/ 0 h 4031873"/>
              <a:gd name="connsiteX3" fmla="*/ 1451076 w 3087396"/>
              <a:gd name="connsiteY3" fmla="*/ 0 h 4031873"/>
              <a:gd name="connsiteX4" fmla="*/ 2027390 w 3087396"/>
              <a:gd name="connsiteY4" fmla="*/ 0 h 4031873"/>
              <a:gd name="connsiteX5" fmla="*/ 2572830 w 3087396"/>
              <a:gd name="connsiteY5" fmla="*/ 0 h 4031873"/>
              <a:gd name="connsiteX6" fmla="*/ 3087396 w 3087396"/>
              <a:gd name="connsiteY6" fmla="*/ 0 h 4031873"/>
              <a:gd name="connsiteX7" fmla="*/ 3087396 w 3087396"/>
              <a:gd name="connsiteY7" fmla="*/ 535663 h 4031873"/>
              <a:gd name="connsiteX8" fmla="*/ 3087396 w 3087396"/>
              <a:gd name="connsiteY8" fmla="*/ 1111645 h 4031873"/>
              <a:gd name="connsiteX9" fmla="*/ 3087396 w 3087396"/>
              <a:gd name="connsiteY9" fmla="*/ 1727946 h 4031873"/>
              <a:gd name="connsiteX10" fmla="*/ 3087396 w 3087396"/>
              <a:gd name="connsiteY10" fmla="*/ 2303927 h 4031873"/>
              <a:gd name="connsiteX11" fmla="*/ 3087396 w 3087396"/>
              <a:gd name="connsiteY11" fmla="*/ 2758953 h 4031873"/>
              <a:gd name="connsiteX12" fmla="*/ 3087396 w 3087396"/>
              <a:gd name="connsiteY12" fmla="*/ 3294616 h 4031873"/>
              <a:gd name="connsiteX13" fmla="*/ 3087396 w 3087396"/>
              <a:gd name="connsiteY13" fmla="*/ 4031873 h 4031873"/>
              <a:gd name="connsiteX14" fmla="*/ 2511082 w 3087396"/>
              <a:gd name="connsiteY14" fmla="*/ 4031873 h 4031873"/>
              <a:gd name="connsiteX15" fmla="*/ 1934768 w 3087396"/>
              <a:gd name="connsiteY15" fmla="*/ 4031873 h 4031873"/>
              <a:gd name="connsiteX16" fmla="*/ 1512824 w 3087396"/>
              <a:gd name="connsiteY16" fmla="*/ 4031873 h 4031873"/>
              <a:gd name="connsiteX17" fmla="*/ 1090880 w 3087396"/>
              <a:gd name="connsiteY17" fmla="*/ 4031873 h 4031873"/>
              <a:gd name="connsiteX18" fmla="*/ 514566 w 3087396"/>
              <a:gd name="connsiteY18" fmla="*/ 4031873 h 4031873"/>
              <a:gd name="connsiteX19" fmla="*/ 0 w 3087396"/>
              <a:gd name="connsiteY19" fmla="*/ 4031873 h 4031873"/>
              <a:gd name="connsiteX20" fmla="*/ 0 w 3087396"/>
              <a:gd name="connsiteY20" fmla="*/ 3576847 h 4031873"/>
              <a:gd name="connsiteX21" fmla="*/ 0 w 3087396"/>
              <a:gd name="connsiteY21" fmla="*/ 2920228 h 4031873"/>
              <a:gd name="connsiteX22" fmla="*/ 0 w 3087396"/>
              <a:gd name="connsiteY22" fmla="*/ 2263609 h 4031873"/>
              <a:gd name="connsiteX23" fmla="*/ 0 w 3087396"/>
              <a:gd name="connsiteY23" fmla="*/ 1606989 h 4031873"/>
              <a:gd name="connsiteX24" fmla="*/ 0 w 3087396"/>
              <a:gd name="connsiteY24" fmla="*/ 1031008 h 4031873"/>
              <a:gd name="connsiteX25" fmla="*/ 0 w 3087396"/>
              <a:gd name="connsiteY25" fmla="*/ 575982 h 4031873"/>
              <a:gd name="connsiteX26" fmla="*/ 0 w 3087396"/>
              <a:gd name="connsiteY26" fmla="*/ 0 h 403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87396" h="4031873" fill="none" extrusionOk="0">
                <a:moveTo>
                  <a:pt x="0" y="0"/>
                </a:moveTo>
                <a:cubicBezTo>
                  <a:pt x="221155" y="-17662"/>
                  <a:pt x="263423" y="31001"/>
                  <a:pt x="452818" y="0"/>
                </a:cubicBezTo>
                <a:cubicBezTo>
                  <a:pt x="642213" y="-31001"/>
                  <a:pt x="782508" y="4110"/>
                  <a:pt x="936510" y="0"/>
                </a:cubicBezTo>
                <a:cubicBezTo>
                  <a:pt x="1090512" y="-4110"/>
                  <a:pt x="1248597" y="28580"/>
                  <a:pt x="1451076" y="0"/>
                </a:cubicBezTo>
                <a:cubicBezTo>
                  <a:pt x="1653555" y="-28580"/>
                  <a:pt x="1908270" y="25779"/>
                  <a:pt x="2027390" y="0"/>
                </a:cubicBezTo>
                <a:cubicBezTo>
                  <a:pt x="2146510" y="-25779"/>
                  <a:pt x="2388937" y="19171"/>
                  <a:pt x="2572830" y="0"/>
                </a:cubicBezTo>
                <a:cubicBezTo>
                  <a:pt x="2756723" y="-19171"/>
                  <a:pt x="2895203" y="24806"/>
                  <a:pt x="3087396" y="0"/>
                </a:cubicBezTo>
                <a:cubicBezTo>
                  <a:pt x="3114174" y="221260"/>
                  <a:pt x="3025956" y="342767"/>
                  <a:pt x="3087396" y="535663"/>
                </a:cubicBezTo>
                <a:cubicBezTo>
                  <a:pt x="3148836" y="728559"/>
                  <a:pt x="3030374" y="883329"/>
                  <a:pt x="3087396" y="1111645"/>
                </a:cubicBezTo>
                <a:cubicBezTo>
                  <a:pt x="3144418" y="1339961"/>
                  <a:pt x="3050283" y="1559851"/>
                  <a:pt x="3087396" y="1727946"/>
                </a:cubicBezTo>
                <a:cubicBezTo>
                  <a:pt x="3124509" y="1896041"/>
                  <a:pt x="3071295" y="2117631"/>
                  <a:pt x="3087396" y="2303927"/>
                </a:cubicBezTo>
                <a:cubicBezTo>
                  <a:pt x="3103497" y="2490223"/>
                  <a:pt x="3076466" y="2611677"/>
                  <a:pt x="3087396" y="2758953"/>
                </a:cubicBezTo>
                <a:cubicBezTo>
                  <a:pt x="3098326" y="2906229"/>
                  <a:pt x="3049094" y="3186686"/>
                  <a:pt x="3087396" y="3294616"/>
                </a:cubicBezTo>
                <a:cubicBezTo>
                  <a:pt x="3125698" y="3402546"/>
                  <a:pt x="3084401" y="3796442"/>
                  <a:pt x="3087396" y="4031873"/>
                </a:cubicBezTo>
                <a:cubicBezTo>
                  <a:pt x="2807249" y="4080797"/>
                  <a:pt x="2783373" y="3970214"/>
                  <a:pt x="2511082" y="4031873"/>
                </a:cubicBezTo>
                <a:cubicBezTo>
                  <a:pt x="2238791" y="4093532"/>
                  <a:pt x="2206275" y="4028055"/>
                  <a:pt x="1934768" y="4031873"/>
                </a:cubicBezTo>
                <a:cubicBezTo>
                  <a:pt x="1663261" y="4035691"/>
                  <a:pt x="1672463" y="4025034"/>
                  <a:pt x="1512824" y="4031873"/>
                </a:cubicBezTo>
                <a:cubicBezTo>
                  <a:pt x="1353185" y="4038712"/>
                  <a:pt x="1257200" y="3994558"/>
                  <a:pt x="1090880" y="4031873"/>
                </a:cubicBezTo>
                <a:cubicBezTo>
                  <a:pt x="924560" y="4069188"/>
                  <a:pt x="649813" y="3978238"/>
                  <a:pt x="514566" y="4031873"/>
                </a:cubicBezTo>
                <a:cubicBezTo>
                  <a:pt x="379319" y="4085508"/>
                  <a:pt x="150200" y="3974869"/>
                  <a:pt x="0" y="4031873"/>
                </a:cubicBezTo>
                <a:cubicBezTo>
                  <a:pt x="-11921" y="3816895"/>
                  <a:pt x="47989" y="3702139"/>
                  <a:pt x="0" y="3576847"/>
                </a:cubicBezTo>
                <a:cubicBezTo>
                  <a:pt x="-47989" y="3451555"/>
                  <a:pt x="2174" y="3173727"/>
                  <a:pt x="0" y="2920228"/>
                </a:cubicBezTo>
                <a:cubicBezTo>
                  <a:pt x="-2174" y="2666729"/>
                  <a:pt x="77370" y="2434332"/>
                  <a:pt x="0" y="2263609"/>
                </a:cubicBezTo>
                <a:cubicBezTo>
                  <a:pt x="-77370" y="2092886"/>
                  <a:pt x="4943" y="1848600"/>
                  <a:pt x="0" y="1606989"/>
                </a:cubicBezTo>
                <a:cubicBezTo>
                  <a:pt x="-4943" y="1365378"/>
                  <a:pt x="52198" y="1293322"/>
                  <a:pt x="0" y="1031008"/>
                </a:cubicBezTo>
                <a:cubicBezTo>
                  <a:pt x="-52198" y="768694"/>
                  <a:pt x="22344" y="749506"/>
                  <a:pt x="0" y="575982"/>
                </a:cubicBezTo>
                <a:cubicBezTo>
                  <a:pt x="-22344" y="402458"/>
                  <a:pt x="58774" y="284366"/>
                  <a:pt x="0" y="0"/>
                </a:cubicBezTo>
                <a:close/>
              </a:path>
              <a:path w="3087396" h="4031873" stroke="0" extrusionOk="0">
                <a:moveTo>
                  <a:pt x="0" y="0"/>
                </a:moveTo>
                <a:cubicBezTo>
                  <a:pt x="102309" y="-47109"/>
                  <a:pt x="327424" y="29752"/>
                  <a:pt x="483692" y="0"/>
                </a:cubicBezTo>
                <a:cubicBezTo>
                  <a:pt x="639960" y="-29752"/>
                  <a:pt x="728788" y="1974"/>
                  <a:pt x="905636" y="0"/>
                </a:cubicBezTo>
                <a:cubicBezTo>
                  <a:pt x="1082484" y="-1974"/>
                  <a:pt x="1317557" y="10817"/>
                  <a:pt x="1481950" y="0"/>
                </a:cubicBezTo>
                <a:cubicBezTo>
                  <a:pt x="1646343" y="-10817"/>
                  <a:pt x="1742000" y="1821"/>
                  <a:pt x="1996516" y="0"/>
                </a:cubicBezTo>
                <a:cubicBezTo>
                  <a:pt x="2251032" y="-1821"/>
                  <a:pt x="2270115" y="38366"/>
                  <a:pt x="2511082" y="0"/>
                </a:cubicBezTo>
                <a:cubicBezTo>
                  <a:pt x="2752049" y="-38366"/>
                  <a:pt x="2894763" y="39605"/>
                  <a:pt x="3087396" y="0"/>
                </a:cubicBezTo>
                <a:cubicBezTo>
                  <a:pt x="3103283" y="153373"/>
                  <a:pt x="3026231" y="324715"/>
                  <a:pt x="3087396" y="575982"/>
                </a:cubicBezTo>
                <a:cubicBezTo>
                  <a:pt x="3148561" y="827249"/>
                  <a:pt x="3033235" y="974421"/>
                  <a:pt x="3087396" y="1111645"/>
                </a:cubicBezTo>
                <a:cubicBezTo>
                  <a:pt x="3141557" y="1248869"/>
                  <a:pt x="3039643" y="1602660"/>
                  <a:pt x="3087396" y="1727946"/>
                </a:cubicBezTo>
                <a:cubicBezTo>
                  <a:pt x="3135149" y="1853232"/>
                  <a:pt x="3064839" y="2176955"/>
                  <a:pt x="3087396" y="2303927"/>
                </a:cubicBezTo>
                <a:cubicBezTo>
                  <a:pt x="3109953" y="2430899"/>
                  <a:pt x="3037070" y="2683202"/>
                  <a:pt x="3087396" y="2920228"/>
                </a:cubicBezTo>
                <a:cubicBezTo>
                  <a:pt x="3137722" y="3157254"/>
                  <a:pt x="3058309" y="3243083"/>
                  <a:pt x="3087396" y="3375254"/>
                </a:cubicBezTo>
                <a:cubicBezTo>
                  <a:pt x="3116483" y="3507425"/>
                  <a:pt x="3073979" y="3832131"/>
                  <a:pt x="3087396" y="4031873"/>
                </a:cubicBezTo>
                <a:cubicBezTo>
                  <a:pt x="2864187" y="4055842"/>
                  <a:pt x="2755920" y="3985683"/>
                  <a:pt x="2511082" y="4031873"/>
                </a:cubicBezTo>
                <a:cubicBezTo>
                  <a:pt x="2266244" y="4078063"/>
                  <a:pt x="2230992" y="4009915"/>
                  <a:pt x="2058264" y="4031873"/>
                </a:cubicBezTo>
                <a:cubicBezTo>
                  <a:pt x="1885536" y="4053831"/>
                  <a:pt x="1712634" y="3987280"/>
                  <a:pt x="1574572" y="4031873"/>
                </a:cubicBezTo>
                <a:cubicBezTo>
                  <a:pt x="1436510" y="4076466"/>
                  <a:pt x="1306359" y="3978409"/>
                  <a:pt x="1121754" y="4031873"/>
                </a:cubicBezTo>
                <a:cubicBezTo>
                  <a:pt x="937149" y="4085337"/>
                  <a:pt x="761063" y="3975219"/>
                  <a:pt x="638062" y="4031873"/>
                </a:cubicBezTo>
                <a:cubicBezTo>
                  <a:pt x="515061" y="4088527"/>
                  <a:pt x="252187" y="3982789"/>
                  <a:pt x="0" y="4031873"/>
                </a:cubicBezTo>
                <a:cubicBezTo>
                  <a:pt x="-8304" y="3784064"/>
                  <a:pt x="33165" y="3598912"/>
                  <a:pt x="0" y="3415572"/>
                </a:cubicBezTo>
                <a:cubicBezTo>
                  <a:pt x="-33165" y="3232232"/>
                  <a:pt x="21043" y="3090421"/>
                  <a:pt x="0" y="2960547"/>
                </a:cubicBezTo>
                <a:cubicBezTo>
                  <a:pt x="-21043" y="2830674"/>
                  <a:pt x="23748" y="2605141"/>
                  <a:pt x="0" y="2384565"/>
                </a:cubicBezTo>
                <a:cubicBezTo>
                  <a:pt x="-23748" y="2163989"/>
                  <a:pt x="23864" y="1969660"/>
                  <a:pt x="0" y="1848902"/>
                </a:cubicBezTo>
                <a:cubicBezTo>
                  <a:pt x="-23864" y="1728144"/>
                  <a:pt x="16767" y="1581817"/>
                  <a:pt x="0" y="1393876"/>
                </a:cubicBezTo>
                <a:cubicBezTo>
                  <a:pt x="-16767" y="1205935"/>
                  <a:pt x="13102" y="1102374"/>
                  <a:pt x="0" y="858213"/>
                </a:cubicBezTo>
                <a:cubicBezTo>
                  <a:pt x="-13102" y="614052"/>
                  <a:pt x="40115" y="220503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2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535291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1600" b="0" i="0" dirty="0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Внутренняя часть коры применяется в медицинских целях. Её сушат и щепят, а при заваривании получают горький коричневатый чай, известный как лапачо или «тахибо». Неприятный вкус получаемого экстракта уменьшается, если принимать его в виде таблеток или микстуры. Кора лапачо находит применение при лечении гриппа и простудных заболеваний.</a:t>
            </a:r>
            <a:endParaRPr lang="ru-RU" sz="1600" dirty="0">
              <a:solidFill>
                <a:srgbClr val="5A1767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71CA36-CD91-4FB2-B70C-74C6594BD6FA}"/>
              </a:ext>
            </a:extLst>
          </p:cNvPr>
          <p:cNvSpPr txBox="1"/>
          <p:nvPr/>
        </p:nvSpPr>
        <p:spPr>
          <a:xfrm>
            <a:off x="4240632" y="3842846"/>
            <a:ext cx="3087396" cy="2554545"/>
          </a:xfrm>
          <a:custGeom>
            <a:avLst/>
            <a:gdLst>
              <a:gd name="connsiteX0" fmla="*/ 0 w 3087396"/>
              <a:gd name="connsiteY0" fmla="*/ 0 h 2554545"/>
              <a:gd name="connsiteX1" fmla="*/ 545440 w 3087396"/>
              <a:gd name="connsiteY1" fmla="*/ 0 h 2554545"/>
              <a:gd name="connsiteX2" fmla="*/ 1090880 w 3087396"/>
              <a:gd name="connsiteY2" fmla="*/ 0 h 2554545"/>
              <a:gd name="connsiteX3" fmla="*/ 1636320 w 3087396"/>
              <a:gd name="connsiteY3" fmla="*/ 0 h 2554545"/>
              <a:gd name="connsiteX4" fmla="*/ 2181760 w 3087396"/>
              <a:gd name="connsiteY4" fmla="*/ 0 h 2554545"/>
              <a:gd name="connsiteX5" fmla="*/ 2603704 w 3087396"/>
              <a:gd name="connsiteY5" fmla="*/ 0 h 2554545"/>
              <a:gd name="connsiteX6" fmla="*/ 3087396 w 3087396"/>
              <a:gd name="connsiteY6" fmla="*/ 0 h 2554545"/>
              <a:gd name="connsiteX7" fmla="*/ 3087396 w 3087396"/>
              <a:gd name="connsiteY7" fmla="*/ 562000 h 2554545"/>
              <a:gd name="connsiteX8" fmla="*/ 3087396 w 3087396"/>
              <a:gd name="connsiteY8" fmla="*/ 1021818 h 2554545"/>
              <a:gd name="connsiteX9" fmla="*/ 3087396 w 3087396"/>
              <a:gd name="connsiteY9" fmla="*/ 1558272 h 2554545"/>
              <a:gd name="connsiteX10" fmla="*/ 3087396 w 3087396"/>
              <a:gd name="connsiteY10" fmla="*/ 2018091 h 2554545"/>
              <a:gd name="connsiteX11" fmla="*/ 3087396 w 3087396"/>
              <a:gd name="connsiteY11" fmla="*/ 2554545 h 2554545"/>
              <a:gd name="connsiteX12" fmla="*/ 2511082 w 3087396"/>
              <a:gd name="connsiteY12" fmla="*/ 2554545 h 2554545"/>
              <a:gd name="connsiteX13" fmla="*/ 2058264 w 3087396"/>
              <a:gd name="connsiteY13" fmla="*/ 2554545 h 2554545"/>
              <a:gd name="connsiteX14" fmla="*/ 1481950 w 3087396"/>
              <a:gd name="connsiteY14" fmla="*/ 2554545 h 2554545"/>
              <a:gd name="connsiteX15" fmla="*/ 967384 w 3087396"/>
              <a:gd name="connsiteY15" fmla="*/ 2554545 h 2554545"/>
              <a:gd name="connsiteX16" fmla="*/ 483692 w 3087396"/>
              <a:gd name="connsiteY16" fmla="*/ 2554545 h 2554545"/>
              <a:gd name="connsiteX17" fmla="*/ 0 w 3087396"/>
              <a:gd name="connsiteY17" fmla="*/ 2554545 h 2554545"/>
              <a:gd name="connsiteX18" fmla="*/ 0 w 3087396"/>
              <a:gd name="connsiteY18" fmla="*/ 2069181 h 2554545"/>
              <a:gd name="connsiteX19" fmla="*/ 0 w 3087396"/>
              <a:gd name="connsiteY19" fmla="*/ 1532727 h 2554545"/>
              <a:gd name="connsiteX20" fmla="*/ 0 w 3087396"/>
              <a:gd name="connsiteY20" fmla="*/ 996273 h 2554545"/>
              <a:gd name="connsiteX21" fmla="*/ 0 w 3087396"/>
              <a:gd name="connsiteY21" fmla="*/ 0 h 255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087396" h="2554545" fill="none" extrusionOk="0">
                <a:moveTo>
                  <a:pt x="0" y="0"/>
                </a:moveTo>
                <a:cubicBezTo>
                  <a:pt x="147128" y="-47038"/>
                  <a:pt x="307703" y="12536"/>
                  <a:pt x="545440" y="0"/>
                </a:cubicBezTo>
                <a:cubicBezTo>
                  <a:pt x="783177" y="-12536"/>
                  <a:pt x="922735" y="8886"/>
                  <a:pt x="1090880" y="0"/>
                </a:cubicBezTo>
                <a:cubicBezTo>
                  <a:pt x="1259025" y="-8886"/>
                  <a:pt x="1489497" y="26781"/>
                  <a:pt x="1636320" y="0"/>
                </a:cubicBezTo>
                <a:cubicBezTo>
                  <a:pt x="1783143" y="-26781"/>
                  <a:pt x="2056861" y="61579"/>
                  <a:pt x="2181760" y="0"/>
                </a:cubicBezTo>
                <a:cubicBezTo>
                  <a:pt x="2306659" y="-61579"/>
                  <a:pt x="2465514" y="14027"/>
                  <a:pt x="2603704" y="0"/>
                </a:cubicBezTo>
                <a:cubicBezTo>
                  <a:pt x="2741894" y="-14027"/>
                  <a:pt x="2921815" y="44408"/>
                  <a:pt x="3087396" y="0"/>
                </a:cubicBezTo>
                <a:cubicBezTo>
                  <a:pt x="3144609" y="266929"/>
                  <a:pt x="3054526" y="344621"/>
                  <a:pt x="3087396" y="562000"/>
                </a:cubicBezTo>
                <a:cubicBezTo>
                  <a:pt x="3120266" y="779379"/>
                  <a:pt x="3078144" y="876004"/>
                  <a:pt x="3087396" y="1021818"/>
                </a:cubicBezTo>
                <a:cubicBezTo>
                  <a:pt x="3096648" y="1167632"/>
                  <a:pt x="3054822" y="1312244"/>
                  <a:pt x="3087396" y="1558272"/>
                </a:cubicBezTo>
                <a:cubicBezTo>
                  <a:pt x="3119970" y="1804300"/>
                  <a:pt x="3083261" y="1856962"/>
                  <a:pt x="3087396" y="2018091"/>
                </a:cubicBezTo>
                <a:cubicBezTo>
                  <a:pt x="3091531" y="2179220"/>
                  <a:pt x="3041937" y="2391122"/>
                  <a:pt x="3087396" y="2554545"/>
                </a:cubicBezTo>
                <a:cubicBezTo>
                  <a:pt x="2874326" y="2621620"/>
                  <a:pt x="2652357" y="2526272"/>
                  <a:pt x="2511082" y="2554545"/>
                </a:cubicBezTo>
                <a:cubicBezTo>
                  <a:pt x="2369807" y="2582818"/>
                  <a:pt x="2260786" y="2535922"/>
                  <a:pt x="2058264" y="2554545"/>
                </a:cubicBezTo>
                <a:cubicBezTo>
                  <a:pt x="1855742" y="2573168"/>
                  <a:pt x="1668614" y="2540311"/>
                  <a:pt x="1481950" y="2554545"/>
                </a:cubicBezTo>
                <a:cubicBezTo>
                  <a:pt x="1295286" y="2568779"/>
                  <a:pt x="1196799" y="2526104"/>
                  <a:pt x="967384" y="2554545"/>
                </a:cubicBezTo>
                <a:cubicBezTo>
                  <a:pt x="737969" y="2582986"/>
                  <a:pt x="674609" y="2536336"/>
                  <a:pt x="483692" y="2554545"/>
                </a:cubicBezTo>
                <a:cubicBezTo>
                  <a:pt x="292775" y="2572754"/>
                  <a:pt x="107708" y="2529132"/>
                  <a:pt x="0" y="2554545"/>
                </a:cubicBezTo>
                <a:cubicBezTo>
                  <a:pt x="-51737" y="2347621"/>
                  <a:pt x="45531" y="2200025"/>
                  <a:pt x="0" y="2069181"/>
                </a:cubicBezTo>
                <a:cubicBezTo>
                  <a:pt x="-45531" y="1938337"/>
                  <a:pt x="30236" y="1791262"/>
                  <a:pt x="0" y="1532727"/>
                </a:cubicBezTo>
                <a:cubicBezTo>
                  <a:pt x="-30236" y="1274192"/>
                  <a:pt x="22830" y="1257547"/>
                  <a:pt x="0" y="996273"/>
                </a:cubicBezTo>
                <a:cubicBezTo>
                  <a:pt x="-22830" y="734999"/>
                  <a:pt x="24885" y="258075"/>
                  <a:pt x="0" y="0"/>
                </a:cubicBezTo>
                <a:close/>
              </a:path>
              <a:path w="3087396" h="2554545" stroke="0" extrusionOk="0">
                <a:moveTo>
                  <a:pt x="0" y="0"/>
                </a:moveTo>
                <a:cubicBezTo>
                  <a:pt x="161815" y="-5453"/>
                  <a:pt x="317494" y="7316"/>
                  <a:pt x="452818" y="0"/>
                </a:cubicBezTo>
                <a:cubicBezTo>
                  <a:pt x="588142" y="-7316"/>
                  <a:pt x="755516" y="18163"/>
                  <a:pt x="936510" y="0"/>
                </a:cubicBezTo>
                <a:cubicBezTo>
                  <a:pt x="1117504" y="-18163"/>
                  <a:pt x="1241937" y="19182"/>
                  <a:pt x="1358454" y="0"/>
                </a:cubicBezTo>
                <a:cubicBezTo>
                  <a:pt x="1474971" y="-19182"/>
                  <a:pt x="1655746" y="4638"/>
                  <a:pt x="1934768" y="0"/>
                </a:cubicBezTo>
                <a:cubicBezTo>
                  <a:pt x="2213790" y="-4638"/>
                  <a:pt x="2218473" y="11553"/>
                  <a:pt x="2356712" y="0"/>
                </a:cubicBezTo>
                <a:cubicBezTo>
                  <a:pt x="2494951" y="-11553"/>
                  <a:pt x="2874004" y="74627"/>
                  <a:pt x="3087396" y="0"/>
                </a:cubicBezTo>
                <a:cubicBezTo>
                  <a:pt x="3090693" y="148089"/>
                  <a:pt x="3043399" y="343353"/>
                  <a:pt x="3087396" y="434273"/>
                </a:cubicBezTo>
                <a:cubicBezTo>
                  <a:pt x="3131393" y="525193"/>
                  <a:pt x="3032120" y="731064"/>
                  <a:pt x="3087396" y="970727"/>
                </a:cubicBezTo>
                <a:cubicBezTo>
                  <a:pt x="3142672" y="1210390"/>
                  <a:pt x="3084574" y="1205413"/>
                  <a:pt x="3087396" y="1430545"/>
                </a:cubicBezTo>
                <a:cubicBezTo>
                  <a:pt x="3090218" y="1655677"/>
                  <a:pt x="3076257" y="1832659"/>
                  <a:pt x="3087396" y="1992545"/>
                </a:cubicBezTo>
                <a:cubicBezTo>
                  <a:pt x="3098535" y="2152431"/>
                  <a:pt x="3034656" y="2342617"/>
                  <a:pt x="3087396" y="2554545"/>
                </a:cubicBezTo>
                <a:cubicBezTo>
                  <a:pt x="2981667" y="2557147"/>
                  <a:pt x="2778547" y="2551168"/>
                  <a:pt x="2634578" y="2554545"/>
                </a:cubicBezTo>
                <a:cubicBezTo>
                  <a:pt x="2490609" y="2557922"/>
                  <a:pt x="2302762" y="2544068"/>
                  <a:pt x="2120012" y="2554545"/>
                </a:cubicBezTo>
                <a:cubicBezTo>
                  <a:pt x="1937262" y="2565022"/>
                  <a:pt x="1794312" y="2498446"/>
                  <a:pt x="1574572" y="2554545"/>
                </a:cubicBezTo>
                <a:cubicBezTo>
                  <a:pt x="1354832" y="2610644"/>
                  <a:pt x="1312077" y="2511222"/>
                  <a:pt x="1060006" y="2554545"/>
                </a:cubicBezTo>
                <a:cubicBezTo>
                  <a:pt x="807935" y="2597868"/>
                  <a:pt x="793214" y="2524391"/>
                  <a:pt x="638062" y="2554545"/>
                </a:cubicBezTo>
                <a:cubicBezTo>
                  <a:pt x="482910" y="2584699"/>
                  <a:pt x="238742" y="2506380"/>
                  <a:pt x="0" y="2554545"/>
                </a:cubicBezTo>
                <a:cubicBezTo>
                  <a:pt x="-52728" y="2292161"/>
                  <a:pt x="56502" y="2229631"/>
                  <a:pt x="0" y="2018091"/>
                </a:cubicBezTo>
                <a:cubicBezTo>
                  <a:pt x="-56502" y="1806551"/>
                  <a:pt x="52576" y="1680064"/>
                  <a:pt x="0" y="1558272"/>
                </a:cubicBezTo>
                <a:cubicBezTo>
                  <a:pt x="-52576" y="1436480"/>
                  <a:pt x="2878" y="1211375"/>
                  <a:pt x="0" y="1098454"/>
                </a:cubicBezTo>
                <a:cubicBezTo>
                  <a:pt x="-2878" y="985533"/>
                  <a:pt x="34847" y="703731"/>
                  <a:pt x="0" y="587545"/>
                </a:cubicBezTo>
                <a:cubicBezTo>
                  <a:pt x="-34847" y="471359"/>
                  <a:pt x="46730" y="147702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1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101409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l"/>
            <a:r>
              <a:rPr lang="ru-RU" sz="1600" b="0" i="0" dirty="0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Большое листопадное дерево, достигающее 80 см в диаметре и 30 м в высоту. Треть этой высоты обычно составляет ствол, а две трети – крона с длинными ветвями. Крона дерева большая, шарообразная, но, как правило, редкая.</a:t>
            </a:r>
            <a:endParaRPr lang="ru-RU" sz="1600" dirty="0">
              <a:solidFill>
                <a:srgbClr val="5A1767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AD2E2A-CE57-4B53-90D9-7F863DF1C815}"/>
              </a:ext>
            </a:extLst>
          </p:cNvPr>
          <p:cNvSpPr txBox="1"/>
          <p:nvPr/>
        </p:nvSpPr>
        <p:spPr>
          <a:xfrm>
            <a:off x="9272052" y="240223"/>
            <a:ext cx="275666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EE2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Тебебуйя</a:t>
            </a:r>
            <a:endParaRPr lang="ru-RU" sz="3600" dirty="0">
              <a:solidFill>
                <a:srgbClr val="FEE2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6FAC56-5D97-4195-9367-26B113815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62354" y="3153841"/>
            <a:ext cx="1388052" cy="3340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14F2BB-E44D-484A-945D-8E658189A932}"/>
              </a:ext>
            </a:extLst>
          </p:cNvPr>
          <p:cNvSpPr txBox="1"/>
          <p:nvPr/>
        </p:nvSpPr>
        <p:spPr>
          <a:xfrm rot="21379696">
            <a:off x="355132" y="6228406"/>
            <a:ext cx="32713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© Лев и Софья Никищенко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E56F61-CBB2-4E76-AD1B-55DB2C4BDEDC}"/>
              </a:ext>
            </a:extLst>
          </p:cNvPr>
          <p:cNvSpPr txBox="1"/>
          <p:nvPr/>
        </p:nvSpPr>
        <p:spPr>
          <a:xfrm rot="21379696">
            <a:off x="4219021" y="3258276"/>
            <a:ext cx="32713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500050"/>
                </a:solidFill>
                <a:latin typeface="Bookman Old Style" panose="02050604050505020204" pitchFamily="18" charset="0"/>
              </a:rPr>
              <a:t>© Кирилл Косенков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78C944E-ABCD-4B6B-8764-9E0F6E425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403" y="579051"/>
            <a:ext cx="3551095" cy="265899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96E8A95-9245-495A-9F71-BB348D5F6A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77968" y="886554"/>
            <a:ext cx="1034431" cy="13076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668014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6F20EB5-EEA8-40AC-8A9A-EC8C15FE4C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765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6D1706-F148-46C1-B20C-FBCCEE2492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0" t="6989" r="7453" b="12861"/>
          <a:stretch/>
        </p:blipFill>
        <p:spPr>
          <a:xfrm rot="16200000">
            <a:off x="7438095" y="1321613"/>
            <a:ext cx="4859912" cy="3527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A24D2F-F9D1-4E67-B596-F42627B45CCF}"/>
              </a:ext>
            </a:extLst>
          </p:cNvPr>
          <p:cNvSpPr txBox="1"/>
          <p:nvPr/>
        </p:nvSpPr>
        <p:spPr>
          <a:xfrm>
            <a:off x="8088399" y="5641223"/>
            <a:ext cx="37716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5A1767"/>
                </a:solidFill>
                <a:latin typeface="Bookman Old Style" panose="02050604050505020204" pitchFamily="18" charset="0"/>
              </a:rPr>
              <a:t>Елизавета Голубева.</a:t>
            </a:r>
          </a:p>
          <a:p>
            <a:pPr algn="ctr"/>
            <a:r>
              <a:rPr lang="ru-RU" b="1" dirty="0">
                <a:solidFill>
                  <a:srgbClr val="5A1767"/>
                </a:solidFill>
                <a:latin typeface="Bookman Old Style" panose="02050604050505020204" pitchFamily="18" charset="0"/>
              </a:rPr>
              <a:t>«Кубинская сакура». 2024 г.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7DD6B6-7A91-4017-8574-61744A62FD68}"/>
              </a:ext>
            </a:extLst>
          </p:cNvPr>
          <p:cNvSpPr txBox="1"/>
          <p:nvPr/>
        </p:nvSpPr>
        <p:spPr>
          <a:xfrm>
            <a:off x="256223" y="2450333"/>
            <a:ext cx="3978052" cy="1785104"/>
          </a:xfrm>
          <a:custGeom>
            <a:avLst/>
            <a:gdLst>
              <a:gd name="connsiteX0" fmla="*/ 0 w 3978052"/>
              <a:gd name="connsiteY0" fmla="*/ 0 h 1785104"/>
              <a:gd name="connsiteX1" fmla="*/ 568293 w 3978052"/>
              <a:gd name="connsiteY1" fmla="*/ 0 h 1785104"/>
              <a:gd name="connsiteX2" fmla="*/ 1216147 w 3978052"/>
              <a:gd name="connsiteY2" fmla="*/ 0 h 1785104"/>
              <a:gd name="connsiteX3" fmla="*/ 1704879 w 3978052"/>
              <a:gd name="connsiteY3" fmla="*/ 0 h 1785104"/>
              <a:gd name="connsiteX4" fmla="*/ 2352734 w 3978052"/>
              <a:gd name="connsiteY4" fmla="*/ 0 h 1785104"/>
              <a:gd name="connsiteX5" fmla="*/ 2841466 w 3978052"/>
              <a:gd name="connsiteY5" fmla="*/ 0 h 1785104"/>
              <a:gd name="connsiteX6" fmla="*/ 3369978 w 3978052"/>
              <a:gd name="connsiteY6" fmla="*/ 0 h 1785104"/>
              <a:gd name="connsiteX7" fmla="*/ 3978052 w 3978052"/>
              <a:gd name="connsiteY7" fmla="*/ 0 h 1785104"/>
              <a:gd name="connsiteX8" fmla="*/ 3978052 w 3978052"/>
              <a:gd name="connsiteY8" fmla="*/ 541482 h 1785104"/>
              <a:gd name="connsiteX9" fmla="*/ 3978052 w 3978052"/>
              <a:gd name="connsiteY9" fmla="*/ 1136516 h 1785104"/>
              <a:gd name="connsiteX10" fmla="*/ 3978052 w 3978052"/>
              <a:gd name="connsiteY10" fmla="*/ 1785104 h 1785104"/>
              <a:gd name="connsiteX11" fmla="*/ 3449539 w 3978052"/>
              <a:gd name="connsiteY11" fmla="*/ 1785104 h 1785104"/>
              <a:gd name="connsiteX12" fmla="*/ 2960807 w 3978052"/>
              <a:gd name="connsiteY12" fmla="*/ 1785104 h 1785104"/>
              <a:gd name="connsiteX13" fmla="*/ 2352734 w 3978052"/>
              <a:gd name="connsiteY13" fmla="*/ 1785104 h 1785104"/>
              <a:gd name="connsiteX14" fmla="*/ 1704879 w 3978052"/>
              <a:gd name="connsiteY14" fmla="*/ 1785104 h 1785104"/>
              <a:gd name="connsiteX15" fmla="*/ 1096806 w 3978052"/>
              <a:gd name="connsiteY15" fmla="*/ 1785104 h 1785104"/>
              <a:gd name="connsiteX16" fmla="*/ 647854 w 3978052"/>
              <a:gd name="connsiteY16" fmla="*/ 1785104 h 1785104"/>
              <a:gd name="connsiteX17" fmla="*/ 0 w 3978052"/>
              <a:gd name="connsiteY17" fmla="*/ 1785104 h 1785104"/>
              <a:gd name="connsiteX18" fmla="*/ 0 w 3978052"/>
              <a:gd name="connsiteY18" fmla="*/ 1207920 h 1785104"/>
              <a:gd name="connsiteX19" fmla="*/ 0 w 3978052"/>
              <a:gd name="connsiteY19" fmla="*/ 648588 h 1785104"/>
              <a:gd name="connsiteX20" fmla="*/ 0 w 3978052"/>
              <a:gd name="connsiteY20" fmla="*/ 0 h 178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78052" h="1785104" fill="none" extrusionOk="0">
                <a:moveTo>
                  <a:pt x="0" y="0"/>
                </a:moveTo>
                <a:cubicBezTo>
                  <a:pt x="245481" y="-3035"/>
                  <a:pt x="337137" y="43472"/>
                  <a:pt x="568293" y="0"/>
                </a:cubicBezTo>
                <a:cubicBezTo>
                  <a:pt x="799449" y="-43472"/>
                  <a:pt x="904240" y="30892"/>
                  <a:pt x="1216147" y="0"/>
                </a:cubicBezTo>
                <a:cubicBezTo>
                  <a:pt x="1528054" y="-30892"/>
                  <a:pt x="1595020" y="50438"/>
                  <a:pt x="1704879" y="0"/>
                </a:cubicBezTo>
                <a:cubicBezTo>
                  <a:pt x="1814738" y="-50438"/>
                  <a:pt x="2178140" y="50972"/>
                  <a:pt x="2352734" y="0"/>
                </a:cubicBezTo>
                <a:cubicBezTo>
                  <a:pt x="2527329" y="-50972"/>
                  <a:pt x="2617644" y="39473"/>
                  <a:pt x="2841466" y="0"/>
                </a:cubicBezTo>
                <a:cubicBezTo>
                  <a:pt x="3065288" y="-39473"/>
                  <a:pt x="3254999" y="46560"/>
                  <a:pt x="3369978" y="0"/>
                </a:cubicBezTo>
                <a:cubicBezTo>
                  <a:pt x="3484957" y="-46560"/>
                  <a:pt x="3736578" y="16785"/>
                  <a:pt x="3978052" y="0"/>
                </a:cubicBezTo>
                <a:cubicBezTo>
                  <a:pt x="4010230" y="121203"/>
                  <a:pt x="3936686" y="335415"/>
                  <a:pt x="3978052" y="541482"/>
                </a:cubicBezTo>
                <a:cubicBezTo>
                  <a:pt x="4019418" y="747549"/>
                  <a:pt x="3934914" y="951616"/>
                  <a:pt x="3978052" y="1136516"/>
                </a:cubicBezTo>
                <a:cubicBezTo>
                  <a:pt x="4021190" y="1321416"/>
                  <a:pt x="3932172" y="1520375"/>
                  <a:pt x="3978052" y="1785104"/>
                </a:cubicBezTo>
                <a:cubicBezTo>
                  <a:pt x="3732230" y="1808464"/>
                  <a:pt x="3611588" y="1760766"/>
                  <a:pt x="3449539" y="1785104"/>
                </a:cubicBezTo>
                <a:cubicBezTo>
                  <a:pt x="3287490" y="1809442"/>
                  <a:pt x="3143027" y="1733393"/>
                  <a:pt x="2960807" y="1785104"/>
                </a:cubicBezTo>
                <a:cubicBezTo>
                  <a:pt x="2778587" y="1836815"/>
                  <a:pt x="2623328" y="1719937"/>
                  <a:pt x="2352734" y="1785104"/>
                </a:cubicBezTo>
                <a:cubicBezTo>
                  <a:pt x="2082140" y="1850271"/>
                  <a:pt x="1940274" y="1718603"/>
                  <a:pt x="1704879" y="1785104"/>
                </a:cubicBezTo>
                <a:cubicBezTo>
                  <a:pt x="1469484" y="1851605"/>
                  <a:pt x="1231823" y="1719827"/>
                  <a:pt x="1096806" y="1785104"/>
                </a:cubicBezTo>
                <a:cubicBezTo>
                  <a:pt x="961789" y="1850381"/>
                  <a:pt x="870401" y="1782949"/>
                  <a:pt x="647854" y="1785104"/>
                </a:cubicBezTo>
                <a:cubicBezTo>
                  <a:pt x="425307" y="1787259"/>
                  <a:pt x="142021" y="1756001"/>
                  <a:pt x="0" y="1785104"/>
                </a:cubicBezTo>
                <a:cubicBezTo>
                  <a:pt x="-13906" y="1525389"/>
                  <a:pt x="1739" y="1389109"/>
                  <a:pt x="0" y="1207920"/>
                </a:cubicBezTo>
                <a:cubicBezTo>
                  <a:pt x="-1739" y="1026731"/>
                  <a:pt x="47356" y="899062"/>
                  <a:pt x="0" y="648588"/>
                </a:cubicBezTo>
                <a:cubicBezTo>
                  <a:pt x="-47356" y="398114"/>
                  <a:pt x="12218" y="289018"/>
                  <a:pt x="0" y="0"/>
                </a:cubicBezTo>
                <a:close/>
              </a:path>
              <a:path w="3978052" h="1785104" stroke="0" extrusionOk="0">
                <a:moveTo>
                  <a:pt x="0" y="0"/>
                </a:moveTo>
                <a:cubicBezTo>
                  <a:pt x="243795" y="-21301"/>
                  <a:pt x="292661" y="25580"/>
                  <a:pt x="488732" y="0"/>
                </a:cubicBezTo>
                <a:cubicBezTo>
                  <a:pt x="684803" y="-25580"/>
                  <a:pt x="831224" y="1107"/>
                  <a:pt x="977464" y="0"/>
                </a:cubicBezTo>
                <a:cubicBezTo>
                  <a:pt x="1123704" y="-1107"/>
                  <a:pt x="1249299" y="8519"/>
                  <a:pt x="1426416" y="0"/>
                </a:cubicBezTo>
                <a:cubicBezTo>
                  <a:pt x="1603533" y="-8519"/>
                  <a:pt x="1862331" y="1560"/>
                  <a:pt x="1994709" y="0"/>
                </a:cubicBezTo>
                <a:cubicBezTo>
                  <a:pt x="2127087" y="-1560"/>
                  <a:pt x="2414396" y="11421"/>
                  <a:pt x="2642563" y="0"/>
                </a:cubicBezTo>
                <a:cubicBezTo>
                  <a:pt x="2870730" y="-11421"/>
                  <a:pt x="3039579" y="29318"/>
                  <a:pt x="3250637" y="0"/>
                </a:cubicBezTo>
                <a:cubicBezTo>
                  <a:pt x="3461695" y="-29318"/>
                  <a:pt x="3644831" y="47195"/>
                  <a:pt x="3978052" y="0"/>
                </a:cubicBezTo>
                <a:cubicBezTo>
                  <a:pt x="4005978" y="158225"/>
                  <a:pt x="3941088" y="378428"/>
                  <a:pt x="3978052" y="541482"/>
                </a:cubicBezTo>
                <a:cubicBezTo>
                  <a:pt x="4015016" y="704536"/>
                  <a:pt x="3972524" y="949555"/>
                  <a:pt x="3978052" y="1172218"/>
                </a:cubicBezTo>
                <a:cubicBezTo>
                  <a:pt x="3983580" y="1394881"/>
                  <a:pt x="3970022" y="1526466"/>
                  <a:pt x="3978052" y="1785104"/>
                </a:cubicBezTo>
                <a:cubicBezTo>
                  <a:pt x="3866786" y="1827438"/>
                  <a:pt x="3720348" y="1779236"/>
                  <a:pt x="3529100" y="1785104"/>
                </a:cubicBezTo>
                <a:cubicBezTo>
                  <a:pt x="3337852" y="1790972"/>
                  <a:pt x="3093488" y="1748415"/>
                  <a:pt x="2960807" y="1785104"/>
                </a:cubicBezTo>
                <a:cubicBezTo>
                  <a:pt x="2828126" y="1821793"/>
                  <a:pt x="2692512" y="1730590"/>
                  <a:pt x="2472075" y="1785104"/>
                </a:cubicBezTo>
                <a:cubicBezTo>
                  <a:pt x="2251638" y="1839618"/>
                  <a:pt x="2114799" y="1757562"/>
                  <a:pt x="1903782" y="1785104"/>
                </a:cubicBezTo>
                <a:cubicBezTo>
                  <a:pt x="1692765" y="1812646"/>
                  <a:pt x="1555549" y="1740662"/>
                  <a:pt x="1375269" y="1785104"/>
                </a:cubicBezTo>
                <a:cubicBezTo>
                  <a:pt x="1194989" y="1829546"/>
                  <a:pt x="1047465" y="1733867"/>
                  <a:pt x="926318" y="1785104"/>
                </a:cubicBezTo>
                <a:cubicBezTo>
                  <a:pt x="805171" y="1836341"/>
                  <a:pt x="286752" y="1769476"/>
                  <a:pt x="0" y="1785104"/>
                </a:cubicBezTo>
                <a:cubicBezTo>
                  <a:pt x="-7449" y="1611748"/>
                  <a:pt x="67413" y="1336812"/>
                  <a:pt x="0" y="1172218"/>
                </a:cubicBezTo>
                <a:cubicBezTo>
                  <a:pt x="-67413" y="1007624"/>
                  <a:pt x="60715" y="778678"/>
                  <a:pt x="0" y="559333"/>
                </a:cubicBezTo>
                <a:cubicBezTo>
                  <a:pt x="-60715" y="339988"/>
                  <a:pt x="43121" y="176047"/>
                  <a:pt x="0" y="0"/>
                </a:cubicBezTo>
                <a:close/>
              </a:path>
            </a:pathLst>
          </a:custGeom>
          <a:solidFill>
            <a:srgbClr val="F4F0CC">
              <a:alpha val="50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1228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5A1767"/>
                </a:solidFill>
                <a:latin typeface="Bookman Old Style" panose="02050604050505020204" pitchFamily="18" charset="0"/>
              </a:rPr>
              <a:t>Розовый свет</a:t>
            </a:r>
          </a:p>
          <a:p>
            <a:r>
              <a:rPr lang="ru-RU" sz="2200" dirty="0">
                <a:solidFill>
                  <a:srgbClr val="5A1767"/>
                </a:solidFill>
                <a:latin typeface="Bookman Old Style" panose="02050604050505020204" pitchFamily="18" charset="0"/>
              </a:rPr>
              <a:t>На кубинских улицах.</a:t>
            </a:r>
          </a:p>
          <a:p>
            <a:r>
              <a:rPr lang="ru-RU" sz="2200" dirty="0">
                <a:solidFill>
                  <a:srgbClr val="5A1767"/>
                </a:solidFill>
                <a:latin typeface="Bookman Old Style" panose="02050604050505020204" pitchFamily="18" charset="0"/>
              </a:rPr>
              <a:t>Прекрасная тебебуйя.</a:t>
            </a:r>
          </a:p>
          <a:p>
            <a:endParaRPr lang="ru-RU" sz="2200" dirty="0">
              <a:solidFill>
                <a:srgbClr val="5A1767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ru-RU" sz="2200" dirty="0">
                <a:solidFill>
                  <a:srgbClr val="5A1767"/>
                </a:solidFill>
                <a:latin typeface="Bookman Old Style" panose="02050604050505020204" pitchFamily="18" charset="0"/>
              </a:rPr>
              <a:t>Софья Никищенко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BDF7E5-7486-4033-86D2-E2496E567F42}"/>
              </a:ext>
            </a:extLst>
          </p:cNvPr>
          <p:cNvSpPr txBox="1"/>
          <p:nvPr/>
        </p:nvSpPr>
        <p:spPr>
          <a:xfrm>
            <a:off x="3341360" y="4519680"/>
            <a:ext cx="4075790" cy="1938992"/>
          </a:xfrm>
          <a:custGeom>
            <a:avLst/>
            <a:gdLst>
              <a:gd name="connsiteX0" fmla="*/ 0 w 4075790"/>
              <a:gd name="connsiteY0" fmla="*/ 0 h 1938992"/>
              <a:gd name="connsiteX1" fmla="*/ 663772 w 4075790"/>
              <a:gd name="connsiteY1" fmla="*/ 0 h 1938992"/>
              <a:gd name="connsiteX2" fmla="*/ 1246027 w 4075790"/>
              <a:gd name="connsiteY2" fmla="*/ 0 h 1938992"/>
              <a:gd name="connsiteX3" fmla="*/ 1746767 w 4075790"/>
              <a:gd name="connsiteY3" fmla="*/ 0 h 1938992"/>
              <a:gd name="connsiteX4" fmla="*/ 2247507 w 4075790"/>
              <a:gd name="connsiteY4" fmla="*/ 0 h 1938992"/>
              <a:gd name="connsiteX5" fmla="*/ 2707489 w 4075790"/>
              <a:gd name="connsiteY5" fmla="*/ 0 h 1938992"/>
              <a:gd name="connsiteX6" fmla="*/ 3167471 w 4075790"/>
              <a:gd name="connsiteY6" fmla="*/ 0 h 1938992"/>
              <a:gd name="connsiteX7" fmla="*/ 4075790 w 4075790"/>
              <a:gd name="connsiteY7" fmla="*/ 0 h 1938992"/>
              <a:gd name="connsiteX8" fmla="*/ 4075790 w 4075790"/>
              <a:gd name="connsiteY8" fmla="*/ 484748 h 1938992"/>
              <a:gd name="connsiteX9" fmla="*/ 4075790 w 4075790"/>
              <a:gd name="connsiteY9" fmla="*/ 911326 h 1938992"/>
              <a:gd name="connsiteX10" fmla="*/ 4075790 w 4075790"/>
              <a:gd name="connsiteY10" fmla="*/ 1396074 h 1938992"/>
              <a:gd name="connsiteX11" fmla="*/ 4075790 w 4075790"/>
              <a:gd name="connsiteY11" fmla="*/ 1938992 h 1938992"/>
              <a:gd name="connsiteX12" fmla="*/ 3452776 w 4075790"/>
              <a:gd name="connsiteY12" fmla="*/ 1938992 h 1938992"/>
              <a:gd name="connsiteX13" fmla="*/ 2911279 w 4075790"/>
              <a:gd name="connsiteY13" fmla="*/ 1938992 h 1938992"/>
              <a:gd name="connsiteX14" fmla="*/ 2451297 w 4075790"/>
              <a:gd name="connsiteY14" fmla="*/ 1938992 h 1938992"/>
              <a:gd name="connsiteX15" fmla="*/ 1909799 w 4075790"/>
              <a:gd name="connsiteY15" fmla="*/ 1938992 h 1938992"/>
              <a:gd name="connsiteX16" fmla="*/ 1449817 w 4075790"/>
              <a:gd name="connsiteY16" fmla="*/ 1938992 h 1938992"/>
              <a:gd name="connsiteX17" fmla="*/ 826803 w 4075790"/>
              <a:gd name="connsiteY17" fmla="*/ 1938992 h 1938992"/>
              <a:gd name="connsiteX18" fmla="*/ 0 w 4075790"/>
              <a:gd name="connsiteY18" fmla="*/ 1938992 h 1938992"/>
              <a:gd name="connsiteX19" fmla="*/ 0 w 4075790"/>
              <a:gd name="connsiteY19" fmla="*/ 1473634 h 1938992"/>
              <a:gd name="connsiteX20" fmla="*/ 0 w 4075790"/>
              <a:gd name="connsiteY20" fmla="*/ 1047056 h 1938992"/>
              <a:gd name="connsiteX21" fmla="*/ 0 w 4075790"/>
              <a:gd name="connsiteY21" fmla="*/ 581698 h 1938992"/>
              <a:gd name="connsiteX22" fmla="*/ 0 w 4075790"/>
              <a:gd name="connsiteY22" fmla="*/ 0 h 193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075790" h="1938992" fill="none" extrusionOk="0">
                <a:moveTo>
                  <a:pt x="0" y="0"/>
                </a:moveTo>
                <a:cubicBezTo>
                  <a:pt x="256995" y="-53580"/>
                  <a:pt x="356766" y="35422"/>
                  <a:pt x="663772" y="0"/>
                </a:cubicBezTo>
                <a:cubicBezTo>
                  <a:pt x="970778" y="-35422"/>
                  <a:pt x="1031047" y="20539"/>
                  <a:pt x="1246027" y="0"/>
                </a:cubicBezTo>
                <a:cubicBezTo>
                  <a:pt x="1461007" y="-20539"/>
                  <a:pt x="1595067" y="18086"/>
                  <a:pt x="1746767" y="0"/>
                </a:cubicBezTo>
                <a:cubicBezTo>
                  <a:pt x="1898467" y="-18086"/>
                  <a:pt x="2064575" y="9967"/>
                  <a:pt x="2247507" y="0"/>
                </a:cubicBezTo>
                <a:cubicBezTo>
                  <a:pt x="2430439" y="-9967"/>
                  <a:pt x="2610699" y="37897"/>
                  <a:pt x="2707489" y="0"/>
                </a:cubicBezTo>
                <a:cubicBezTo>
                  <a:pt x="2804279" y="-37897"/>
                  <a:pt x="3060591" y="15155"/>
                  <a:pt x="3167471" y="0"/>
                </a:cubicBezTo>
                <a:cubicBezTo>
                  <a:pt x="3274351" y="-15155"/>
                  <a:pt x="3647189" y="108685"/>
                  <a:pt x="4075790" y="0"/>
                </a:cubicBezTo>
                <a:cubicBezTo>
                  <a:pt x="4087704" y="184945"/>
                  <a:pt x="4054169" y="295560"/>
                  <a:pt x="4075790" y="484748"/>
                </a:cubicBezTo>
                <a:cubicBezTo>
                  <a:pt x="4097411" y="673936"/>
                  <a:pt x="4045566" y="711558"/>
                  <a:pt x="4075790" y="911326"/>
                </a:cubicBezTo>
                <a:cubicBezTo>
                  <a:pt x="4106014" y="1111094"/>
                  <a:pt x="4075233" y="1259587"/>
                  <a:pt x="4075790" y="1396074"/>
                </a:cubicBezTo>
                <a:cubicBezTo>
                  <a:pt x="4076347" y="1532561"/>
                  <a:pt x="4070530" y="1748289"/>
                  <a:pt x="4075790" y="1938992"/>
                </a:cubicBezTo>
                <a:cubicBezTo>
                  <a:pt x="3810727" y="1957239"/>
                  <a:pt x="3705090" y="1879404"/>
                  <a:pt x="3452776" y="1938992"/>
                </a:cubicBezTo>
                <a:cubicBezTo>
                  <a:pt x="3200462" y="1998580"/>
                  <a:pt x="3181711" y="1898046"/>
                  <a:pt x="2911279" y="1938992"/>
                </a:cubicBezTo>
                <a:cubicBezTo>
                  <a:pt x="2640847" y="1979938"/>
                  <a:pt x="2608138" y="1926174"/>
                  <a:pt x="2451297" y="1938992"/>
                </a:cubicBezTo>
                <a:cubicBezTo>
                  <a:pt x="2294456" y="1951810"/>
                  <a:pt x="2139319" y="1916528"/>
                  <a:pt x="1909799" y="1938992"/>
                </a:cubicBezTo>
                <a:cubicBezTo>
                  <a:pt x="1680279" y="1961456"/>
                  <a:pt x="1665108" y="1935057"/>
                  <a:pt x="1449817" y="1938992"/>
                </a:cubicBezTo>
                <a:cubicBezTo>
                  <a:pt x="1234526" y="1942927"/>
                  <a:pt x="1096126" y="1888302"/>
                  <a:pt x="826803" y="1938992"/>
                </a:cubicBezTo>
                <a:cubicBezTo>
                  <a:pt x="557480" y="1989682"/>
                  <a:pt x="351811" y="1845724"/>
                  <a:pt x="0" y="1938992"/>
                </a:cubicBezTo>
                <a:cubicBezTo>
                  <a:pt x="-45564" y="1760875"/>
                  <a:pt x="51756" y="1675250"/>
                  <a:pt x="0" y="1473634"/>
                </a:cubicBezTo>
                <a:cubicBezTo>
                  <a:pt x="-51756" y="1272018"/>
                  <a:pt x="19296" y="1211571"/>
                  <a:pt x="0" y="1047056"/>
                </a:cubicBezTo>
                <a:cubicBezTo>
                  <a:pt x="-19296" y="882541"/>
                  <a:pt x="46525" y="725879"/>
                  <a:pt x="0" y="581698"/>
                </a:cubicBezTo>
                <a:cubicBezTo>
                  <a:pt x="-46525" y="437517"/>
                  <a:pt x="63721" y="192720"/>
                  <a:pt x="0" y="0"/>
                </a:cubicBezTo>
                <a:close/>
              </a:path>
              <a:path w="4075790" h="1938992" stroke="0" extrusionOk="0">
                <a:moveTo>
                  <a:pt x="0" y="0"/>
                </a:moveTo>
                <a:cubicBezTo>
                  <a:pt x="180224" y="-47615"/>
                  <a:pt x="394896" y="43624"/>
                  <a:pt x="541498" y="0"/>
                </a:cubicBezTo>
                <a:cubicBezTo>
                  <a:pt x="688100" y="-43624"/>
                  <a:pt x="858079" y="29084"/>
                  <a:pt x="1082996" y="0"/>
                </a:cubicBezTo>
                <a:cubicBezTo>
                  <a:pt x="1307913" y="-29084"/>
                  <a:pt x="1382955" y="35238"/>
                  <a:pt x="1583736" y="0"/>
                </a:cubicBezTo>
                <a:cubicBezTo>
                  <a:pt x="1784517" y="-35238"/>
                  <a:pt x="1927937" y="8686"/>
                  <a:pt x="2206749" y="0"/>
                </a:cubicBezTo>
                <a:cubicBezTo>
                  <a:pt x="2485561" y="-8686"/>
                  <a:pt x="2624001" y="58036"/>
                  <a:pt x="2829763" y="0"/>
                </a:cubicBezTo>
                <a:cubicBezTo>
                  <a:pt x="3035525" y="-58036"/>
                  <a:pt x="3266314" y="27609"/>
                  <a:pt x="3493534" y="0"/>
                </a:cubicBezTo>
                <a:cubicBezTo>
                  <a:pt x="3720754" y="-27609"/>
                  <a:pt x="3857414" y="42328"/>
                  <a:pt x="4075790" y="0"/>
                </a:cubicBezTo>
                <a:cubicBezTo>
                  <a:pt x="4086762" y="97764"/>
                  <a:pt x="4058974" y="243484"/>
                  <a:pt x="4075790" y="426578"/>
                </a:cubicBezTo>
                <a:cubicBezTo>
                  <a:pt x="4092606" y="609672"/>
                  <a:pt x="4072433" y="755096"/>
                  <a:pt x="4075790" y="930716"/>
                </a:cubicBezTo>
                <a:cubicBezTo>
                  <a:pt x="4079147" y="1106336"/>
                  <a:pt x="4058120" y="1307926"/>
                  <a:pt x="4075790" y="1415464"/>
                </a:cubicBezTo>
                <a:cubicBezTo>
                  <a:pt x="4093460" y="1523002"/>
                  <a:pt x="4040481" y="1741094"/>
                  <a:pt x="4075790" y="1938992"/>
                </a:cubicBezTo>
                <a:cubicBezTo>
                  <a:pt x="3913863" y="1959961"/>
                  <a:pt x="3621673" y="1876361"/>
                  <a:pt x="3493534" y="1938992"/>
                </a:cubicBezTo>
                <a:cubicBezTo>
                  <a:pt x="3365395" y="2001623"/>
                  <a:pt x="3216074" y="1899745"/>
                  <a:pt x="2992794" y="1938992"/>
                </a:cubicBezTo>
                <a:cubicBezTo>
                  <a:pt x="2769514" y="1978239"/>
                  <a:pt x="2710788" y="1899897"/>
                  <a:pt x="2532812" y="1938992"/>
                </a:cubicBezTo>
                <a:cubicBezTo>
                  <a:pt x="2354836" y="1978087"/>
                  <a:pt x="2172548" y="1895506"/>
                  <a:pt x="2032072" y="1938992"/>
                </a:cubicBezTo>
                <a:cubicBezTo>
                  <a:pt x="1891596" y="1982478"/>
                  <a:pt x="1719293" y="1897194"/>
                  <a:pt x="1409059" y="1938992"/>
                </a:cubicBezTo>
                <a:cubicBezTo>
                  <a:pt x="1098825" y="1980790"/>
                  <a:pt x="1081375" y="1902696"/>
                  <a:pt x="949077" y="1938992"/>
                </a:cubicBezTo>
                <a:cubicBezTo>
                  <a:pt x="816779" y="1975288"/>
                  <a:pt x="359698" y="1859470"/>
                  <a:pt x="0" y="1938992"/>
                </a:cubicBezTo>
                <a:cubicBezTo>
                  <a:pt x="-12030" y="1789878"/>
                  <a:pt x="42778" y="1601652"/>
                  <a:pt x="0" y="1512414"/>
                </a:cubicBezTo>
                <a:cubicBezTo>
                  <a:pt x="-42778" y="1423176"/>
                  <a:pt x="57351" y="1187592"/>
                  <a:pt x="0" y="1027666"/>
                </a:cubicBezTo>
                <a:cubicBezTo>
                  <a:pt x="-57351" y="867740"/>
                  <a:pt x="28393" y="702195"/>
                  <a:pt x="0" y="523528"/>
                </a:cubicBezTo>
                <a:cubicBezTo>
                  <a:pt x="-28393" y="344861"/>
                  <a:pt x="7658" y="168575"/>
                  <a:pt x="0" y="0"/>
                </a:cubicBezTo>
                <a:close/>
              </a:path>
            </a:pathLst>
          </a:custGeom>
          <a:solidFill>
            <a:srgbClr val="F4F0CC">
              <a:alpha val="52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93085457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5A1767"/>
                </a:solidFill>
                <a:latin typeface="Bookman Old Style" panose="02050604050505020204" pitchFamily="18" charset="0"/>
              </a:rPr>
              <a:t>Розовые фламинго</a:t>
            </a:r>
          </a:p>
          <a:p>
            <a:r>
              <a:rPr lang="ru-RU" sz="2400" dirty="0">
                <a:solidFill>
                  <a:srgbClr val="5A1767"/>
                </a:solidFill>
                <a:latin typeface="Bookman Old Style" panose="02050604050505020204" pitchFamily="18" charset="0"/>
              </a:rPr>
              <a:t>На гаванских бульварах.</a:t>
            </a:r>
          </a:p>
          <a:p>
            <a:r>
              <a:rPr lang="ru-RU" sz="2400" dirty="0">
                <a:solidFill>
                  <a:srgbClr val="5A1767"/>
                </a:solidFill>
                <a:latin typeface="Bookman Old Style" panose="02050604050505020204" pitchFamily="18" charset="0"/>
              </a:rPr>
              <a:t>Пришла весна.</a:t>
            </a:r>
          </a:p>
          <a:p>
            <a:endParaRPr lang="ru-RU" sz="2400" dirty="0">
              <a:solidFill>
                <a:srgbClr val="5A1767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ru-RU" sz="2400" dirty="0">
                <a:solidFill>
                  <a:srgbClr val="5A1767"/>
                </a:solidFill>
                <a:latin typeface="Bookman Old Style" panose="02050604050505020204" pitchFamily="18" charset="0"/>
              </a:rPr>
              <a:t>Лаура Морозова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581FDA-A65C-450A-872D-A3054F234E54}"/>
              </a:ext>
            </a:extLst>
          </p:cNvPr>
          <p:cNvSpPr txBox="1"/>
          <p:nvPr/>
        </p:nvSpPr>
        <p:spPr>
          <a:xfrm>
            <a:off x="4490498" y="1724658"/>
            <a:ext cx="3211003" cy="1785104"/>
          </a:xfrm>
          <a:custGeom>
            <a:avLst/>
            <a:gdLst>
              <a:gd name="connsiteX0" fmla="*/ 0 w 3211003"/>
              <a:gd name="connsiteY0" fmla="*/ 0 h 1785104"/>
              <a:gd name="connsiteX1" fmla="*/ 535167 w 3211003"/>
              <a:gd name="connsiteY1" fmla="*/ 0 h 1785104"/>
              <a:gd name="connsiteX2" fmla="*/ 1038224 w 3211003"/>
              <a:gd name="connsiteY2" fmla="*/ 0 h 1785104"/>
              <a:gd name="connsiteX3" fmla="*/ 1637612 w 3211003"/>
              <a:gd name="connsiteY3" fmla="*/ 0 h 1785104"/>
              <a:gd name="connsiteX4" fmla="*/ 2172779 w 3211003"/>
              <a:gd name="connsiteY4" fmla="*/ 0 h 1785104"/>
              <a:gd name="connsiteX5" fmla="*/ 2643726 w 3211003"/>
              <a:gd name="connsiteY5" fmla="*/ 0 h 1785104"/>
              <a:gd name="connsiteX6" fmla="*/ 3211003 w 3211003"/>
              <a:gd name="connsiteY6" fmla="*/ 0 h 1785104"/>
              <a:gd name="connsiteX7" fmla="*/ 3211003 w 3211003"/>
              <a:gd name="connsiteY7" fmla="*/ 577184 h 1785104"/>
              <a:gd name="connsiteX8" fmla="*/ 3211003 w 3211003"/>
              <a:gd name="connsiteY8" fmla="*/ 1154367 h 1785104"/>
              <a:gd name="connsiteX9" fmla="*/ 3211003 w 3211003"/>
              <a:gd name="connsiteY9" fmla="*/ 1785104 h 1785104"/>
              <a:gd name="connsiteX10" fmla="*/ 2707946 w 3211003"/>
              <a:gd name="connsiteY10" fmla="*/ 1785104 h 1785104"/>
              <a:gd name="connsiteX11" fmla="*/ 2236999 w 3211003"/>
              <a:gd name="connsiteY11" fmla="*/ 1785104 h 1785104"/>
              <a:gd name="connsiteX12" fmla="*/ 1669722 w 3211003"/>
              <a:gd name="connsiteY12" fmla="*/ 1785104 h 1785104"/>
              <a:gd name="connsiteX13" fmla="*/ 1070334 w 3211003"/>
              <a:gd name="connsiteY13" fmla="*/ 1785104 h 1785104"/>
              <a:gd name="connsiteX14" fmla="*/ 567277 w 3211003"/>
              <a:gd name="connsiteY14" fmla="*/ 1785104 h 1785104"/>
              <a:gd name="connsiteX15" fmla="*/ 0 w 3211003"/>
              <a:gd name="connsiteY15" fmla="*/ 1785104 h 1785104"/>
              <a:gd name="connsiteX16" fmla="*/ 0 w 3211003"/>
              <a:gd name="connsiteY16" fmla="*/ 1154367 h 1785104"/>
              <a:gd name="connsiteX17" fmla="*/ 0 w 3211003"/>
              <a:gd name="connsiteY17" fmla="*/ 523631 h 1785104"/>
              <a:gd name="connsiteX18" fmla="*/ 0 w 3211003"/>
              <a:gd name="connsiteY18" fmla="*/ 0 h 178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211003" h="1785104" fill="none" extrusionOk="0">
                <a:moveTo>
                  <a:pt x="0" y="0"/>
                </a:moveTo>
                <a:cubicBezTo>
                  <a:pt x="248081" y="-46418"/>
                  <a:pt x="395447" y="43636"/>
                  <a:pt x="535167" y="0"/>
                </a:cubicBezTo>
                <a:cubicBezTo>
                  <a:pt x="674887" y="-43636"/>
                  <a:pt x="845974" y="33212"/>
                  <a:pt x="1038224" y="0"/>
                </a:cubicBezTo>
                <a:cubicBezTo>
                  <a:pt x="1230474" y="-33212"/>
                  <a:pt x="1448880" y="9591"/>
                  <a:pt x="1637612" y="0"/>
                </a:cubicBezTo>
                <a:cubicBezTo>
                  <a:pt x="1826344" y="-9591"/>
                  <a:pt x="1931681" y="19445"/>
                  <a:pt x="2172779" y="0"/>
                </a:cubicBezTo>
                <a:cubicBezTo>
                  <a:pt x="2413877" y="-19445"/>
                  <a:pt x="2487953" y="54773"/>
                  <a:pt x="2643726" y="0"/>
                </a:cubicBezTo>
                <a:cubicBezTo>
                  <a:pt x="2799499" y="-54773"/>
                  <a:pt x="3087398" y="48113"/>
                  <a:pt x="3211003" y="0"/>
                </a:cubicBezTo>
                <a:cubicBezTo>
                  <a:pt x="3272619" y="163858"/>
                  <a:pt x="3155628" y="303575"/>
                  <a:pt x="3211003" y="577184"/>
                </a:cubicBezTo>
                <a:cubicBezTo>
                  <a:pt x="3266378" y="850793"/>
                  <a:pt x="3194540" y="917812"/>
                  <a:pt x="3211003" y="1154367"/>
                </a:cubicBezTo>
                <a:cubicBezTo>
                  <a:pt x="3227466" y="1390922"/>
                  <a:pt x="3145757" y="1597788"/>
                  <a:pt x="3211003" y="1785104"/>
                </a:cubicBezTo>
                <a:cubicBezTo>
                  <a:pt x="3092973" y="1821572"/>
                  <a:pt x="2921043" y="1766640"/>
                  <a:pt x="2707946" y="1785104"/>
                </a:cubicBezTo>
                <a:cubicBezTo>
                  <a:pt x="2494849" y="1803568"/>
                  <a:pt x="2406167" y="1777246"/>
                  <a:pt x="2236999" y="1785104"/>
                </a:cubicBezTo>
                <a:cubicBezTo>
                  <a:pt x="2067831" y="1792962"/>
                  <a:pt x="1846709" y="1774558"/>
                  <a:pt x="1669722" y="1785104"/>
                </a:cubicBezTo>
                <a:cubicBezTo>
                  <a:pt x="1492735" y="1795650"/>
                  <a:pt x="1253522" y="1780310"/>
                  <a:pt x="1070334" y="1785104"/>
                </a:cubicBezTo>
                <a:cubicBezTo>
                  <a:pt x="887146" y="1789898"/>
                  <a:pt x="797826" y="1759370"/>
                  <a:pt x="567277" y="1785104"/>
                </a:cubicBezTo>
                <a:cubicBezTo>
                  <a:pt x="336728" y="1810838"/>
                  <a:pt x="212674" y="1739043"/>
                  <a:pt x="0" y="1785104"/>
                </a:cubicBezTo>
                <a:cubicBezTo>
                  <a:pt x="-65428" y="1479588"/>
                  <a:pt x="57817" y="1459718"/>
                  <a:pt x="0" y="1154367"/>
                </a:cubicBezTo>
                <a:cubicBezTo>
                  <a:pt x="-57817" y="849016"/>
                  <a:pt x="39554" y="717139"/>
                  <a:pt x="0" y="523631"/>
                </a:cubicBezTo>
                <a:cubicBezTo>
                  <a:pt x="-39554" y="330123"/>
                  <a:pt x="6389" y="250621"/>
                  <a:pt x="0" y="0"/>
                </a:cubicBezTo>
                <a:close/>
              </a:path>
              <a:path w="3211003" h="1785104" stroke="0" extrusionOk="0">
                <a:moveTo>
                  <a:pt x="0" y="0"/>
                </a:moveTo>
                <a:cubicBezTo>
                  <a:pt x="133817" y="-43699"/>
                  <a:pt x="348401" y="43344"/>
                  <a:pt x="470947" y="0"/>
                </a:cubicBezTo>
                <a:cubicBezTo>
                  <a:pt x="593493" y="-43344"/>
                  <a:pt x="808201" y="47873"/>
                  <a:pt x="1006114" y="0"/>
                </a:cubicBezTo>
                <a:cubicBezTo>
                  <a:pt x="1204027" y="-47873"/>
                  <a:pt x="1344332" y="14581"/>
                  <a:pt x="1573391" y="0"/>
                </a:cubicBezTo>
                <a:cubicBezTo>
                  <a:pt x="1802450" y="-14581"/>
                  <a:pt x="1892963" y="34209"/>
                  <a:pt x="2140669" y="0"/>
                </a:cubicBezTo>
                <a:cubicBezTo>
                  <a:pt x="2388375" y="-34209"/>
                  <a:pt x="2544983" y="58739"/>
                  <a:pt x="2675836" y="0"/>
                </a:cubicBezTo>
                <a:cubicBezTo>
                  <a:pt x="2806689" y="-58739"/>
                  <a:pt x="3074753" y="9187"/>
                  <a:pt x="3211003" y="0"/>
                </a:cubicBezTo>
                <a:cubicBezTo>
                  <a:pt x="3242192" y="192949"/>
                  <a:pt x="3173736" y="497703"/>
                  <a:pt x="3211003" y="630737"/>
                </a:cubicBezTo>
                <a:cubicBezTo>
                  <a:pt x="3248270" y="763771"/>
                  <a:pt x="3154377" y="936650"/>
                  <a:pt x="3211003" y="1207920"/>
                </a:cubicBezTo>
                <a:cubicBezTo>
                  <a:pt x="3267629" y="1479190"/>
                  <a:pt x="3184588" y="1542340"/>
                  <a:pt x="3211003" y="1785104"/>
                </a:cubicBezTo>
                <a:cubicBezTo>
                  <a:pt x="2971387" y="1801404"/>
                  <a:pt x="2900718" y="1751907"/>
                  <a:pt x="2675836" y="1785104"/>
                </a:cubicBezTo>
                <a:cubicBezTo>
                  <a:pt x="2450954" y="1818301"/>
                  <a:pt x="2440350" y="1775436"/>
                  <a:pt x="2204889" y="1785104"/>
                </a:cubicBezTo>
                <a:cubicBezTo>
                  <a:pt x="1969428" y="1794772"/>
                  <a:pt x="1783847" y="1783296"/>
                  <a:pt x="1637612" y="1785104"/>
                </a:cubicBezTo>
                <a:cubicBezTo>
                  <a:pt x="1491377" y="1786912"/>
                  <a:pt x="1249942" y="1762048"/>
                  <a:pt x="1070334" y="1785104"/>
                </a:cubicBezTo>
                <a:cubicBezTo>
                  <a:pt x="890726" y="1808160"/>
                  <a:pt x="777576" y="1726127"/>
                  <a:pt x="567277" y="1785104"/>
                </a:cubicBezTo>
                <a:cubicBezTo>
                  <a:pt x="356978" y="1844081"/>
                  <a:pt x="149031" y="1783079"/>
                  <a:pt x="0" y="1785104"/>
                </a:cubicBezTo>
                <a:cubicBezTo>
                  <a:pt x="-61825" y="1630111"/>
                  <a:pt x="30467" y="1456382"/>
                  <a:pt x="0" y="1172218"/>
                </a:cubicBezTo>
                <a:cubicBezTo>
                  <a:pt x="-30467" y="888054"/>
                  <a:pt x="67648" y="742839"/>
                  <a:pt x="0" y="577184"/>
                </a:cubicBezTo>
                <a:cubicBezTo>
                  <a:pt x="-67648" y="411529"/>
                  <a:pt x="12062" y="197258"/>
                  <a:pt x="0" y="0"/>
                </a:cubicBezTo>
                <a:close/>
              </a:path>
            </a:pathLst>
          </a:custGeom>
          <a:solidFill>
            <a:srgbClr val="F4F0CC">
              <a:alpha val="58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521150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5A1767"/>
                </a:solidFill>
                <a:latin typeface="Bookman Old Style" panose="02050604050505020204" pitchFamily="18" charset="0"/>
              </a:rPr>
              <a:t>Нежные лепестки</a:t>
            </a:r>
          </a:p>
          <a:p>
            <a:r>
              <a:rPr lang="ru-RU" sz="2200" dirty="0">
                <a:solidFill>
                  <a:srgbClr val="5A1767"/>
                </a:solidFill>
                <a:latin typeface="Bookman Old Style" panose="02050604050505020204" pitchFamily="18" charset="0"/>
              </a:rPr>
              <a:t>Девичьих локонов.</a:t>
            </a:r>
          </a:p>
          <a:p>
            <a:r>
              <a:rPr lang="ru-RU" sz="2200" dirty="0">
                <a:solidFill>
                  <a:srgbClr val="5A1767"/>
                </a:solidFill>
                <a:latin typeface="Bookman Old Style" panose="02050604050505020204" pitchFamily="18" charset="0"/>
              </a:rPr>
              <a:t>Невеста-</a:t>
            </a:r>
            <a:r>
              <a:rPr lang="ru-RU" sz="2200" dirty="0" err="1">
                <a:solidFill>
                  <a:srgbClr val="5A1767"/>
                </a:solidFill>
                <a:latin typeface="Bookman Old Style" panose="02050604050505020204" pitchFamily="18" charset="0"/>
              </a:rPr>
              <a:t>тебебуйя</a:t>
            </a:r>
            <a:r>
              <a:rPr lang="ru-RU" sz="2200" dirty="0">
                <a:solidFill>
                  <a:srgbClr val="5A1767"/>
                </a:solidFill>
                <a:latin typeface="Bookman Old Style" panose="02050604050505020204" pitchFamily="18" charset="0"/>
              </a:rPr>
              <a:t>.</a:t>
            </a:r>
          </a:p>
          <a:p>
            <a:endParaRPr lang="ru-RU" sz="2200" dirty="0">
              <a:solidFill>
                <a:srgbClr val="5A1767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ru-RU" sz="2200" dirty="0">
                <a:solidFill>
                  <a:srgbClr val="5A1767"/>
                </a:solidFill>
                <a:latin typeface="Bookman Old Style" panose="02050604050505020204" pitchFamily="18" charset="0"/>
              </a:rPr>
              <a:t>Лев Никищенко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853FD1-2684-4402-A899-FC44E4AA4D7B}"/>
              </a:ext>
            </a:extLst>
          </p:cNvPr>
          <p:cNvSpPr txBox="1"/>
          <p:nvPr/>
        </p:nvSpPr>
        <p:spPr>
          <a:xfrm rot="21168158">
            <a:off x="174009" y="600476"/>
            <a:ext cx="76549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400" b="1" i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Творческая мастерская</a:t>
            </a:r>
          </a:p>
        </p:txBody>
      </p:sp>
    </p:spTree>
    <p:extLst>
      <p:ext uri="{BB962C8B-B14F-4D97-AF65-F5344CB8AC3E}">
        <p14:creationId xmlns:p14="http://schemas.microsoft.com/office/powerpoint/2010/main" val="1861501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C5723A3-7C82-4823-86A3-1B48A8392ED8}"/>
              </a:ext>
            </a:extLst>
          </p:cNvPr>
          <p:cNvSpPr txBox="1"/>
          <p:nvPr/>
        </p:nvSpPr>
        <p:spPr>
          <a:xfrm>
            <a:off x="6746947" y="853536"/>
            <a:ext cx="4874747" cy="2308324"/>
          </a:xfrm>
          <a:custGeom>
            <a:avLst/>
            <a:gdLst>
              <a:gd name="connsiteX0" fmla="*/ 0 w 4874747"/>
              <a:gd name="connsiteY0" fmla="*/ 0 h 2308324"/>
              <a:gd name="connsiteX1" fmla="*/ 492891 w 4874747"/>
              <a:gd name="connsiteY1" fmla="*/ 0 h 2308324"/>
              <a:gd name="connsiteX2" fmla="*/ 1034530 w 4874747"/>
              <a:gd name="connsiteY2" fmla="*/ 0 h 2308324"/>
              <a:gd name="connsiteX3" fmla="*/ 1429926 w 4874747"/>
              <a:gd name="connsiteY3" fmla="*/ 0 h 2308324"/>
              <a:gd name="connsiteX4" fmla="*/ 1825322 w 4874747"/>
              <a:gd name="connsiteY4" fmla="*/ 0 h 2308324"/>
              <a:gd name="connsiteX5" fmla="*/ 2415708 w 4874747"/>
              <a:gd name="connsiteY5" fmla="*/ 0 h 2308324"/>
              <a:gd name="connsiteX6" fmla="*/ 2908599 w 4874747"/>
              <a:gd name="connsiteY6" fmla="*/ 0 h 2308324"/>
              <a:gd name="connsiteX7" fmla="*/ 3450238 w 4874747"/>
              <a:gd name="connsiteY7" fmla="*/ 0 h 2308324"/>
              <a:gd name="connsiteX8" fmla="*/ 3845634 w 4874747"/>
              <a:gd name="connsiteY8" fmla="*/ 0 h 2308324"/>
              <a:gd name="connsiteX9" fmla="*/ 4338525 w 4874747"/>
              <a:gd name="connsiteY9" fmla="*/ 0 h 2308324"/>
              <a:gd name="connsiteX10" fmla="*/ 4874747 w 4874747"/>
              <a:gd name="connsiteY10" fmla="*/ 0 h 2308324"/>
              <a:gd name="connsiteX11" fmla="*/ 4874747 w 4874747"/>
              <a:gd name="connsiteY11" fmla="*/ 623247 h 2308324"/>
              <a:gd name="connsiteX12" fmla="*/ 4874747 w 4874747"/>
              <a:gd name="connsiteY12" fmla="*/ 1154162 h 2308324"/>
              <a:gd name="connsiteX13" fmla="*/ 4874747 w 4874747"/>
              <a:gd name="connsiteY13" fmla="*/ 1777409 h 2308324"/>
              <a:gd name="connsiteX14" fmla="*/ 4874747 w 4874747"/>
              <a:gd name="connsiteY14" fmla="*/ 2308324 h 2308324"/>
              <a:gd name="connsiteX15" fmla="*/ 4333108 w 4874747"/>
              <a:gd name="connsiteY15" fmla="*/ 2308324 h 2308324"/>
              <a:gd name="connsiteX16" fmla="*/ 3693975 w 4874747"/>
              <a:gd name="connsiteY16" fmla="*/ 2308324 h 2308324"/>
              <a:gd name="connsiteX17" fmla="*/ 3201084 w 4874747"/>
              <a:gd name="connsiteY17" fmla="*/ 2308324 h 2308324"/>
              <a:gd name="connsiteX18" fmla="*/ 2561950 w 4874747"/>
              <a:gd name="connsiteY18" fmla="*/ 2308324 h 2308324"/>
              <a:gd name="connsiteX19" fmla="*/ 1971564 w 4874747"/>
              <a:gd name="connsiteY19" fmla="*/ 2308324 h 2308324"/>
              <a:gd name="connsiteX20" fmla="*/ 1429926 w 4874747"/>
              <a:gd name="connsiteY20" fmla="*/ 2308324 h 2308324"/>
              <a:gd name="connsiteX21" fmla="*/ 888287 w 4874747"/>
              <a:gd name="connsiteY21" fmla="*/ 2308324 h 2308324"/>
              <a:gd name="connsiteX22" fmla="*/ 0 w 4874747"/>
              <a:gd name="connsiteY22" fmla="*/ 2308324 h 2308324"/>
              <a:gd name="connsiteX23" fmla="*/ 0 w 4874747"/>
              <a:gd name="connsiteY23" fmla="*/ 1731243 h 2308324"/>
              <a:gd name="connsiteX24" fmla="*/ 0 w 4874747"/>
              <a:gd name="connsiteY24" fmla="*/ 1131079 h 2308324"/>
              <a:gd name="connsiteX25" fmla="*/ 0 w 4874747"/>
              <a:gd name="connsiteY25" fmla="*/ 577081 h 2308324"/>
              <a:gd name="connsiteX26" fmla="*/ 0 w 4874747"/>
              <a:gd name="connsiteY26" fmla="*/ 0 h 230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874747" h="2308324" fill="none" extrusionOk="0">
                <a:moveTo>
                  <a:pt x="0" y="0"/>
                </a:moveTo>
                <a:cubicBezTo>
                  <a:pt x="120108" y="-57321"/>
                  <a:pt x="348475" y="12210"/>
                  <a:pt x="492891" y="0"/>
                </a:cubicBezTo>
                <a:cubicBezTo>
                  <a:pt x="637307" y="-12210"/>
                  <a:pt x="837595" y="10071"/>
                  <a:pt x="1034530" y="0"/>
                </a:cubicBezTo>
                <a:cubicBezTo>
                  <a:pt x="1231465" y="-10071"/>
                  <a:pt x="1268404" y="5058"/>
                  <a:pt x="1429926" y="0"/>
                </a:cubicBezTo>
                <a:cubicBezTo>
                  <a:pt x="1591448" y="-5058"/>
                  <a:pt x="1684811" y="2775"/>
                  <a:pt x="1825322" y="0"/>
                </a:cubicBezTo>
                <a:cubicBezTo>
                  <a:pt x="1965833" y="-2775"/>
                  <a:pt x="2122007" y="3569"/>
                  <a:pt x="2415708" y="0"/>
                </a:cubicBezTo>
                <a:cubicBezTo>
                  <a:pt x="2709409" y="-3569"/>
                  <a:pt x="2685837" y="6898"/>
                  <a:pt x="2908599" y="0"/>
                </a:cubicBezTo>
                <a:cubicBezTo>
                  <a:pt x="3131361" y="-6898"/>
                  <a:pt x="3312373" y="64840"/>
                  <a:pt x="3450238" y="0"/>
                </a:cubicBezTo>
                <a:cubicBezTo>
                  <a:pt x="3588103" y="-64840"/>
                  <a:pt x="3728780" y="32576"/>
                  <a:pt x="3845634" y="0"/>
                </a:cubicBezTo>
                <a:cubicBezTo>
                  <a:pt x="3962488" y="-32576"/>
                  <a:pt x="4115191" y="21898"/>
                  <a:pt x="4338525" y="0"/>
                </a:cubicBezTo>
                <a:cubicBezTo>
                  <a:pt x="4561859" y="-21898"/>
                  <a:pt x="4701980" y="33680"/>
                  <a:pt x="4874747" y="0"/>
                </a:cubicBezTo>
                <a:cubicBezTo>
                  <a:pt x="4902077" y="187552"/>
                  <a:pt x="4827893" y="397666"/>
                  <a:pt x="4874747" y="623247"/>
                </a:cubicBezTo>
                <a:cubicBezTo>
                  <a:pt x="4921601" y="848828"/>
                  <a:pt x="4865500" y="1046464"/>
                  <a:pt x="4874747" y="1154162"/>
                </a:cubicBezTo>
                <a:cubicBezTo>
                  <a:pt x="4883994" y="1261861"/>
                  <a:pt x="4806340" y="1523180"/>
                  <a:pt x="4874747" y="1777409"/>
                </a:cubicBezTo>
                <a:cubicBezTo>
                  <a:pt x="4943154" y="2031638"/>
                  <a:pt x="4839839" y="2132124"/>
                  <a:pt x="4874747" y="2308324"/>
                </a:cubicBezTo>
                <a:cubicBezTo>
                  <a:pt x="4714680" y="2315145"/>
                  <a:pt x="4490594" y="2294314"/>
                  <a:pt x="4333108" y="2308324"/>
                </a:cubicBezTo>
                <a:cubicBezTo>
                  <a:pt x="4175622" y="2322334"/>
                  <a:pt x="3901435" y="2280643"/>
                  <a:pt x="3693975" y="2308324"/>
                </a:cubicBezTo>
                <a:cubicBezTo>
                  <a:pt x="3486515" y="2336005"/>
                  <a:pt x="3361741" y="2295982"/>
                  <a:pt x="3201084" y="2308324"/>
                </a:cubicBezTo>
                <a:cubicBezTo>
                  <a:pt x="3040427" y="2320666"/>
                  <a:pt x="2693520" y="2252419"/>
                  <a:pt x="2561950" y="2308324"/>
                </a:cubicBezTo>
                <a:cubicBezTo>
                  <a:pt x="2430380" y="2364229"/>
                  <a:pt x="2133796" y="2262936"/>
                  <a:pt x="1971564" y="2308324"/>
                </a:cubicBezTo>
                <a:cubicBezTo>
                  <a:pt x="1809332" y="2353712"/>
                  <a:pt x="1666711" y="2265505"/>
                  <a:pt x="1429926" y="2308324"/>
                </a:cubicBezTo>
                <a:cubicBezTo>
                  <a:pt x="1193141" y="2351143"/>
                  <a:pt x="1063855" y="2258983"/>
                  <a:pt x="888287" y="2308324"/>
                </a:cubicBezTo>
                <a:cubicBezTo>
                  <a:pt x="712719" y="2357665"/>
                  <a:pt x="346349" y="2306430"/>
                  <a:pt x="0" y="2308324"/>
                </a:cubicBezTo>
                <a:cubicBezTo>
                  <a:pt x="-23000" y="2150994"/>
                  <a:pt x="40244" y="1936625"/>
                  <a:pt x="0" y="1731243"/>
                </a:cubicBezTo>
                <a:cubicBezTo>
                  <a:pt x="-40244" y="1525861"/>
                  <a:pt x="58472" y="1316451"/>
                  <a:pt x="0" y="1131079"/>
                </a:cubicBezTo>
                <a:cubicBezTo>
                  <a:pt x="-58472" y="945707"/>
                  <a:pt x="57804" y="823174"/>
                  <a:pt x="0" y="577081"/>
                </a:cubicBezTo>
                <a:cubicBezTo>
                  <a:pt x="-57804" y="330988"/>
                  <a:pt x="7175" y="160769"/>
                  <a:pt x="0" y="0"/>
                </a:cubicBezTo>
                <a:close/>
              </a:path>
              <a:path w="4874747" h="2308324" stroke="0" extrusionOk="0">
                <a:moveTo>
                  <a:pt x="0" y="0"/>
                </a:moveTo>
                <a:cubicBezTo>
                  <a:pt x="267188" y="-32154"/>
                  <a:pt x="307768" y="26960"/>
                  <a:pt x="590386" y="0"/>
                </a:cubicBezTo>
                <a:cubicBezTo>
                  <a:pt x="873004" y="-26960"/>
                  <a:pt x="898463" y="7316"/>
                  <a:pt x="1083277" y="0"/>
                </a:cubicBezTo>
                <a:cubicBezTo>
                  <a:pt x="1268091" y="-7316"/>
                  <a:pt x="1399977" y="61563"/>
                  <a:pt x="1673663" y="0"/>
                </a:cubicBezTo>
                <a:cubicBezTo>
                  <a:pt x="1947349" y="-61563"/>
                  <a:pt x="2075202" y="45762"/>
                  <a:pt x="2264049" y="0"/>
                </a:cubicBezTo>
                <a:cubicBezTo>
                  <a:pt x="2452896" y="-45762"/>
                  <a:pt x="2513706" y="26357"/>
                  <a:pt x="2659445" y="0"/>
                </a:cubicBezTo>
                <a:cubicBezTo>
                  <a:pt x="2805184" y="-26357"/>
                  <a:pt x="2962593" y="37502"/>
                  <a:pt x="3103589" y="0"/>
                </a:cubicBezTo>
                <a:cubicBezTo>
                  <a:pt x="3244585" y="-37502"/>
                  <a:pt x="3420791" y="11387"/>
                  <a:pt x="3645227" y="0"/>
                </a:cubicBezTo>
                <a:cubicBezTo>
                  <a:pt x="3869663" y="-11387"/>
                  <a:pt x="3883079" y="53241"/>
                  <a:pt x="4089371" y="0"/>
                </a:cubicBezTo>
                <a:cubicBezTo>
                  <a:pt x="4295663" y="-53241"/>
                  <a:pt x="4691225" y="12566"/>
                  <a:pt x="4874747" y="0"/>
                </a:cubicBezTo>
                <a:cubicBezTo>
                  <a:pt x="4922587" y="159890"/>
                  <a:pt x="4807385" y="427199"/>
                  <a:pt x="4874747" y="577081"/>
                </a:cubicBezTo>
                <a:cubicBezTo>
                  <a:pt x="4942109" y="726963"/>
                  <a:pt x="4831864" y="850422"/>
                  <a:pt x="4874747" y="1084912"/>
                </a:cubicBezTo>
                <a:cubicBezTo>
                  <a:pt x="4917630" y="1319402"/>
                  <a:pt x="4832632" y="1366922"/>
                  <a:pt x="4874747" y="1592744"/>
                </a:cubicBezTo>
                <a:cubicBezTo>
                  <a:pt x="4916862" y="1818566"/>
                  <a:pt x="4814608" y="2071396"/>
                  <a:pt x="4874747" y="2308324"/>
                </a:cubicBezTo>
                <a:cubicBezTo>
                  <a:pt x="4651331" y="2317158"/>
                  <a:pt x="4388832" y="2243770"/>
                  <a:pt x="4235614" y="2308324"/>
                </a:cubicBezTo>
                <a:cubicBezTo>
                  <a:pt x="4082396" y="2372878"/>
                  <a:pt x="3984305" y="2286735"/>
                  <a:pt x="3791470" y="2308324"/>
                </a:cubicBezTo>
                <a:cubicBezTo>
                  <a:pt x="3598635" y="2329913"/>
                  <a:pt x="3441696" y="2248800"/>
                  <a:pt x="3152336" y="2308324"/>
                </a:cubicBezTo>
                <a:cubicBezTo>
                  <a:pt x="2862976" y="2367848"/>
                  <a:pt x="2852351" y="2279059"/>
                  <a:pt x="2708193" y="2308324"/>
                </a:cubicBezTo>
                <a:cubicBezTo>
                  <a:pt x="2564035" y="2337589"/>
                  <a:pt x="2367198" y="2283966"/>
                  <a:pt x="2069059" y="2308324"/>
                </a:cubicBezTo>
                <a:cubicBezTo>
                  <a:pt x="1770920" y="2332682"/>
                  <a:pt x="1794276" y="2269752"/>
                  <a:pt x="1624916" y="2308324"/>
                </a:cubicBezTo>
                <a:cubicBezTo>
                  <a:pt x="1455556" y="2346896"/>
                  <a:pt x="1166259" y="2244137"/>
                  <a:pt x="1034530" y="2308324"/>
                </a:cubicBezTo>
                <a:cubicBezTo>
                  <a:pt x="902801" y="2372511"/>
                  <a:pt x="719137" y="2257656"/>
                  <a:pt x="492891" y="2308324"/>
                </a:cubicBezTo>
                <a:cubicBezTo>
                  <a:pt x="266645" y="2358992"/>
                  <a:pt x="180883" y="2270097"/>
                  <a:pt x="0" y="2308324"/>
                </a:cubicBezTo>
                <a:cubicBezTo>
                  <a:pt x="-55881" y="2156071"/>
                  <a:pt x="68479" y="1870249"/>
                  <a:pt x="0" y="1731243"/>
                </a:cubicBezTo>
                <a:cubicBezTo>
                  <a:pt x="-68479" y="1592237"/>
                  <a:pt x="21428" y="1330694"/>
                  <a:pt x="0" y="1223412"/>
                </a:cubicBezTo>
                <a:cubicBezTo>
                  <a:pt x="-21428" y="1116130"/>
                  <a:pt x="24946" y="846928"/>
                  <a:pt x="0" y="646331"/>
                </a:cubicBezTo>
                <a:cubicBezTo>
                  <a:pt x="-24946" y="445734"/>
                  <a:pt x="70778" y="133413"/>
                  <a:pt x="0" y="0"/>
                </a:cubicBezTo>
                <a:close/>
              </a:path>
            </a:pathLst>
          </a:custGeom>
          <a:solidFill>
            <a:srgbClr val="F4F0CC">
              <a:alpha val="49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2551145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Многолетнее растение семейства Имбирные. Европейские названия «лилия-факел» или «факел императора» отражают роскошное, огненное цветение </a:t>
            </a:r>
            <a:r>
              <a:rPr lang="ru-RU" b="0" i="0" dirty="0" err="1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Николайи</a:t>
            </a:r>
            <a:r>
              <a:rPr lang="ru-RU" dirty="0">
                <a:solidFill>
                  <a:srgbClr val="500050"/>
                </a:solidFill>
                <a:latin typeface="Bookman Old Style" panose="02050604050505020204" pitchFamily="18" charset="0"/>
              </a:rPr>
              <a:t>, которое радует</a:t>
            </a:r>
            <a:r>
              <a:rPr lang="ru-RU" b="0" i="0" dirty="0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 ярко-красными цветами с восковыми прицветниками </a:t>
            </a:r>
            <a:r>
              <a:rPr lang="ru-RU" b="0" i="0" dirty="0" err="1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мароновых</a:t>
            </a:r>
            <a:r>
              <a:rPr lang="ru-RU" b="0" i="0" dirty="0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 оттенков в тёплое время года.</a:t>
            </a:r>
            <a:endParaRPr lang="ru-RU" dirty="0">
              <a:solidFill>
                <a:srgbClr val="50005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8BFAA3-D624-4A14-9313-A780610D69CF}"/>
              </a:ext>
            </a:extLst>
          </p:cNvPr>
          <p:cNvSpPr txBox="1"/>
          <p:nvPr/>
        </p:nvSpPr>
        <p:spPr>
          <a:xfrm>
            <a:off x="361557" y="207206"/>
            <a:ext cx="667294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EE2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Николайя высокая</a:t>
            </a:r>
            <a:endParaRPr lang="ru-RU" sz="3600" dirty="0">
              <a:solidFill>
                <a:srgbClr val="FEE2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AB4817-A768-47D2-9CFB-C1BADBABC9B9}"/>
              </a:ext>
            </a:extLst>
          </p:cNvPr>
          <p:cNvSpPr txBox="1"/>
          <p:nvPr/>
        </p:nvSpPr>
        <p:spPr>
          <a:xfrm rot="21379696">
            <a:off x="1452792" y="5932570"/>
            <a:ext cx="32713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© Полина Сапожникова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8498F47-7AA2-416A-8736-D16CAF91EC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4" t="-2218" r="10232" b="2218"/>
          <a:stretch/>
        </p:blipFill>
        <p:spPr>
          <a:xfrm>
            <a:off x="1287692" y="1331160"/>
            <a:ext cx="5931138" cy="47552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C1BE0F2-37CE-4ED3-B370-06A142E6D7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959" y="3657600"/>
            <a:ext cx="1479454" cy="32004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BD184DC-5657-416C-8615-F125168B9D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237684" y="321858"/>
            <a:ext cx="921953" cy="106335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8993A0-3BF5-43B7-9885-56DFA1F3F2CE}"/>
              </a:ext>
            </a:extLst>
          </p:cNvPr>
          <p:cNvSpPr txBox="1"/>
          <p:nvPr/>
        </p:nvSpPr>
        <p:spPr>
          <a:xfrm>
            <a:off x="6746947" y="4815025"/>
            <a:ext cx="3656291" cy="1754326"/>
          </a:xfrm>
          <a:custGeom>
            <a:avLst/>
            <a:gdLst>
              <a:gd name="connsiteX0" fmla="*/ 0 w 3656291"/>
              <a:gd name="connsiteY0" fmla="*/ 0 h 1754326"/>
              <a:gd name="connsiteX1" fmla="*/ 595453 w 3656291"/>
              <a:gd name="connsiteY1" fmla="*/ 0 h 1754326"/>
              <a:gd name="connsiteX2" fmla="*/ 1044655 w 3656291"/>
              <a:gd name="connsiteY2" fmla="*/ 0 h 1754326"/>
              <a:gd name="connsiteX3" fmla="*/ 1640108 w 3656291"/>
              <a:gd name="connsiteY3" fmla="*/ 0 h 1754326"/>
              <a:gd name="connsiteX4" fmla="*/ 2089309 w 3656291"/>
              <a:gd name="connsiteY4" fmla="*/ 0 h 1754326"/>
              <a:gd name="connsiteX5" fmla="*/ 2611636 w 3656291"/>
              <a:gd name="connsiteY5" fmla="*/ 0 h 1754326"/>
              <a:gd name="connsiteX6" fmla="*/ 3060838 w 3656291"/>
              <a:gd name="connsiteY6" fmla="*/ 0 h 1754326"/>
              <a:gd name="connsiteX7" fmla="*/ 3656291 w 3656291"/>
              <a:gd name="connsiteY7" fmla="*/ 0 h 1754326"/>
              <a:gd name="connsiteX8" fmla="*/ 3656291 w 3656291"/>
              <a:gd name="connsiteY8" fmla="*/ 602319 h 1754326"/>
              <a:gd name="connsiteX9" fmla="*/ 3656291 w 3656291"/>
              <a:gd name="connsiteY9" fmla="*/ 1169551 h 1754326"/>
              <a:gd name="connsiteX10" fmla="*/ 3656291 w 3656291"/>
              <a:gd name="connsiteY10" fmla="*/ 1754326 h 1754326"/>
              <a:gd name="connsiteX11" fmla="*/ 3133964 w 3656291"/>
              <a:gd name="connsiteY11" fmla="*/ 1754326 h 1754326"/>
              <a:gd name="connsiteX12" fmla="*/ 2575074 w 3656291"/>
              <a:gd name="connsiteY12" fmla="*/ 1754326 h 1754326"/>
              <a:gd name="connsiteX13" fmla="*/ 2016183 w 3656291"/>
              <a:gd name="connsiteY13" fmla="*/ 1754326 h 1754326"/>
              <a:gd name="connsiteX14" fmla="*/ 1603545 w 3656291"/>
              <a:gd name="connsiteY14" fmla="*/ 1754326 h 1754326"/>
              <a:gd name="connsiteX15" fmla="*/ 1044655 w 3656291"/>
              <a:gd name="connsiteY15" fmla="*/ 1754326 h 1754326"/>
              <a:gd name="connsiteX16" fmla="*/ 595453 w 3656291"/>
              <a:gd name="connsiteY16" fmla="*/ 1754326 h 1754326"/>
              <a:gd name="connsiteX17" fmla="*/ 0 w 3656291"/>
              <a:gd name="connsiteY17" fmla="*/ 1754326 h 1754326"/>
              <a:gd name="connsiteX18" fmla="*/ 0 w 3656291"/>
              <a:gd name="connsiteY18" fmla="*/ 1169551 h 1754326"/>
              <a:gd name="connsiteX19" fmla="*/ 0 w 3656291"/>
              <a:gd name="connsiteY19" fmla="*/ 584775 h 1754326"/>
              <a:gd name="connsiteX20" fmla="*/ 0 w 3656291"/>
              <a:gd name="connsiteY20" fmla="*/ 0 h 1754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56291" h="1754326" fill="none" extrusionOk="0">
                <a:moveTo>
                  <a:pt x="0" y="0"/>
                </a:moveTo>
                <a:cubicBezTo>
                  <a:pt x="131662" y="-67933"/>
                  <a:pt x="366522" y="63689"/>
                  <a:pt x="595453" y="0"/>
                </a:cubicBezTo>
                <a:cubicBezTo>
                  <a:pt x="824384" y="-63689"/>
                  <a:pt x="883946" y="47163"/>
                  <a:pt x="1044655" y="0"/>
                </a:cubicBezTo>
                <a:cubicBezTo>
                  <a:pt x="1205364" y="-47163"/>
                  <a:pt x="1431429" y="36635"/>
                  <a:pt x="1640108" y="0"/>
                </a:cubicBezTo>
                <a:cubicBezTo>
                  <a:pt x="1848787" y="-36635"/>
                  <a:pt x="1946738" y="19901"/>
                  <a:pt x="2089309" y="0"/>
                </a:cubicBezTo>
                <a:cubicBezTo>
                  <a:pt x="2231880" y="-19901"/>
                  <a:pt x="2391684" y="50486"/>
                  <a:pt x="2611636" y="0"/>
                </a:cubicBezTo>
                <a:cubicBezTo>
                  <a:pt x="2831588" y="-50486"/>
                  <a:pt x="2952885" y="26567"/>
                  <a:pt x="3060838" y="0"/>
                </a:cubicBezTo>
                <a:cubicBezTo>
                  <a:pt x="3168791" y="-26567"/>
                  <a:pt x="3435403" y="10439"/>
                  <a:pt x="3656291" y="0"/>
                </a:cubicBezTo>
                <a:cubicBezTo>
                  <a:pt x="3721661" y="214567"/>
                  <a:pt x="3592507" y="381532"/>
                  <a:pt x="3656291" y="602319"/>
                </a:cubicBezTo>
                <a:cubicBezTo>
                  <a:pt x="3720075" y="823106"/>
                  <a:pt x="3628655" y="1051161"/>
                  <a:pt x="3656291" y="1169551"/>
                </a:cubicBezTo>
                <a:cubicBezTo>
                  <a:pt x="3683927" y="1287941"/>
                  <a:pt x="3614255" y="1484682"/>
                  <a:pt x="3656291" y="1754326"/>
                </a:cubicBezTo>
                <a:cubicBezTo>
                  <a:pt x="3522456" y="1755955"/>
                  <a:pt x="3309193" y="1723855"/>
                  <a:pt x="3133964" y="1754326"/>
                </a:cubicBezTo>
                <a:cubicBezTo>
                  <a:pt x="2958735" y="1784797"/>
                  <a:pt x="2805804" y="1739743"/>
                  <a:pt x="2575074" y="1754326"/>
                </a:cubicBezTo>
                <a:cubicBezTo>
                  <a:pt x="2344344" y="1768909"/>
                  <a:pt x="2157801" y="1730793"/>
                  <a:pt x="2016183" y="1754326"/>
                </a:cubicBezTo>
                <a:cubicBezTo>
                  <a:pt x="1874565" y="1777859"/>
                  <a:pt x="1733498" y="1743562"/>
                  <a:pt x="1603545" y="1754326"/>
                </a:cubicBezTo>
                <a:cubicBezTo>
                  <a:pt x="1473592" y="1765090"/>
                  <a:pt x="1170498" y="1748663"/>
                  <a:pt x="1044655" y="1754326"/>
                </a:cubicBezTo>
                <a:cubicBezTo>
                  <a:pt x="918812" y="1759989"/>
                  <a:pt x="690288" y="1744390"/>
                  <a:pt x="595453" y="1754326"/>
                </a:cubicBezTo>
                <a:cubicBezTo>
                  <a:pt x="500618" y="1764262"/>
                  <a:pt x="223831" y="1744999"/>
                  <a:pt x="0" y="1754326"/>
                </a:cubicBezTo>
                <a:cubicBezTo>
                  <a:pt x="-63053" y="1499091"/>
                  <a:pt x="4034" y="1303596"/>
                  <a:pt x="0" y="1169551"/>
                </a:cubicBezTo>
                <a:cubicBezTo>
                  <a:pt x="-4034" y="1035507"/>
                  <a:pt x="52538" y="761895"/>
                  <a:pt x="0" y="584775"/>
                </a:cubicBezTo>
                <a:cubicBezTo>
                  <a:pt x="-52538" y="407655"/>
                  <a:pt x="33948" y="122597"/>
                  <a:pt x="0" y="0"/>
                </a:cubicBezTo>
                <a:close/>
              </a:path>
              <a:path w="3656291" h="1754326" stroke="0" extrusionOk="0">
                <a:moveTo>
                  <a:pt x="0" y="0"/>
                </a:moveTo>
                <a:cubicBezTo>
                  <a:pt x="101669" y="-8111"/>
                  <a:pt x="386073" y="27150"/>
                  <a:pt x="485764" y="0"/>
                </a:cubicBezTo>
                <a:cubicBezTo>
                  <a:pt x="585455" y="-27150"/>
                  <a:pt x="808173" y="16518"/>
                  <a:pt x="1008092" y="0"/>
                </a:cubicBezTo>
                <a:cubicBezTo>
                  <a:pt x="1208011" y="-16518"/>
                  <a:pt x="1329353" y="60659"/>
                  <a:pt x="1603545" y="0"/>
                </a:cubicBezTo>
                <a:cubicBezTo>
                  <a:pt x="1877737" y="-60659"/>
                  <a:pt x="1920832" y="3968"/>
                  <a:pt x="2089309" y="0"/>
                </a:cubicBezTo>
                <a:cubicBezTo>
                  <a:pt x="2257786" y="-3968"/>
                  <a:pt x="2428505" y="48300"/>
                  <a:pt x="2538511" y="0"/>
                </a:cubicBezTo>
                <a:cubicBezTo>
                  <a:pt x="2648517" y="-48300"/>
                  <a:pt x="2800481" y="57120"/>
                  <a:pt x="3060838" y="0"/>
                </a:cubicBezTo>
                <a:cubicBezTo>
                  <a:pt x="3321195" y="-57120"/>
                  <a:pt x="3396420" y="22511"/>
                  <a:pt x="3656291" y="0"/>
                </a:cubicBezTo>
                <a:cubicBezTo>
                  <a:pt x="3673818" y="195657"/>
                  <a:pt x="3596849" y="351590"/>
                  <a:pt x="3656291" y="619862"/>
                </a:cubicBezTo>
                <a:cubicBezTo>
                  <a:pt x="3715733" y="888134"/>
                  <a:pt x="3585831" y="1087111"/>
                  <a:pt x="3656291" y="1222180"/>
                </a:cubicBezTo>
                <a:cubicBezTo>
                  <a:pt x="3726751" y="1357249"/>
                  <a:pt x="3623720" y="1555429"/>
                  <a:pt x="3656291" y="1754326"/>
                </a:cubicBezTo>
                <a:cubicBezTo>
                  <a:pt x="3543233" y="1811447"/>
                  <a:pt x="3332875" y="1705911"/>
                  <a:pt x="3097401" y="1754326"/>
                </a:cubicBezTo>
                <a:cubicBezTo>
                  <a:pt x="2861927" y="1802741"/>
                  <a:pt x="2677646" y="1698139"/>
                  <a:pt x="2538511" y="1754326"/>
                </a:cubicBezTo>
                <a:cubicBezTo>
                  <a:pt x="2399376" y="1810513"/>
                  <a:pt x="2216093" y="1728968"/>
                  <a:pt x="2125872" y="1754326"/>
                </a:cubicBezTo>
                <a:cubicBezTo>
                  <a:pt x="2035651" y="1779684"/>
                  <a:pt x="1779708" y="1734245"/>
                  <a:pt x="1603545" y="1754326"/>
                </a:cubicBezTo>
                <a:cubicBezTo>
                  <a:pt x="1427382" y="1774407"/>
                  <a:pt x="1240151" y="1693199"/>
                  <a:pt x="1081217" y="1754326"/>
                </a:cubicBezTo>
                <a:cubicBezTo>
                  <a:pt x="922283" y="1815453"/>
                  <a:pt x="674596" y="1726590"/>
                  <a:pt x="485764" y="1754326"/>
                </a:cubicBezTo>
                <a:cubicBezTo>
                  <a:pt x="296932" y="1782062"/>
                  <a:pt x="166513" y="1741152"/>
                  <a:pt x="0" y="1754326"/>
                </a:cubicBezTo>
                <a:cubicBezTo>
                  <a:pt x="-5075" y="1487006"/>
                  <a:pt x="52517" y="1377849"/>
                  <a:pt x="0" y="1134464"/>
                </a:cubicBezTo>
                <a:cubicBezTo>
                  <a:pt x="-52517" y="891079"/>
                  <a:pt x="66774" y="736628"/>
                  <a:pt x="0" y="549689"/>
                </a:cubicBezTo>
                <a:cubicBezTo>
                  <a:pt x="-66774" y="362750"/>
                  <a:pt x="16989" y="136174"/>
                  <a:pt x="0" y="0"/>
                </a:cubicBezTo>
                <a:close/>
              </a:path>
            </a:pathLst>
          </a:custGeom>
          <a:solidFill>
            <a:srgbClr val="F4F0CC">
              <a:alpha val="49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1624031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rgbClr val="500050"/>
                </a:solidFill>
                <a:effectLst/>
                <a:latin typeface="Bookman Old Style" panose="02050604050505020204" pitchFamily="18" charset="0"/>
              </a:defRPr>
            </a:lvl1pPr>
          </a:lstStyle>
          <a:p>
            <a:r>
              <a:rPr lang="ru-RU" dirty="0"/>
              <a:t>Николайя высокая применяется для украшения праздников. Она добавляет экзотические нотки и создает радостную атмосферу.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400C4C-4657-41E6-9602-8964420C1A0C}"/>
              </a:ext>
            </a:extLst>
          </p:cNvPr>
          <p:cNvSpPr txBox="1"/>
          <p:nvPr/>
        </p:nvSpPr>
        <p:spPr>
          <a:xfrm>
            <a:off x="6746947" y="3403848"/>
            <a:ext cx="4111073" cy="1200329"/>
          </a:xfrm>
          <a:custGeom>
            <a:avLst/>
            <a:gdLst>
              <a:gd name="connsiteX0" fmla="*/ 0 w 4111073"/>
              <a:gd name="connsiteY0" fmla="*/ 0 h 1200329"/>
              <a:gd name="connsiteX1" fmla="*/ 669518 w 4111073"/>
              <a:gd name="connsiteY1" fmla="*/ 0 h 1200329"/>
              <a:gd name="connsiteX2" fmla="*/ 1174592 w 4111073"/>
              <a:gd name="connsiteY2" fmla="*/ 0 h 1200329"/>
              <a:gd name="connsiteX3" fmla="*/ 1844110 w 4111073"/>
              <a:gd name="connsiteY3" fmla="*/ 0 h 1200329"/>
              <a:gd name="connsiteX4" fmla="*/ 2349185 w 4111073"/>
              <a:gd name="connsiteY4" fmla="*/ 0 h 1200329"/>
              <a:gd name="connsiteX5" fmla="*/ 2936481 w 4111073"/>
              <a:gd name="connsiteY5" fmla="*/ 0 h 1200329"/>
              <a:gd name="connsiteX6" fmla="*/ 3441555 w 4111073"/>
              <a:gd name="connsiteY6" fmla="*/ 0 h 1200329"/>
              <a:gd name="connsiteX7" fmla="*/ 4111073 w 4111073"/>
              <a:gd name="connsiteY7" fmla="*/ 0 h 1200329"/>
              <a:gd name="connsiteX8" fmla="*/ 4111073 w 4111073"/>
              <a:gd name="connsiteY8" fmla="*/ 412113 h 1200329"/>
              <a:gd name="connsiteX9" fmla="*/ 4111073 w 4111073"/>
              <a:gd name="connsiteY9" fmla="*/ 800219 h 1200329"/>
              <a:gd name="connsiteX10" fmla="*/ 4111073 w 4111073"/>
              <a:gd name="connsiteY10" fmla="*/ 1200329 h 1200329"/>
              <a:gd name="connsiteX11" fmla="*/ 3523777 w 4111073"/>
              <a:gd name="connsiteY11" fmla="*/ 1200329 h 1200329"/>
              <a:gd name="connsiteX12" fmla="*/ 2895370 w 4111073"/>
              <a:gd name="connsiteY12" fmla="*/ 1200329 h 1200329"/>
              <a:gd name="connsiteX13" fmla="*/ 2266963 w 4111073"/>
              <a:gd name="connsiteY13" fmla="*/ 1200329 h 1200329"/>
              <a:gd name="connsiteX14" fmla="*/ 1802999 w 4111073"/>
              <a:gd name="connsiteY14" fmla="*/ 1200329 h 1200329"/>
              <a:gd name="connsiteX15" fmla="*/ 1174592 w 4111073"/>
              <a:gd name="connsiteY15" fmla="*/ 1200329 h 1200329"/>
              <a:gd name="connsiteX16" fmla="*/ 669518 w 4111073"/>
              <a:gd name="connsiteY16" fmla="*/ 1200329 h 1200329"/>
              <a:gd name="connsiteX17" fmla="*/ 0 w 4111073"/>
              <a:gd name="connsiteY17" fmla="*/ 1200329 h 1200329"/>
              <a:gd name="connsiteX18" fmla="*/ 0 w 4111073"/>
              <a:gd name="connsiteY18" fmla="*/ 800219 h 1200329"/>
              <a:gd name="connsiteX19" fmla="*/ 0 w 4111073"/>
              <a:gd name="connsiteY19" fmla="*/ 400110 h 1200329"/>
              <a:gd name="connsiteX20" fmla="*/ 0 w 4111073"/>
              <a:gd name="connsiteY20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111073" h="1200329" fill="none" extrusionOk="0">
                <a:moveTo>
                  <a:pt x="0" y="0"/>
                </a:moveTo>
                <a:cubicBezTo>
                  <a:pt x="143985" y="-36520"/>
                  <a:pt x="484968" y="54071"/>
                  <a:pt x="669518" y="0"/>
                </a:cubicBezTo>
                <a:cubicBezTo>
                  <a:pt x="854068" y="-54071"/>
                  <a:pt x="999783" y="590"/>
                  <a:pt x="1174592" y="0"/>
                </a:cubicBezTo>
                <a:cubicBezTo>
                  <a:pt x="1349401" y="-590"/>
                  <a:pt x="1607523" y="16982"/>
                  <a:pt x="1844110" y="0"/>
                </a:cubicBezTo>
                <a:cubicBezTo>
                  <a:pt x="2080697" y="-16982"/>
                  <a:pt x="2108969" y="33623"/>
                  <a:pt x="2349185" y="0"/>
                </a:cubicBezTo>
                <a:cubicBezTo>
                  <a:pt x="2589401" y="-33623"/>
                  <a:pt x="2710687" y="64440"/>
                  <a:pt x="2936481" y="0"/>
                </a:cubicBezTo>
                <a:cubicBezTo>
                  <a:pt x="3162275" y="-64440"/>
                  <a:pt x="3189807" y="22240"/>
                  <a:pt x="3441555" y="0"/>
                </a:cubicBezTo>
                <a:cubicBezTo>
                  <a:pt x="3693303" y="-22240"/>
                  <a:pt x="3860805" y="20566"/>
                  <a:pt x="4111073" y="0"/>
                </a:cubicBezTo>
                <a:cubicBezTo>
                  <a:pt x="4146010" y="117766"/>
                  <a:pt x="4104350" y="267047"/>
                  <a:pt x="4111073" y="412113"/>
                </a:cubicBezTo>
                <a:cubicBezTo>
                  <a:pt x="4117796" y="557179"/>
                  <a:pt x="4108415" y="718786"/>
                  <a:pt x="4111073" y="800219"/>
                </a:cubicBezTo>
                <a:cubicBezTo>
                  <a:pt x="4113731" y="881652"/>
                  <a:pt x="4073344" y="1061611"/>
                  <a:pt x="4111073" y="1200329"/>
                </a:cubicBezTo>
                <a:cubicBezTo>
                  <a:pt x="3891385" y="1237345"/>
                  <a:pt x="3801184" y="1141311"/>
                  <a:pt x="3523777" y="1200329"/>
                </a:cubicBezTo>
                <a:cubicBezTo>
                  <a:pt x="3246370" y="1259347"/>
                  <a:pt x="3062947" y="1157356"/>
                  <a:pt x="2895370" y="1200329"/>
                </a:cubicBezTo>
                <a:cubicBezTo>
                  <a:pt x="2727793" y="1243302"/>
                  <a:pt x="2504879" y="1161474"/>
                  <a:pt x="2266963" y="1200329"/>
                </a:cubicBezTo>
                <a:cubicBezTo>
                  <a:pt x="2029047" y="1239184"/>
                  <a:pt x="1951656" y="1177244"/>
                  <a:pt x="1802999" y="1200329"/>
                </a:cubicBezTo>
                <a:cubicBezTo>
                  <a:pt x="1654342" y="1223414"/>
                  <a:pt x="1325666" y="1165360"/>
                  <a:pt x="1174592" y="1200329"/>
                </a:cubicBezTo>
                <a:cubicBezTo>
                  <a:pt x="1023518" y="1235298"/>
                  <a:pt x="909934" y="1196940"/>
                  <a:pt x="669518" y="1200329"/>
                </a:cubicBezTo>
                <a:cubicBezTo>
                  <a:pt x="429102" y="1203718"/>
                  <a:pt x="161401" y="1138145"/>
                  <a:pt x="0" y="1200329"/>
                </a:cubicBezTo>
                <a:cubicBezTo>
                  <a:pt x="-12649" y="1001599"/>
                  <a:pt x="1163" y="978823"/>
                  <a:pt x="0" y="800219"/>
                </a:cubicBezTo>
                <a:cubicBezTo>
                  <a:pt x="-1163" y="621615"/>
                  <a:pt x="20365" y="503619"/>
                  <a:pt x="0" y="400110"/>
                </a:cubicBezTo>
                <a:cubicBezTo>
                  <a:pt x="-20365" y="296601"/>
                  <a:pt x="18934" y="107142"/>
                  <a:pt x="0" y="0"/>
                </a:cubicBezTo>
                <a:close/>
              </a:path>
              <a:path w="4111073" h="1200329" stroke="0" extrusionOk="0">
                <a:moveTo>
                  <a:pt x="0" y="0"/>
                </a:moveTo>
                <a:cubicBezTo>
                  <a:pt x="119022" y="-60353"/>
                  <a:pt x="317313" y="31"/>
                  <a:pt x="546185" y="0"/>
                </a:cubicBezTo>
                <a:cubicBezTo>
                  <a:pt x="775058" y="-31"/>
                  <a:pt x="855505" y="39201"/>
                  <a:pt x="1133482" y="0"/>
                </a:cubicBezTo>
                <a:cubicBezTo>
                  <a:pt x="1411459" y="-39201"/>
                  <a:pt x="1595110" y="46992"/>
                  <a:pt x="1802999" y="0"/>
                </a:cubicBezTo>
                <a:cubicBezTo>
                  <a:pt x="2010888" y="-46992"/>
                  <a:pt x="2156018" y="22121"/>
                  <a:pt x="2349185" y="0"/>
                </a:cubicBezTo>
                <a:cubicBezTo>
                  <a:pt x="2542352" y="-22121"/>
                  <a:pt x="2662797" y="24878"/>
                  <a:pt x="2854259" y="0"/>
                </a:cubicBezTo>
                <a:cubicBezTo>
                  <a:pt x="3045721" y="-24878"/>
                  <a:pt x="3169367" y="25752"/>
                  <a:pt x="3441555" y="0"/>
                </a:cubicBezTo>
                <a:cubicBezTo>
                  <a:pt x="3713743" y="-25752"/>
                  <a:pt x="3957618" y="57687"/>
                  <a:pt x="4111073" y="0"/>
                </a:cubicBezTo>
                <a:cubicBezTo>
                  <a:pt x="4127872" y="98727"/>
                  <a:pt x="4074849" y="235559"/>
                  <a:pt x="4111073" y="424116"/>
                </a:cubicBezTo>
                <a:cubicBezTo>
                  <a:pt x="4147297" y="612673"/>
                  <a:pt x="4089087" y="642723"/>
                  <a:pt x="4111073" y="836229"/>
                </a:cubicBezTo>
                <a:cubicBezTo>
                  <a:pt x="4133059" y="1029735"/>
                  <a:pt x="4105796" y="1043022"/>
                  <a:pt x="4111073" y="1200329"/>
                </a:cubicBezTo>
                <a:cubicBezTo>
                  <a:pt x="3946676" y="1228120"/>
                  <a:pt x="3765198" y="1134654"/>
                  <a:pt x="3482666" y="1200329"/>
                </a:cubicBezTo>
                <a:cubicBezTo>
                  <a:pt x="3200134" y="1266004"/>
                  <a:pt x="2983254" y="1168335"/>
                  <a:pt x="2854259" y="1200329"/>
                </a:cubicBezTo>
                <a:cubicBezTo>
                  <a:pt x="2725264" y="1232323"/>
                  <a:pt x="2582858" y="1171752"/>
                  <a:pt x="2390295" y="1200329"/>
                </a:cubicBezTo>
                <a:cubicBezTo>
                  <a:pt x="2197732" y="1228906"/>
                  <a:pt x="2073705" y="1189183"/>
                  <a:pt x="1802999" y="1200329"/>
                </a:cubicBezTo>
                <a:cubicBezTo>
                  <a:pt x="1532293" y="1211475"/>
                  <a:pt x="1489385" y="1176911"/>
                  <a:pt x="1215703" y="1200329"/>
                </a:cubicBezTo>
                <a:cubicBezTo>
                  <a:pt x="942021" y="1223747"/>
                  <a:pt x="741333" y="1195937"/>
                  <a:pt x="546185" y="1200329"/>
                </a:cubicBezTo>
                <a:cubicBezTo>
                  <a:pt x="351037" y="1204721"/>
                  <a:pt x="165688" y="1183881"/>
                  <a:pt x="0" y="1200329"/>
                </a:cubicBezTo>
                <a:cubicBezTo>
                  <a:pt x="-27589" y="1004503"/>
                  <a:pt x="13823" y="861135"/>
                  <a:pt x="0" y="776213"/>
                </a:cubicBezTo>
                <a:cubicBezTo>
                  <a:pt x="-13823" y="691291"/>
                  <a:pt x="47914" y="565821"/>
                  <a:pt x="0" y="376103"/>
                </a:cubicBezTo>
                <a:cubicBezTo>
                  <a:pt x="-47914" y="186385"/>
                  <a:pt x="23933" y="85964"/>
                  <a:pt x="0" y="0"/>
                </a:cubicBezTo>
                <a:close/>
              </a:path>
            </a:pathLst>
          </a:custGeom>
          <a:solidFill>
            <a:srgbClr val="F4F0CC">
              <a:alpha val="49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1624031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rgbClr val="500050"/>
                </a:solidFill>
                <a:effectLst/>
                <a:latin typeface="Bookman Old Style" panose="02050604050505020204" pitchFamily="18" charset="0"/>
              </a:defRPr>
            </a:lvl1pPr>
          </a:lstStyle>
          <a:p>
            <a:r>
              <a:rPr lang="ru-RU" dirty="0"/>
              <a:t>Это растение широко используется в традиционной кубинской кухне в качестве пряности.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2BE818B-C058-47A8-B658-0990B525C0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981" y="4917919"/>
            <a:ext cx="1398163" cy="1548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94638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8CA9F27-8F54-4437-91E6-A82B3F830E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885" y="40434"/>
            <a:ext cx="1219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94A443-AF3F-4770-A467-96B4676BC7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6" t="12992" r="7203" b="15899"/>
          <a:stretch/>
        </p:blipFill>
        <p:spPr>
          <a:xfrm>
            <a:off x="4277268" y="1184050"/>
            <a:ext cx="3556644" cy="39765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ABB5626-D4A3-4965-B3E6-A803D5953174}"/>
              </a:ext>
            </a:extLst>
          </p:cNvPr>
          <p:cNvSpPr txBox="1"/>
          <p:nvPr/>
        </p:nvSpPr>
        <p:spPr>
          <a:xfrm>
            <a:off x="2223537" y="167632"/>
            <a:ext cx="76549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400" b="1" i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Творческая мастерская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B6F66-BB8B-460C-979B-D5893456AC39}"/>
              </a:ext>
            </a:extLst>
          </p:cNvPr>
          <p:cNvSpPr txBox="1"/>
          <p:nvPr/>
        </p:nvSpPr>
        <p:spPr>
          <a:xfrm>
            <a:off x="3475606" y="5408107"/>
            <a:ext cx="51508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5A1767"/>
                </a:solidFill>
                <a:latin typeface="Bookman Old Style" panose="02050604050505020204" pitchFamily="18" charset="0"/>
              </a:rPr>
              <a:t>Елизавета Голубева.</a:t>
            </a:r>
          </a:p>
          <a:p>
            <a:pPr algn="ctr"/>
            <a:r>
              <a:rPr lang="ru-RU" b="1" dirty="0">
                <a:solidFill>
                  <a:srgbClr val="5A1767"/>
                </a:solidFill>
                <a:latin typeface="Bookman Old Style" panose="02050604050505020204" pitchFamily="18" charset="0"/>
              </a:rPr>
              <a:t>Цикл «Цветочные фантазии». 2024 г.</a:t>
            </a:r>
            <a:endParaRPr lang="ru-RU" dirty="0">
              <a:solidFill>
                <a:srgbClr val="5A1767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2B6DCB-C568-4FD2-B8A1-AED4E2DBA698}"/>
              </a:ext>
            </a:extLst>
          </p:cNvPr>
          <p:cNvSpPr txBox="1"/>
          <p:nvPr/>
        </p:nvSpPr>
        <p:spPr>
          <a:xfrm rot="21083305">
            <a:off x="335299" y="1471353"/>
            <a:ext cx="3734196" cy="1569660"/>
          </a:xfrm>
          <a:custGeom>
            <a:avLst/>
            <a:gdLst>
              <a:gd name="connsiteX0" fmla="*/ 0 w 3734196"/>
              <a:gd name="connsiteY0" fmla="*/ 0 h 1569660"/>
              <a:gd name="connsiteX1" fmla="*/ 533457 w 3734196"/>
              <a:gd name="connsiteY1" fmla="*/ 0 h 1569660"/>
              <a:gd name="connsiteX2" fmla="*/ 954887 w 3734196"/>
              <a:gd name="connsiteY2" fmla="*/ 0 h 1569660"/>
              <a:gd name="connsiteX3" fmla="*/ 1488344 w 3734196"/>
              <a:gd name="connsiteY3" fmla="*/ 0 h 1569660"/>
              <a:gd name="connsiteX4" fmla="*/ 1947116 w 3734196"/>
              <a:gd name="connsiteY4" fmla="*/ 0 h 1569660"/>
              <a:gd name="connsiteX5" fmla="*/ 2443231 w 3734196"/>
              <a:gd name="connsiteY5" fmla="*/ 0 h 1569660"/>
              <a:gd name="connsiteX6" fmla="*/ 2902004 w 3734196"/>
              <a:gd name="connsiteY6" fmla="*/ 0 h 1569660"/>
              <a:gd name="connsiteX7" fmla="*/ 3734196 w 3734196"/>
              <a:gd name="connsiteY7" fmla="*/ 0 h 1569660"/>
              <a:gd name="connsiteX8" fmla="*/ 3734196 w 3734196"/>
              <a:gd name="connsiteY8" fmla="*/ 507523 h 1569660"/>
              <a:gd name="connsiteX9" fmla="*/ 3734196 w 3734196"/>
              <a:gd name="connsiteY9" fmla="*/ 1062137 h 1569660"/>
              <a:gd name="connsiteX10" fmla="*/ 3734196 w 3734196"/>
              <a:gd name="connsiteY10" fmla="*/ 1569660 h 1569660"/>
              <a:gd name="connsiteX11" fmla="*/ 3163397 w 3734196"/>
              <a:gd name="connsiteY11" fmla="*/ 1569660 h 1569660"/>
              <a:gd name="connsiteX12" fmla="*/ 2592599 w 3734196"/>
              <a:gd name="connsiteY12" fmla="*/ 1569660 h 1569660"/>
              <a:gd name="connsiteX13" fmla="*/ 2133826 w 3734196"/>
              <a:gd name="connsiteY13" fmla="*/ 1569660 h 1569660"/>
              <a:gd name="connsiteX14" fmla="*/ 1563028 w 3734196"/>
              <a:gd name="connsiteY14" fmla="*/ 1569660 h 1569660"/>
              <a:gd name="connsiteX15" fmla="*/ 1066913 w 3734196"/>
              <a:gd name="connsiteY15" fmla="*/ 1569660 h 1569660"/>
              <a:gd name="connsiteX16" fmla="*/ 608140 w 3734196"/>
              <a:gd name="connsiteY16" fmla="*/ 1569660 h 1569660"/>
              <a:gd name="connsiteX17" fmla="*/ 0 w 3734196"/>
              <a:gd name="connsiteY17" fmla="*/ 1569660 h 1569660"/>
              <a:gd name="connsiteX18" fmla="*/ 0 w 3734196"/>
              <a:gd name="connsiteY18" fmla="*/ 1062137 h 1569660"/>
              <a:gd name="connsiteX19" fmla="*/ 0 w 3734196"/>
              <a:gd name="connsiteY19" fmla="*/ 507523 h 1569660"/>
              <a:gd name="connsiteX20" fmla="*/ 0 w 3734196"/>
              <a:gd name="connsiteY20" fmla="*/ 0 h 156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34196" h="1569660" fill="none" extrusionOk="0">
                <a:moveTo>
                  <a:pt x="0" y="0"/>
                </a:moveTo>
                <a:cubicBezTo>
                  <a:pt x="253975" y="-10648"/>
                  <a:pt x="327204" y="30727"/>
                  <a:pt x="533457" y="0"/>
                </a:cubicBezTo>
                <a:cubicBezTo>
                  <a:pt x="739710" y="-30727"/>
                  <a:pt x="839536" y="15471"/>
                  <a:pt x="954887" y="0"/>
                </a:cubicBezTo>
                <a:cubicBezTo>
                  <a:pt x="1070238" y="-15471"/>
                  <a:pt x="1239989" y="22725"/>
                  <a:pt x="1488344" y="0"/>
                </a:cubicBezTo>
                <a:cubicBezTo>
                  <a:pt x="1736699" y="-22725"/>
                  <a:pt x="1757715" y="17667"/>
                  <a:pt x="1947116" y="0"/>
                </a:cubicBezTo>
                <a:cubicBezTo>
                  <a:pt x="2136517" y="-17667"/>
                  <a:pt x="2226522" y="56924"/>
                  <a:pt x="2443231" y="0"/>
                </a:cubicBezTo>
                <a:cubicBezTo>
                  <a:pt x="2659940" y="-56924"/>
                  <a:pt x="2786076" y="387"/>
                  <a:pt x="2902004" y="0"/>
                </a:cubicBezTo>
                <a:cubicBezTo>
                  <a:pt x="3017932" y="-387"/>
                  <a:pt x="3438265" y="80149"/>
                  <a:pt x="3734196" y="0"/>
                </a:cubicBezTo>
                <a:cubicBezTo>
                  <a:pt x="3762347" y="146033"/>
                  <a:pt x="3703416" y="353958"/>
                  <a:pt x="3734196" y="507523"/>
                </a:cubicBezTo>
                <a:cubicBezTo>
                  <a:pt x="3764976" y="661088"/>
                  <a:pt x="3674454" y="789843"/>
                  <a:pt x="3734196" y="1062137"/>
                </a:cubicBezTo>
                <a:cubicBezTo>
                  <a:pt x="3793938" y="1334431"/>
                  <a:pt x="3689840" y="1389355"/>
                  <a:pt x="3734196" y="1569660"/>
                </a:cubicBezTo>
                <a:cubicBezTo>
                  <a:pt x="3599151" y="1575470"/>
                  <a:pt x="3314039" y="1515467"/>
                  <a:pt x="3163397" y="1569660"/>
                </a:cubicBezTo>
                <a:cubicBezTo>
                  <a:pt x="3012755" y="1623853"/>
                  <a:pt x="2826956" y="1564203"/>
                  <a:pt x="2592599" y="1569660"/>
                </a:cubicBezTo>
                <a:cubicBezTo>
                  <a:pt x="2358242" y="1575117"/>
                  <a:pt x="2267072" y="1535852"/>
                  <a:pt x="2133826" y="1569660"/>
                </a:cubicBezTo>
                <a:cubicBezTo>
                  <a:pt x="2000580" y="1603468"/>
                  <a:pt x="1823757" y="1562522"/>
                  <a:pt x="1563028" y="1569660"/>
                </a:cubicBezTo>
                <a:cubicBezTo>
                  <a:pt x="1302299" y="1576798"/>
                  <a:pt x="1291482" y="1510223"/>
                  <a:pt x="1066913" y="1569660"/>
                </a:cubicBezTo>
                <a:cubicBezTo>
                  <a:pt x="842344" y="1629097"/>
                  <a:pt x="719131" y="1557872"/>
                  <a:pt x="608140" y="1569660"/>
                </a:cubicBezTo>
                <a:cubicBezTo>
                  <a:pt x="497149" y="1581448"/>
                  <a:pt x="221383" y="1525097"/>
                  <a:pt x="0" y="1569660"/>
                </a:cubicBezTo>
                <a:cubicBezTo>
                  <a:pt x="-30012" y="1327389"/>
                  <a:pt x="19838" y="1291199"/>
                  <a:pt x="0" y="1062137"/>
                </a:cubicBezTo>
                <a:cubicBezTo>
                  <a:pt x="-19838" y="833075"/>
                  <a:pt x="9425" y="647900"/>
                  <a:pt x="0" y="507523"/>
                </a:cubicBezTo>
                <a:cubicBezTo>
                  <a:pt x="-9425" y="367146"/>
                  <a:pt x="22844" y="191125"/>
                  <a:pt x="0" y="0"/>
                </a:cubicBezTo>
                <a:close/>
              </a:path>
              <a:path w="3734196" h="1569660" stroke="0" extrusionOk="0">
                <a:moveTo>
                  <a:pt x="0" y="0"/>
                </a:moveTo>
                <a:cubicBezTo>
                  <a:pt x="108448" y="-41808"/>
                  <a:pt x="252535" y="19899"/>
                  <a:pt x="421431" y="0"/>
                </a:cubicBezTo>
                <a:cubicBezTo>
                  <a:pt x="590327" y="-19899"/>
                  <a:pt x="832777" y="60685"/>
                  <a:pt x="954887" y="0"/>
                </a:cubicBezTo>
                <a:cubicBezTo>
                  <a:pt x="1076997" y="-60685"/>
                  <a:pt x="1191068" y="44704"/>
                  <a:pt x="1413660" y="0"/>
                </a:cubicBezTo>
                <a:cubicBezTo>
                  <a:pt x="1636252" y="-44704"/>
                  <a:pt x="1737167" y="8079"/>
                  <a:pt x="1947116" y="0"/>
                </a:cubicBezTo>
                <a:cubicBezTo>
                  <a:pt x="2157065" y="-8079"/>
                  <a:pt x="2190367" y="31978"/>
                  <a:pt x="2405889" y="0"/>
                </a:cubicBezTo>
                <a:cubicBezTo>
                  <a:pt x="2621411" y="-31978"/>
                  <a:pt x="2770776" y="27360"/>
                  <a:pt x="2976688" y="0"/>
                </a:cubicBezTo>
                <a:cubicBezTo>
                  <a:pt x="3182600" y="-27360"/>
                  <a:pt x="3462180" y="41681"/>
                  <a:pt x="3734196" y="0"/>
                </a:cubicBezTo>
                <a:cubicBezTo>
                  <a:pt x="3788608" y="171570"/>
                  <a:pt x="3702452" y="269857"/>
                  <a:pt x="3734196" y="538917"/>
                </a:cubicBezTo>
                <a:cubicBezTo>
                  <a:pt x="3765940" y="807977"/>
                  <a:pt x="3715469" y="926168"/>
                  <a:pt x="3734196" y="1093530"/>
                </a:cubicBezTo>
                <a:cubicBezTo>
                  <a:pt x="3752923" y="1260892"/>
                  <a:pt x="3698975" y="1414146"/>
                  <a:pt x="3734196" y="1569660"/>
                </a:cubicBezTo>
                <a:cubicBezTo>
                  <a:pt x="3514142" y="1587812"/>
                  <a:pt x="3403827" y="1513104"/>
                  <a:pt x="3238081" y="1569660"/>
                </a:cubicBezTo>
                <a:cubicBezTo>
                  <a:pt x="3072335" y="1626216"/>
                  <a:pt x="2957638" y="1562956"/>
                  <a:pt x="2779309" y="1569660"/>
                </a:cubicBezTo>
                <a:cubicBezTo>
                  <a:pt x="2600980" y="1576364"/>
                  <a:pt x="2433388" y="1518098"/>
                  <a:pt x="2245852" y="1569660"/>
                </a:cubicBezTo>
                <a:cubicBezTo>
                  <a:pt x="2058316" y="1621222"/>
                  <a:pt x="1906236" y="1541713"/>
                  <a:pt x="1712396" y="1569660"/>
                </a:cubicBezTo>
                <a:cubicBezTo>
                  <a:pt x="1518556" y="1597607"/>
                  <a:pt x="1438895" y="1524176"/>
                  <a:pt x="1178939" y="1569660"/>
                </a:cubicBezTo>
                <a:cubicBezTo>
                  <a:pt x="918983" y="1615144"/>
                  <a:pt x="756071" y="1533681"/>
                  <a:pt x="570799" y="1569660"/>
                </a:cubicBezTo>
                <a:cubicBezTo>
                  <a:pt x="385527" y="1605639"/>
                  <a:pt x="156245" y="1553135"/>
                  <a:pt x="0" y="1569660"/>
                </a:cubicBezTo>
                <a:cubicBezTo>
                  <a:pt x="-4850" y="1433855"/>
                  <a:pt x="10850" y="1307551"/>
                  <a:pt x="0" y="1062137"/>
                </a:cubicBezTo>
                <a:cubicBezTo>
                  <a:pt x="-10850" y="816723"/>
                  <a:pt x="24640" y="793227"/>
                  <a:pt x="0" y="586006"/>
                </a:cubicBezTo>
                <a:cubicBezTo>
                  <a:pt x="-24640" y="378785"/>
                  <a:pt x="69057" y="178838"/>
                  <a:pt x="0" y="0"/>
                </a:cubicBezTo>
                <a:close/>
              </a:path>
            </a:pathLst>
          </a:custGeom>
          <a:solidFill>
            <a:srgbClr val="F4F0CC">
              <a:alpha val="71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124271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Есть остров, морем окружённый,</a:t>
            </a:r>
          </a:p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Лучами солнца озарённый.</a:t>
            </a:r>
          </a:p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На берегу морского края</a:t>
            </a:r>
          </a:p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Растёт красиво Николайя.</a:t>
            </a:r>
          </a:p>
          <a:p>
            <a:endParaRPr lang="ru-RU" sz="1600" dirty="0">
              <a:solidFill>
                <a:srgbClr val="500050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Елизавета Тарасова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CE70E1-0B8A-4E36-A642-E9604CCA5EBE}"/>
              </a:ext>
            </a:extLst>
          </p:cNvPr>
          <p:cNvSpPr txBox="1"/>
          <p:nvPr/>
        </p:nvSpPr>
        <p:spPr>
          <a:xfrm rot="699915">
            <a:off x="8098854" y="1548550"/>
            <a:ext cx="3765798" cy="1569660"/>
          </a:xfrm>
          <a:custGeom>
            <a:avLst/>
            <a:gdLst>
              <a:gd name="connsiteX0" fmla="*/ 0 w 3765798"/>
              <a:gd name="connsiteY0" fmla="*/ 0 h 1569660"/>
              <a:gd name="connsiteX1" fmla="*/ 537971 w 3765798"/>
              <a:gd name="connsiteY1" fmla="*/ 0 h 1569660"/>
              <a:gd name="connsiteX2" fmla="*/ 962968 w 3765798"/>
              <a:gd name="connsiteY2" fmla="*/ 0 h 1569660"/>
              <a:gd name="connsiteX3" fmla="*/ 1500939 w 3765798"/>
              <a:gd name="connsiteY3" fmla="*/ 0 h 1569660"/>
              <a:gd name="connsiteX4" fmla="*/ 1963595 w 3765798"/>
              <a:gd name="connsiteY4" fmla="*/ 0 h 1569660"/>
              <a:gd name="connsiteX5" fmla="*/ 2463908 w 3765798"/>
              <a:gd name="connsiteY5" fmla="*/ 0 h 1569660"/>
              <a:gd name="connsiteX6" fmla="*/ 2926563 w 3765798"/>
              <a:gd name="connsiteY6" fmla="*/ 0 h 1569660"/>
              <a:gd name="connsiteX7" fmla="*/ 3765798 w 3765798"/>
              <a:gd name="connsiteY7" fmla="*/ 0 h 1569660"/>
              <a:gd name="connsiteX8" fmla="*/ 3765798 w 3765798"/>
              <a:gd name="connsiteY8" fmla="*/ 507523 h 1569660"/>
              <a:gd name="connsiteX9" fmla="*/ 3765798 w 3765798"/>
              <a:gd name="connsiteY9" fmla="*/ 1062137 h 1569660"/>
              <a:gd name="connsiteX10" fmla="*/ 3765798 w 3765798"/>
              <a:gd name="connsiteY10" fmla="*/ 1569660 h 1569660"/>
              <a:gd name="connsiteX11" fmla="*/ 3190169 w 3765798"/>
              <a:gd name="connsiteY11" fmla="*/ 1569660 h 1569660"/>
              <a:gd name="connsiteX12" fmla="*/ 2614540 w 3765798"/>
              <a:gd name="connsiteY12" fmla="*/ 1569660 h 1569660"/>
              <a:gd name="connsiteX13" fmla="*/ 2151885 w 3765798"/>
              <a:gd name="connsiteY13" fmla="*/ 1569660 h 1569660"/>
              <a:gd name="connsiteX14" fmla="*/ 1576255 w 3765798"/>
              <a:gd name="connsiteY14" fmla="*/ 1569660 h 1569660"/>
              <a:gd name="connsiteX15" fmla="*/ 1075942 w 3765798"/>
              <a:gd name="connsiteY15" fmla="*/ 1569660 h 1569660"/>
              <a:gd name="connsiteX16" fmla="*/ 613287 w 3765798"/>
              <a:gd name="connsiteY16" fmla="*/ 1569660 h 1569660"/>
              <a:gd name="connsiteX17" fmla="*/ 0 w 3765798"/>
              <a:gd name="connsiteY17" fmla="*/ 1569660 h 1569660"/>
              <a:gd name="connsiteX18" fmla="*/ 0 w 3765798"/>
              <a:gd name="connsiteY18" fmla="*/ 1062137 h 1569660"/>
              <a:gd name="connsiteX19" fmla="*/ 0 w 3765798"/>
              <a:gd name="connsiteY19" fmla="*/ 507523 h 1569660"/>
              <a:gd name="connsiteX20" fmla="*/ 0 w 3765798"/>
              <a:gd name="connsiteY20" fmla="*/ 0 h 156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65798" h="1569660" fill="none" extrusionOk="0">
                <a:moveTo>
                  <a:pt x="0" y="0"/>
                </a:moveTo>
                <a:cubicBezTo>
                  <a:pt x="167797" y="-50554"/>
                  <a:pt x="348493" y="11057"/>
                  <a:pt x="537971" y="0"/>
                </a:cubicBezTo>
                <a:cubicBezTo>
                  <a:pt x="727449" y="-11057"/>
                  <a:pt x="789026" y="46952"/>
                  <a:pt x="962968" y="0"/>
                </a:cubicBezTo>
                <a:cubicBezTo>
                  <a:pt x="1136910" y="-46952"/>
                  <a:pt x="1323716" y="33848"/>
                  <a:pt x="1500939" y="0"/>
                </a:cubicBezTo>
                <a:cubicBezTo>
                  <a:pt x="1678162" y="-33848"/>
                  <a:pt x="1785685" y="8980"/>
                  <a:pt x="1963595" y="0"/>
                </a:cubicBezTo>
                <a:cubicBezTo>
                  <a:pt x="2141505" y="-8980"/>
                  <a:pt x="2246921" y="42825"/>
                  <a:pt x="2463908" y="0"/>
                </a:cubicBezTo>
                <a:cubicBezTo>
                  <a:pt x="2680895" y="-42825"/>
                  <a:pt x="2701881" y="54809"/>
                  <a:pt x="2926563" y="0"/>
                </a:cubicBezTo>
                <a:cubicBezTo>
                  <a:pt x="3151246" y="-54809"/>
                  <a:pt x="3382177" y="89032"/>
                  <a:pt x="3765798" y="0"/>
                </a:cubicBezTo>
                <a:cubicBezTo>
                  <a:pt x="3793949" y="146033"/>
                  <a:pt x="3735018" y="353958"/>
                  <a:pt x="3765798" y="507523"/>
                </a:cubicBezTo>
                <a:cubicBezTo>
                  <a:pt x="3796578" y="661088"/>
                  <a:pt x="3706056" y="789843"/>
                  <a:pt x="3765798" y="1062137"/>
                </a:cubicBezTo>
                <a:cubicBezTo>
                  <a:pt x="3825540" y="1334431"/>
                  <a:pt x="3721442" y="1389355"/>
                  <a:pt x="3765798" y="1569660"/>
                </a:cubicBezTo>
                <a:cubicBezTo>
                  <a:pt x="3584618" y="1612986"/>
                  <a:pt x="3379865" y="1543745"/>
                  <a:pt x="3190169" y="1569660"/>
                </a:cubicBezTo>
                <a:cubicBezTo>
                  <a:pt x="3000473" y="1595575"/>
                  <a:pt x="2836705" y="1531444"/>
                  <a:pt x="2614540" y="1569660"/>
                </a:cubicBezTo>
                <a:cubicBezTo>
                  <a:pt x="2392375" y="1607876"/>
                  <a:pt x="2348269" y="1550207"/>
                  <a:pt x="2151885" y="1569660"/>
                </a:cubicBezTo>
                <a:cubicBezTo>
                  <a:pt x="1955502" y="1589113"/>
                  <a:pt x="1803552" y="1506264"/>
                  <a:pt x="1576255" y="1569660"/>
                </a:cubicBezTo>
                <a:cubicBezTo>
                  <a:pt x="1348958" y="1633056"/>
                  <a:pt x="1218663" y="1550965"/>
                  <a:pt x="1075942" y="1569660"/>
                </a:cubicBezTo>
                <a:cubicBezTo>
                  <a:pt x="933221" y="1588355"/>
                  <a:pt x="720302" y="1528466"/>
                  <a:pt x="613287" y="1569660"/>
                </a:cubicBezTo>
                <a:cubicBezTo>
                  <a:pt x="506272" y="1610854"/>
                  <a:pt x="271631" y="1499566"/>
                  <a:pt x="0" y="1569660"/>
                </a:cubicBezTo>
                <a:cubicBezTo>
                  <a:pt x="-30012" y="1327389"/>
                  <a:pt x="19838" y="1291199"/>
                  <a:pt x="0" y="1062137"/>
                </a:cubicBezTo>
                <a:cubicBezTo>
                  <a:pt x="-19838" y="833075"/>
                  <a:pt x="9425" y="647900"/>
                  <a:pt x="0" y="507523"/>
                </a:cubicBezTo>
                <a:cubicBezTo>
                  <a:pt x="-9425" y="367146"/>
                  <a:pt x="22844" y="191125"/>
                  <a:pt x="0" y="0"/>
                </a:cubicBezTo>
                <a:close/>
              </a:path>
              <a:path w="3765798" h="1569660" stroke="0" extrusionOk="0">
                <a:moveTo>
                  <a:pt x="0" y="0"/>
                </a:moveTo>
                <a:cubicBezTo>
                  <a:pt x="146891" y="-47915"/>
                  <a:pt x="232727" y="12104"/>
                  <a:pt x="424997" y="0"/>
                </a:cubicBezTo>
                <a:cubicBezTo>
                  <a:pt x="617267" y="-12104"/>
                  <a:pt x="832241" y="56545"/>
                  <a:pt x="962968" y="0"/>
                </a:cubicBezTo>
                <a:cubicBezTo>
                  <a:pt x="1093695" y="-56545"/>
                  <a:pt x="1222284" y="6375"/>
                  <a:pt x="1425624" y="0"/>
                </a:cubicBezTo>
                <a:cubicBezTo>
                  <a:pt x="1628964" y="-6375"/>
                  <a:pt x="1744473" y="21423"/>
                  <a:pt x="1963595" y="0"/>
                </a:cubicBezTo>
                <a:cubicBezTo>
                  <a:pt x="2182717" y="-21423"/>
                  <a:pt x="2210918" y="31983"/>
                  <a:pt x="2426250" y="0"/>
                </a:cubicBezTo>
                <a:cubicBezTo>
                  <a:pt x="2641583" y="-31983"/>
                  <a:pt x="2751268" y="43613"/>
                  <a:pt x="3001879" y="0"/>
                </a:cubicBezTo>
                <a:cubicBezTo>
                  <a:pt x="3252490" y="-43613"/>
                  <a:pt x="3492127" y="19725"/>
                  <a:pt x="3765798" y="0"/>
                </a:cubicBezTo>
                <a:cubicBezTo>
                  <a:pt x="3820210" y="171570"/>
                  <a:pt x="3734054" y="269857"/>
                  <a:pt x="3765798" y="538917"/>
                </a:cubicBezTo>
                <a:cubicBezTo>
                  <a:pt x="3797542" y="807977"/>
                  <a:pt x="3747071" y="926168"/>
                  <a:pt x="3765798" y="1093530"/>
                </a:cubicBezTo>
                <a:cubicBezTo>
                  <a:pt x="3784525" y="1260892"/>
                  <a:pt x="3730577" y="1414146"/>
                  <a:pt x="3765798" y="1569660"/>
                </a:cubicBezTo>
                <a:cubicBezTo>
                  <a:pt x="3633465" y="1586576"/>
                  <a:pt x="3467973" y="1521016"/>
                  <a:pt x="3265485" y="1569660"/>
                </a:cubicBezTo>
                <a:cubicBezTo>
                  <a:pt x="3062997" y="1618304"/>
                  <a:pt x="2994161" y="1515389"/>
                  <a:pt x="2802830" y="1569660"/>
                </a:cubicBezTo>
                <a:cubicBezTo>
                  <a:pt x="2611499" y="1623931"/>
                  <a:pt x="2503141" y="1523925"/>
                  <a:pt x="2264859" y="1569660"/>
                </a:cubicBezTo>
                <a:cubicBezTo>
                  <a:pt x="2026577" y="1615395"/>
                  <a:pt x="1868147" y="1505441"/>
                  <a:pt x="1726887" y="1569660"/>
                </a:cubicBezTo>
                <a:cubicBezTo>
                  <a:pt x="1585627" y="1633879"/>
                  <a:pt x="1359134" y="1554623"/>
                  <a:pt x="1188916" y="1569660"/>
                </a:cubicBezTo>
                <a:cubicBezTo>
                  <a:pt x="1018698" y="1584697"/>
                  <a:pt x="704995" y="1565259"/>
                  <a:pt x="575629" y="1569660"/>
                </a:cubicBezTo>
                <a:cubicBezTo>
                  <a:pt x="446263" y="1574061"/>
                  <a:pt x="138897" y="1506961"/>
                  <a:pt x="0" y="1569660"/>
                </a:cubicBezTo>
                <a:cubicBezTo>
                  <a:pt x="-4850" y="1433855"/>
                  <a:pt x="10850" y="1307551"/>
                  <a:pt x="0" y="1062137"/>
                </a:cubicBezTo>
                <a:cubicBezTo>
                  <a:pt x="-10850" y="816723"/>
                  <a:pt x="24640" y="793227"/>
                  <a:pt x="0" y="586006"/>
                </a:cubicBezTo>
                <a:cubicBezTo>
                  <a:pt x="-24640" y="378785"/>
                  <a:pt x="69057" y="178838"/>
                  <a:pt x="0" y="0"/>
                </a:cubicBezTo>
                <a:close/>
              </a:path>
            </a:pathLst>
          </a:custGeom>
          <a:solidFill>
            <a:srgbClr val="F4F0CC">
              <a:alpha val="71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124271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На Кубе средь лазурных вод,</a:t>
            </a:r>
          </a:p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Где бриз танцует с шумом океана.</a:t>
            </a:r>
          </a:p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Цветок прекрасный там растёт -</a:t>
            </a:r>
          </a:p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Пурпурная высокая Николайя.</a:t>
            </a:r>
          </a:p>
          <a:p>
            <a:endParaRPr lang="ru-RU" sz="1600" dirty="0">
              <a:solidFill>
                <a:srgbClr val="500050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Кирилл Косенков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6B3912-7709-4890-8AB9-E53227426EEE}"/>
              </a:ext>
            </a:extLst>
          </p:cNvPr>
          <p:cNvSpPr txBox="1"/>
          <p:nvPr/>
        </p:nvSpPr>
        <p:spPr>
          <a:xfrm rot="687327">
            <a:off x="8163215" y="3411581"/>
            <a:ext cx="3734196" cy="1569660"/>
          </a:xfrm>
          <a:custGeom>
            <a:avLst/>
            <a:gdLst>
              <a:gd name="connsiteX0" fmla="*/ 0 w 3734196"/>
              <a:gd name="connsiteY0" fmla="*/ 0 h 1569660"/>
              <a:gd name="connsiteX1" fmla="*/ 533457 w 3734196"/>
              <a:gd name="connsiteY1" fmla="*/ 0 h 1569660"/>
              <a:gd name="connsiteX2" fmla="*/ 954887 w 3734196"/>
              <a:gd name="connsiteY2" fmla="*/ 0 h 1569660"/>
              <a:gd name="connsiteX3" fmla="*/ 1488344 w 3734196"/>
              <a:gd name="connsiteY3" fmla="*/ 0 h 1569660"/>
              <a:gd name="connsiteX4" fmla="*/ 1947116 w 3734196"/>
              <a:gd name="connsiteY4" fmla="*/ 0 h 1569660"/>
              <a:gd name="connsiteX5" fmla="*/ 2443231 w 3734196"/>
              <a:gd name="connsiteY5" fmla="*/ 0 h 1569660"/>
              <a:gd name="connsiteX6" fmla="*/ 2902004 w 3734196"/>
              <a:gd name="connsiteY6" fmla="*/ 0 h 1569660"/>
              <a:gd name="connsiteX7" fmla="*/ 3734196 w 3734196"/>
              <a:gd name="connsiteY7" fmla="*/ 0 h 1569660"/>
              <a:gd name="connsiteX8" fmla="*/ 3734196 w 3734196"/>
              <a:gd name="connsiteY8" fmla="*/ 507523 h 1569660"/>
              <a:gd name="connsiteX9" fmla="*/ 3734196 w 3734196"/>
              <a:gd name="connsiteY9" fmla="*/ 1062137 h 1569660"/>
              <a:gd name="connsiteX10" fmla="*/ 3734196 w 3734196"/>
              <a:gd name="connsiteY10" fmla="*/ 1569660 h 1569660"/>
              <a:gd name="connsiteX11" fmla="*/ 3163397 w 3734196"/>
              <a:gd name="connsiteY11" fmla="*/ 1569660 h 1569660"/>
              <a:gd name="connsiteX12" fmla="*/ 2592599 w 3734196"/>
              <a:gd name="connsiteY12" fmla="*/ 1569660 h 1569660"/>
              <a:gd name="connsiteX13" fmla="*/ 2133826 w 3734196"/>
              <a:gd name="connsiteY13" fmla="*/ 1569660 h 1569660"/>
              <a:gd name="connsiteX14" fmla="*/ 1563028 w 3734196"/>
              <a:gd name="connsiteY14" fmla="*/ 1569660 h 1569660"/>
              <a:gd name="connsiteX15" fmla="*/ 1066913 w 3734196"/>
              <a:gd name="connsiteY15" fmla="*/ 1569660 h 1569660"/>
              <a:gd name="connsiteX16" fmla="*/ 608140 w 3734196"/>
              <a:gd name="connsiteY16" fmla="*/ 1569660 h 1569660"/>
              <a:gd name="connsiteX17" fmla="*/ 0 w 3734196"/>
              <a:gd name="connsiteY17" fmla="*/ 1569660 h 1569660"/>
              <a:gd name="connsiteX18" fmla="*/ 0 w 3734196"/>
              <a:gd name="connsiteY18" fmla="*/ 1062137 h 1569660"/>
              <a:gd name="connsiteX19" fmla="*/ 0 w 3734196"/>
              <a:gd name="connsiteY19" fmla="*/ 507523 h 1569660"/>
              <a:gd name="connsiteX20" fmla="*/ 0 w 3734196"/>
              <a:gd name="connsiteY20" fmla="*/ 0 h 156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34196" h="1569660" fill="none" extrusionOk="0">
                <a:moveTo>
                  <a:pt x="0" y="0"/>
                </a:moveTo>
                <a:cubicBezTo>
                  <a:pt x="253975" y="-10648"/>
                  <a:pt x="327204" y="30727"/>
                  <a:pt x="533457" y="0"/>
                </a:cubicBezTo>
                <a:cubicBezTo>
                  <a:pt x="739710" y="-30727"/>
                  <a:pt x="839536" y="15471"/>
                  <a:pt x="954887" y="0"/>
                </a:cubicBezTo>
                <a:cubicBezTo>
                  <a:pt x="1070238" y="-15471"/>
                  <a:pt x="1239989" y="22725"/>
                  <a:pt x="1488344" y="0"/>
                </a:cubicBezTo>
                <a:cubicBezTo>
                  <a:pt x="1736699" y="-22725"/>
                  <a:pt x="1757715" y="17667"/>
                  <a:pt x="1947116" y="0"/>
                </a:cubicBezTo>
                <a:cubicBezTo>
                  <a:pt x="2136517" y="-17667"/>
                  <a:pt x="2226522" y="56924"/>
                  <a:pt x="2443231" y="0"/>
                </a:cubicBezTo>
                <a:cubicBezTo>
                  <a:pt x="2659940" y="-56924"/>
                  <a:pt x="2786076" y="387"/>
                  <a:pt x="2902004" y="0"/>
                </a:cubicBezTo>
                <a:cubicBezTo>
                  <a:pt x="3017932" y="-387"/>
                  <a:pt x="3438265" y="80149"/>
                  <a:pt x="3734196" y="0"/>
                </a:cubicBezTo>
                <a:cubicBezTo>
                  <a:pt x="3762347" y="146033"/>
                  <a:pt x="3703416" y="353958"/>
                  <a:pt x="3734196" y="507523"/>
                </a:cubicBezTo>
                <a:cubicBezTo>
                  <a:pt x="3764976" y="661088"/>
                  <a:pt x="3674454" y="789843"/>
                  <a:pt x="3734196" y="1062137"/>
                </a:cubicBezTo>
                <a:cubicBezTo>
                  <a:pt x="3793938" y="1334431"/>
                  <a:pt x="3689840" y="1389355"/>
                  <a:pt x="3734196" y="1569660"/>
                </a:cubicBezTo>
                <a:cubicBezTo>
                  <a:pt x="3599151" y="1575470"/>
                  <a:pt x="3314039" y="1515467"/>
                  <a:pt x="3163397" y="1569660"/>
                </a:cubicBezTo>
                <a:cubicBezTo>
                  <a:pt x="3012755" y="1623853"/>
                  <a:pt x="2826956" y="1564203"/>
                  <a:pt x="2592599" y="1569660"/>
                </a:cubicBezTo>
                <a:cubicBezTo>
                  <a:pt x="2358242" y="1575117"/>
                  <a:pt x="2267072" y="1535852"/>
                  <a:pt x="2133826" y="1569660"/>
                </a:cubicBezTo>
                <a:cubicBezTo>
                  <a:pt x="2000580" y="1603468"/>
                  <a:pt x="1823757" y="1562522"/>
                  <a:pt x="1563028" y="1569660"/>
                </a:cubicBezTo>
                <a:cubicBezTo>
                  <a:pt x="1302299" y="1576798"/>
                  <a:pt x="1291482" y="1510223"/>
                  <a:pt x="1066913" y="1569660"/>
                </a:cubicBezTo>
                <a:cubicBezTo>
                  <a:pt x="842344" y="1629097"/>
                  <a:pt x="719131" y="1557872"/>
                  <a:pt x="608140" y="1569660"/>
                </a:cubicBezTo>
                <a:cubicBezTo>
                  <a:pt x="497149" y="1581448"/>
                  <a:pt x="221383" y="1525097"/>
                  <a:pt x="0" y="1569660"/>
                </a:cubicBezTo>
                <a:cubicBezTo>
                  <a:pt x="-30012" y="1327389"/>
                  <a:pt x="19838" y="1291199"/>
                  <a:pt x="0" y="1062137"/>
                </a:cubicBezTo>
                <a:cubicBezTo>
                  <a:pt x="-19838" y="833075"/>
                  <a:pt x="9425" y="647900"/>
                  <a:pt x="0" y="507523"/>
                </a:cubicBezTo>
                <a:cubicBezTo>
                  <a:pt x="-9425" y="367146"/>
                  <a:pt x="22844" y="191125"/>
                  <a:pt x="0" y="0"/>
                </a:cubicBezTo>
                <a:close/>
              </a:path>
              <a:path w="3734196" h="1569660" stroke="0" extrusionOk="0">
                <a:moveTo>
                  <a:pt x="0" y="0"/>
                </a:moveTo>
                <a:cubicBezTo>
                  <a:pt x="108448" y="-41808"/>
                  <a:pt x="252535" y="19899"/>
                  <a:pt x="421431" y="0"/>
                </a:cubicBezTo>
                <a:cubicBezTo>
                  <a:pt x="590327" y="-19899"/>
                  <a:pt x="832777" y="60685"/>
                  <a:pt x="954887" y="0"/>
                </a:cubicBezTo>
                <a:cubicBezTo>
                  <a:pt x="1076997" y="-60685"/>
                  <a:pt x="1191068" y="44704"/>
                  <a:pt x="1413660" y="0"/>
                </a:cubicBezTo>
                <a:cubicBezTo>
                  <a:pt x="1636252" y="-44704"/>
                  <a:pt x="1737167" y="8079"/>
                  <a:pt x="1947116" y="0"/>
                </a:cubicBezTo>
                <a:cubicBezTo>
                  <a:pt x="2157065" y="-8079"/>
                  <a:pt x="2190367" y="31978"/>
                  <a:pt x="2405889" y="0"/>
                </a:cubicBezTo>
                <a:cubicBezTo>
                  <a:pt x="2621411" y="-31978"/>
                  <a:pt x="2770776" y="27360"/>
                  <a:pt x="2976688" y="0"/>
                </a:cubicBezTo>
                <a:cubicBezTo>
                  <a:pt x="3182600" y="-27360"/>
                  <a:pt x="3462180" y="41681"/>
                  <a:pt x="3734196" y="0"/>
                </a:cubicBezTo>
                <a:cubicBezTo>
                  <a:pt x="3788608" y="171570"/>
                  <a:pt x="3702452" y="269857"/>
                  <a:pt x="3734196" y="538917"/>
                </a:cubicBezTo>
                <a:cubicBezTo>
                  <a:pt x="3765940" y="807977"/>
                  <a:pt x="3715469" y="926168"/>
                  <a:pt x="3734196" y="1093530"/>
                </a:cubicBezTo>
                <a:cubicBezTo>
                  <a:pt x="3752923" y="1260892"/>
                  <a:pt x="3698975" y="1414146"/>
                  <a:pt x="3734196" y="1569660"/>
                </a:cubicBezTo>
                <a:cubicBezTo>
                  <a:pt x="3514142" y="1587812"/>
                  <a:pt x="3403827" y="1513104"/>
                  <a:pt x="3238081" y="1569660"/>
                </a:cubicBezTo>
                <a:cubicBezTo>
                  <a:pt x="3072335" y="1626216"/>
                  <a:pt x="2957638" y="1562956"/>
                  <a:pt x="2779309" y="1569660"/>
                </a:cubicBezTo>
                <a:cubicBezTo>
                  <a:pt x="2600980" y="1576364"/>
                  <a:pt x="2433388" y="1518098"/>
                  <a:pt x="2245852" y="1569660"/>
                </a:cubicBezTo>
                <a:cubicBezTo>
                  <a:pt x="2058316" y="1621222"/>
                  <a:pt x="1906236" y="1541713"/>
                  <a:pt x="1712396" y="1569660"/>
                </a:cubicBezTo>
                <a:cubicBezTo>
                  <a:pt x="1518556" y="1597607"/>
                  <a:pt x="1438895" y="1524176"/>
                  <a:pt x="1178939" y="1569660"/>
                </a:cubicBezTo>
                <a:cubicBezTo>
                  <a:pt x="918983" y="1615144"/>
                  <a:pt x="756071" y="1533681"/>
                  <a:pt x="570799" y="1569660"/>
                </a:cubicBezTo>
                <a:cubicBezTo>
                  <a:pt x="385527" y="1605639"/>
                  <a:pt x="156245" y="1553135"/>
                  <a:pt x="0" y="1569660"/>
                </a:cubicBezTo>
                <a:cubicBezTo>
                  <a:pt x="-4850" y="1433855"/>
                  <a:pt x="10850" y="1307551"/>
                  <a:pt x="0" y="1062137"/>
                </a:cubicBezTo>
                <a:cubicBezTo>
                  <a:pt x="-10850" y="816723"/>
                  <a:pt x="24640" y="793227"/>
                  <a:pt x="0" y="586006"/>
                </a:cubicBezTo>
                <a:cubicBezTo>
                  <a:pt x="-24640" y="378785"/>
                  <a:pt x="69057" y="178838"/>
                  <a:pt x="0" y="0"/>
                </a:cubicBezTo>
                <a:close/>
              </a:path>
            </a:pathLst>
          </a:custGeom>
          <a:solidFill>
            <a:srgbClr val="F4F0CC">
              <a:alpha val="71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124271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Цветы </a:t>
            </a:r>
            <a:r>
              <a:rPr lang="ru-RU" sz="1600" dirty="0" err="1">
                <a:solidFill>
                  <a:srgbClr val="500050"/>
                </a:solidFill>
                <a:latin typeface="Bookman Old Style" panose="02050604050505020204" pitchFamily="18" charset="0"/>
              </a:rPr>
              <a:t>Николайи</a:t>
            </a:r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 ввысь зовут,</a:t>
            </a:r>
          </a:p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Как маяки в зелёной дали,</a:t>
            </a:r>
          </a:p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И знаю я, что если б не она,</a:t>
            </a:r>
          </a:p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То красоты б мы не видали.</a:t>
            </a:r>
          </a:p>
          <a:p>
            <a:endParaRPr lang="ru-RU" sz="1600" dirty="0">
              <a:solidFill>
                <a:srgbClr val="500050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Карина Петросян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2FD911-1ECD-460C-9A03-A24D1992CCC8}"/>
              </a:ext>
            </a:extLst>
          </p:cNvPr>
          <p:cNvSpPr txBox="1"/>
          <p:nvPr/>
        </p:nvSpPr>
        <p:spPr>
          <a:xfrm rot="21139266">
            <a:off x="264038" y="3438834"/>
            <a:ext cx="3734196" cy="1569660"/>
          </a:xfrm>
          <a:custGeom>
            <a:avLst/>
            <a:gdLst>
              <a:gd name="connsiteX0" fmla="*/ 0 w 3734196"/>
              <a:gd name="connsiteY0" fmla="*/ 0 h 1569660"/>
              <a:gd name="connsiteX1" fmla="*/ 533457 w 3734196"/>
              <a:gd name="connsiteY1" fmla="*/ 0 h 1569660"/>
              <a:gd name="connsiteX2" fmla="*/ 954887 w 3734196"/>
              <a:gd name="connsiteY2" fmla="*/ 0 h 1569660"/>
              <a:gd name="connsiteX3" fmla="*/ 1488344 w 3734196"/>
              <a:gd name="connsiteY3" fmla="*/ 0 h 1569660"/>
              <a:gd name="connsiteX4" fmla="*/ 1947116 w 3734196"/>
              <a:gd name="connsiteY4" fmla="*/ 0 h 1569660"/>
              <a:gd name="connsiteX5" fmla="*/ 2443231 w 3734196"/>
              <a:gd name="connsiteY5" fmla="*/ 0 h 1569660"/>
              <a:gd name="connsiteX6" fmla="*/ 2902004 w 3734196"/>
              <a:gd name="connsiteY6" fmla="*/ 0 h 1569660"/>
              <a:gd name="connsiteX7" fmla="*/ 3734196 w 3734196"/>
              <a:gd name="connsiteY7" fmla="*/ 0 h 1569660"/>
              <a:gd name="connsiteX8" fmla="*/ 3734196 w 3734196"/>
              <a:gd name="connsiteY8" fmla="*/ 507523 h 1569660"/>
              <a:gd name="connsiteX9" fmla="*/ 3734196 w 3734196"/>
              <a:gd name="connsiteY9" fmla="*/ 1062137 h 1569660"/>
              <a:gd name="connsiteX10" fmla="*/ 3734196 w 3734196"/>
              <a:gd name="connsiteY10" fmla="*/ 1569660 h 1569660"/>
              <a:gd name="connsiteX11" fmla="*/ 3163397 w 3734196"/>
              <a:gd name="connsiteY11" fmla="*/ 1569660 h 1569660"/>
              <a:gd name="connsiteX12" fmla="*/ 2592599 w 3734196"/>
              <a:gd name="connsiteY12" fmla="*/ 1569660 h 1569660"/>
              <a:gd name="connsiteX13" fmla="*/ 2133826 w 3734196"/>
              <a:gd name="connsiteY13" fmla="*/ 1569660 h 1569660"/>
              <a:gd name="connsiteX14" fmla="*/ 1563028 w 3734196"/>
              <a:gd name="connsiteY14" fmla="*/ 1569660 h 1569660"/>
              <a:gd name="connsiteX15" fmla="*/ 1066913 w 3734196"/>
              <a:gd name="connsiteY15" fmla="*/ 1569660 h 1569660"/>
              <a:gd name="connsiteX16" fmla="*/ 608140 w 3734196"/>
              <a:gd name="connsiteY16" fmla="*/ 1569660 h 1569660"/>
              <a:gd name="connsiteX17" fmla="*/ 0 w 3734196"/>
              <a:gd name="connsiteY17" fmla="*/ 1569660 h 1569660"/>
              <a:gd name="connsiteX18" fmla="*/ 0 w 3734196"/>
              <a:gd name="connsiteY18" fmla="*/ 1062137 h 1569660"/>
              <a:gd name="connsiteX19" fmla="*/ 0 w 3734196"/>
              <a:gd name="connsiteY19" fmla="*/ 507523 h 1569660"/>
              <a:gd name="connsiteX20" fmla="*/ 0 w 3734196"/>
              <a:gd name="connsiteY20" fmla="*/ 0 h 156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34196" h="1569660" fill="none" extrusionOk="0">
                <a:moveTo>
                  <a:pt x="0" y="0"/>
                </a:moveTo>
                <a:cubicBezTo>
                  <a:pt x="253975" y="-10648"/>
                  <a:pt x="327204" y="30727"/>
                  <a:pt x="533457" y="0"/>
                </a:cubicBezTo>
                <a:cubicBezTo>
                  <a:pt x="739710" y="-30727"/>
                  <a:pt x="839536" y="15471"/>
                  <a:pt x="954887" y="0"/>
                </a:cubicBezTo>
                <a:cubicBezTo>
                  <a:pt x="1070238" y="-15471"/>
                  <a:pt x="1239989" y="22725"/>
                  <a:pt x="1488344" y="0"/>
                </a:cubicBezTo>
                <a:cubicBezTo>
                  <a:pt x="1736699" y="-22725"/>
                  <a:pt x="1757715" y="17667"/>
                  <a:pt x="1947116" y="0"/>
                </a:cubicBezTo>
                <a:cubicBezTo>
                  <a:pt x="2136517" y="-17667"/>
                  <a:pt x="2226522" y="56924"/>
                  <a:pt x="2443231" y="0"/>
                </a:cubicBezTo>
                <a:cubicBezTo>
                  <a:pt x="2659940" y="-56924"/>
                  <a:pt x="2786076" y="387"/>
                  <a:pt x="2902004" y="0"/>
                </a:cubicBezTo>
                <a:cubicBezTo>
                  <a:pt x="3017932" y="-387"/>
                  <a:pt x="3438265" y="80149"/>
                  <a:pt x="3734196" y="0"/>
                </a:cubicBezTo>
                <a:cubicBezTo>
                  <a:pt x="3762347" y="146033"/>
                  <a:pt x="3703416" y="353958"/>
                  <a:pt x="3734196" y="507523"/>
                </a:cubicBezTo>
                <a:cubicBezTo>
                  <a:pt x="3764976" y="661088"/>
                  <a:pt x="3674454" y="789843"/>
                  <a:pt x="3734196" y="1062137"/>
                </a:cubicBezTo>
                <a:cubicBezTo>
                  <a:pt x="3793938" y="1334431"/>
                  <a:pt x="3689840" y="1389355"/>
                  <a:pt x="3734196" y="1569660"/>
                </a:cubicBezTo>
                <a:cubicBezTo>
                  <a:pt x="3599151" y="1575470"/>
                  <a:pt x="3314039" y="1515467"/>
                  <a:pt x="3163397" y="1569660"/>
                </a:cubicBezTo>
                <a:cubicBezTo>
                  <a:pt x="3012755" y="1623853"/>
                  <a:pt x="2826956" y="1564203"/>
                  <a:pt x="2592599" y="1569660"/>
                </a:cubicBezTo>
                <a:cubicBezTo>
                  <a:pt x="2358242" y="1575117"/>
                  <a:pt x="2267072" y="1535852"/>
                  <a:pt x="2133826" y="1569660"/>
                </a:cubicBezTo>
                <a:cubicBezTo>
                  <a:pt x="2000580" y="1603468"/>
                  <a:pt x="1823757" y="1562522"/>
                  <a:pt x="1563028" y="1569660"/>
                </a:cubicBezTo>
                <a:cubicBezTo>
                  <a:pt x="1302299" y="1576798"/>
                  <a:pt x="1291482" y="1510223"/>
                  <a:pt x="1066913" y="1569660"/>
                </a:cubicBezTo>
                <a:cubicBezTo>
                  <a:pt x="842344" y="1629097"/>
                  <a:pt x="719131" y="1557872"/>
                  <a:pt x="608140" y="1569660"/>
                </a:cubicBezTo>
                <a:cubicBezTo>
                  <a:pt x="497149" y="1581448"/>
                  <a:pt x="221383" y="1525097"/>
                  <a:pt x="0" y="1569660"/>
                </a:cubicBezTo>
                <a:cubicBezTo>
                  <a:pt x="-30012" y="1327389"/>
                  <a:pt x="19838" y="1291199"/>
                  <a:pt x="0" y="1062137"/>
                </a:cubicBezTo>
                <a:cubicBezTo>
                  <a:pt x="-19838" y="833075"/>
                  <a:pt x="9425" y="647900"/>
                  <a:pt x="0" y="507523"/>
                </a:cubicBezTo>
                <a:cubicBezTo>
                  <a:pt x="-9425" y="367146"/>
                  <a:pt x="22844" y="191125"/>
                  <a:pt x="0" y="0"/>
                </a:cubicBezTo>
                <a:close/>
              </a:path>
              <a:path w="3734196" h="1569660" stroke="0" extrusionOk="0">
                <a:moveTo>
                  <a:pt x="0" y="0"/>
                </a:moveTo>
                <a:cubicBezTo>
                  <a:pt x="108448" y="-41808"/>
                  <a:pt x="252535" y="19899"/>
                  <a:pt x="421431" y="0"/>
                </a:cubicBezTo>
                <a:cubicBezTo>
                  <a:pt x="590327" y="-19899"/>
                  <a:pt x="832777" y="60685"/>
                  <a:pt x="954887" y="0"/>
                </a:cubicBezTo>
                <a:cubicBezTo>
                  <a:pt x="1076997" y="-60685"/>
                  <a:pt x="1191068" y="44704"/>
                  <a:pt x="1413660" y="0"/>
                </a:cubicBezTo>
                <a:cubicBezTo>
                  <a:pt x="1636252" y="-44704"/>
                  <a:pt x="1737167" y="8079"/>
                  <a:pt x="1947116" y="0"/>
                </a:cubicBezTo>
                <a:cubicBezTo>
                  <a:pt x="2157065" y="-8079"/>
                  <a:pt x="2190367" y="31978"/>
                  <a:pt x="2405889" y="0"/>
                </a:cubicBezTo>
                <a:cubicBezTo>
                  <a:pt x="2621411" y="-31978"/>
                  <a:pt x="2770776" y="27360"/>
                  <a:pt x="2976688" y="0"/>
                </a:cubicBezTo>
                <a:cubicBezTo>
                  <a:pt x="3182600" y="-27360"/>
                  <a:pt x="3462180" y="41681"/>
                  <a:pt x="3734196" y="0"/>
                </a:cubicBezTo>
                <a:cubicBezTo>
                  <a:pt x="3788608" y="171570"/>
                  <a:pt x="3702452" y="269857"/>
                  <a:pt x="3734196" y="538917"/>
                </a:cubicBezTo>
                <a:cubicBezTo>
                  <a:pt x="3765940" y="807977"/>
                  <a:pt x="3715469" y="926168"/>
                  <a:pt x="3734196" y="1093530"/>
                </a:cubicBezTo>
                <a:cubicBezTo>
                  <a:pt x="3752923" y="1260892"/>
                  <a:pt x="3698975" y="1414146"/>
                  <a:pt x="3734196" y="1569660"/>
                </a:cubicBezTo>
                <a:cubicBezTo>
                  <a:pt x="3514142" y="1587812"/>
                  <a:pt x="3403827" y="1513104"/>
                  <a:pt x="3238081" y="1569660"/>
                </a:cubicBezTo>
                <a:cubicBezTo>
                  <a:pt x="3072335" y="1626216"/>
                  <a:pt x="2957638" y="1562956"/>
                  <a:pt x="2779309" y="1569660"/>
                </a:cubicBezTo>
                <a:cubicBezTo>
                  <a:pt x="2600980" y="1576364"/>
                  <a:pt x="2433388" y="1518098"/>
                  <a:pt x="2245852" y="1569660"/>
                </a:cubicBezTo>
                <a:cubicBezTo>
                  <a:pt x="2058316" y="1621222"/>
                  <a:pt x="1906236" y="1541713"/>
                  <a:pt x="1712396" y="1569660"/>
                </a:cubicBezTo>
                <a:cubicBezTo>
                  <a:pt x="1518556" y="1597607"/>
                  <a:pt x="1438895" y="1524176"/>
                  <a:pt x="1178939" y="1569660"/>
                </a:cubicBezTo>
                <a:cubicBezTo>
                  <a:pt x="918983" y="1615144"/>
                  <a:pt x="756071" y="1533681"/>
                  <a:pt x="570799" y="1569660"/>
                </a:cubicBezTo>
                <a:cubicBezTo>
                  <a:pt x="385527" y="1605639"/>
                  <a:pt x="156245" y="1553135"/>
                  <a:pt x="0" y="1569660"/>
                </a:cubicBezTo>
                <a:cubicBezTo>
                  <a:pt x="-4850" y="1433855"/>
                  <a:pt x="10850" y="1307551"/>
                  <a:pt x="0" y="1062137"/>
                </a:cubicBezTo>
                <a:cubicBezTo>
                  <a:pt x="-10850" y="816723"/>
                  <a:pt x="24640" y="793227"/>
                  <a:pt x="0" y="586006"/>
                </a:cubicBezTo>
                <a:cubicBezTo>
                  <a:pt x="-24640" y="378785"/>
                  <a:pt x="69057" y="178838"/>
                  <a:pt x="0" y="0"/>
                </a:cubicBezTo>
                <a:close/>
              </a:path>
            </a:pathLst>
          </a:custGeom>
          <a:solidFill>
            <a:srgbClr val="F4F0CC">
              <a:alpha val="71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124271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Невесты свадебный наряд</a:t>
            </a:r>
          </a:p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Украсит пурпур </a:t>
            </a:r>
            <a:r>
              <a:rPr lang="ru-RU" sz="1600" dirty="0" err="1">
                <a:solidFill>
                  <a:srgbClr val="500050"/>
                </a:solidFill>
                <a:latin typeface="Bookman Old Style" panose="02050604050505020204" pitchFamily="18" charset="0"/>
              </a:rPr>
              <a:t>Николайи</a:t>
            </a:r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!</a:t>
            </a:r>
          </a:p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И алые цветки горят,</a:t>
            </a:r>
          </a:p>
          <a:p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Любовь навеки защищая!</a:t>
            </a:r>
          </a:p>
          <a:p>
            <a:endParaRPr lang="ru-RU" sz="1600" dirty="0">
              <a:solidFill>
                <a:srgbClr val="500050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ru-RU" sz="1600" dirty="0">
                <a:solidFill>
                  <a:srgbClr val="500050"/>
                </a:solidFill>
                <a:latin typeface="Bookman Old Style" panose="02050604050505020204" pitchFamily="18" charset="0"/>
              </a:rPr>
              <a:t>Полина Сапожникова</a:t>
            </a:r>
          </a:p>
        </p:txBody>
      </p:sp>
    </p:spTree>
    <p:extLst>
      <p:ext uri="{BB962C8B-B14F-4D97-AF65-F5344CB8AC3E}">
        <p14:creationId xmlns:p14="http://schemas.microsoft.com/office/powerpoint/2010/main" val="2477295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B5E3437-8BD1-41EE-9171-753DAA6A09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2" b="19340"/>
          <a:stretch/>
        </p:blipFill>
        <p:spPr>
          <a:xfrm>
            <a:off x="313186" y="659668"/>
            <a:ext cx="4572547" cy="55925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A2D4BD3-8570-4D50-B796-DD2B022D9111}"/>
              </a:ext>
            </a:extLst>
          </p:cNvPr>
          <p:cNvSpPr txBox="1"/>
          <p:nvPr/>
        </p:nvSpPr>
        <p:spPr>
          <a:xfrm>
            <a:off x="6097149" y="283305"/>
            <a:ext cx="495494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0" dirty="0">
                <a:solidFill>
                  <a:srgbClr val="FEE2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Орхидея Брассия</a:t>
            </a:r>
            <a:endParaRPr lang="ru-RU" sz="3600" dirty="0">
              <a:solidFill>
                <a:srgbClr val="FEE2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8973CB-7035-47DC-9C26-992881A3FAEC}"/>
              </a:ext>
            </a:extLst>
          </p:cNvPr>
          <p:cNvSpPr txBox="1"/>
          <p:nvPr/>
        </p:nvSpPr>
        <p:spPr>
          <a:xfrm rot="21439578">
            <a:off x="320008" y="6315120"/>
            <a:ext cx="32713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© Елизавета  Тарасова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936255-CA21-4229-B000-2C0BA6852B79}"/>
              </a:ext>
            </a:extLst>
          </p:cNvPr>
          <p:cNvSpPr txBox="1"/>
          <p:nvPr/>
        </p:nvSpPr>
        <p:spPr>
          <a:xfrm>
            <a:off x="4981452" y="1237412"/>
            <a:ext cx="5974919" cy="923330"/>
          </a:xfrm>
          <a:custGeom>
            <a:avLst/>
            <a:gdLst>
              <a:gd name="connsiteX0" fmla="*/ 0 w 5974919"/>
              <a:gd name="connsiteY0" fmla="*/ 0 h 923330"/>
              <a:gd name="connsiteX1" fmla="*/ 597492 w 5974919"/>
              <a:gd name="connsiteY1" fmla="*/ 0 h 923330"/>
              <a:gd name="connsiteX2" fmla="*/ 1075485 w 5974919"/>
              <a:gd name="connsiteY2" fmla="*/ 0 h 923330"/>
              <a:gd name="connsiteX3" fmla="*/ 1493730 w 5974919"/>
              <a:gd name="connsiteY3" fmla="*/ 0 h 923330"/>
              <a:gd name="connsiteX4" fmla="*/ 1911974 w 5974919"/>
              <a:gd name="connsiteY4" fmla="*/ 0 h 923330"/>
              <a:gd name="connsiteX5" fmla="*/ 2628964 w 5974919"/>
              <a:gd name="connsiteY5" fmla="*/ 0 h 923330"/>
              <a:gd name="connsiteX6" fmla="*/ 3106958 w 5974919"/>
              <a:gd name="connsiteY6" fmla="*/ 0 h 923330"/>
              <a:gd name="connsiteX7" fmla="*/ 3525202 w 5974919"/>
              <a:gd name="connsiteY7" fmla="*/ 0 h 923330"/>
              <a:gd name="connsiteX8" fmla="*/ 4122694 w 5974919"/>
              <a:gd name="connsiteY8" fmla="*/ 0 h 923330"/>
              <a:gd name="connsiteX9" fmla="*/ 4779935 w 5974919"/>
              <a:gd name="connsiteY9" fmla="*/ 0 h 923330"/>
              <a:gd name="connsiteX10" fmla="*/ 5377427 w 5974919"/>
              <a:gd name="connsiteY10" fmla="*/ 0 h 923330"/>
              <a:gd name="connsiteX11" fmla="*/ 5974919 w 5974919"/>
              <a:gd name="connsiteY11" fmla="*/ 0 h 923330"/>
              <a:gd name="connsiteX12" fmla="*/ 5974919 w 5974919"/>
              <a:gd name="connsiteY12" fmla="*/ 452432 h 923330"/>
              <a:gd name="connsiteX13" fmla="*/ 5974919 w 5974919"/>
              <a:gd name="connsiteY13" fmla="*/ 923330 h 923330"/>
              <a:gd name="connsiteX14" fmla="*/ 5257929 w 5974919"/>
              <a:gd name="connsiteY14" fmla="*/ 923330 h 923330"/>
              <a:gd name="connsiteX15" fmla="*/ 4600688 w 5974919"/>
              <a:gd name="connsiteY15" fmla="*/ 923330 h 923330"/>
              <a:gd name="connsiteX16" fmla="*/ 3883697 w 5974919"/>
              <a:gd name="connsiteY16" fmla="*/ 923330 h 923330"/>
              <a:gd name="connsiteX17" fmla="*/ 3405704 w 5974919"/>
              <a:gd name="connsiteY17" fmla="*/ 923330 h 923330"/>
              <a:gd name="connsiteX18" fmla="*/ 2808212 w 5974919"/>
              <a:gd name="connsiteY18" fmla="*/ 923330 h 923330"/>
              <a:gd name="connsiteX19" fmla="*/ 2210720 w 5974919"/>
              <a:gd name="connsiteY19" fmla="*/ 923330 h 923330"/>
              <a:gd name="connsiteX20" fmla="*/ 1732727 w 5974919"/>
              <a:gd name="connsiteY20" fmla="*/ 923330 h 923330"/>
              <a:gd name="connsiteX21" fmla="*/ 1015736 w 5974919"/>
              <a:gd name="connsiteY21" fmla="*/ 923330 h 923330"/>
              <a:gd name="connsiteX22" fmla="*/ 0 w 5974919"/>
              <a:gd name="connsiteY22" fmla="*/ 923330 h 923330"/>
              <a:gd name="connsiteX23" fmla="*/ 0 w 5974919"/>
              <a:gd name="connsiteY23" fmla="*/ 461665 h 923330"/>
              <a:gd name="connsiteX24" fmla="*/ 0 w 5974919"/>
              <a:gd name="connsiteY24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974919" h="923330" fill="none" extrusionOk="0">
                <a:moveTo>
                  <a:pt x="0" y="0"/>
                </a:moveTo>
                <a:cubicBezTo>
                  <a:pt x="222019" y="-44264"/>
                  <a:pt x="334344" y="68134"/>
                  <a:pt x="597492" y="0"/>
                </a:cubicBezTo>
                <a:cubicBezTo>
                  <a:pt x="860640" y="-68134"/>
                  <a:pt x="869997" y="1651"/>
                  <a:pt x="1075485" y="0"/>
                </a:cubicBezTo>
                <a:cubicBezTo>
                  <a:pt x="1280973" y="-1651"/>
                  <a:pt x="1295347" y="29154"/>
                  <a:pt x="1493730" y="0"/>
                </a:cubicBezTo>
                <a:cubicBezTo>
                  <a:pt x="1692113" y="-29154"/>
                  <a:pt x="1705324" y="34827"/>
                  <a:pt x="1911974" y="0"/>
                </a:cubicBezTo>
                <a:cubicBezTo>
                  <a:pt x="2118624" y="-34827"/>
                  <a:pt x="2338923" y="11959"/>
                  <a:pt x="2628964" y="0"/>
                </a:cubicBezTo>
                <a:cubicBezTo>
                  <a:pt x="2919005" y="-11959"/>
                  <a:pt x="2931843" y="19729"/>
                  <a:pt x="3106958" y="0"/>
                </a:cubicBezTo>
                <a:cubicBezTo>
                  <a:pt x="3282073" y="-19729"/>
                  <a:pt x="3396975" y="23440"/>
                  <a:pt x="3525202" y="0"/>
                </a:cubicBezTo>
                <a:cubicBezTo>
                  <a:pt x="3653429" y="-23440"/>
                  <a:pt x="3830475" y="50789"/>
                  <a:pt x="4122694" y="0"/>
                </a:cubicBezTo>
                <a:cubicBezTo>
                  <a:pt x="4414913" y="-50789"/>
                  <a:pt x="4531763" y="12458"/>
                  <a:pt x="4779935" y="0"/>
                </a:cubicBezTo>
                <a:cubicBezTo>
                  <a:pt x="5028107" y="-12458"/>
                  <a:pt x="5148040" y="58668"/>
                  <a:pt x="5377427" y="0"/>
                </a:cubicBezTo>
                <a:cubicBezTo>
                  <a:pt x="5606814" y="-58668"/>
                  <a:pt x="5749462" y="35242"/>
                  <a:pt x="5974919" y="0"/>
                </a:cubicBezTo>
                <a:cubicBezTo>
                  <a:pt x="5984429" y="197512"/>
                  <a:pt x="5932981" y="338078"/>
                  <a:pt x="5974919" y="452432"/>
                </a:cubicBezTo>
                <a:cubicBezTo>
                  <a:pt x="6016857" y="566786"/>
                  <a:pt x="5929487" y="828501"/>
                  <a:pt x="5974919" y="923330"/>
                </a:cubicBezTo>
                <a:cubicBezTo>
                  <a:pt x="5716230" y="956396"/>
                  <a:pt x="5593501" y="902825"/>
                  <a:pt x="5257929" y="923330"/>
                </a:cubicBezTo>
                <a:cubicBezTo>
                  <a:pt x="4922357" y="943835"/>
                  <a:pt x="4832996" y="874193"/>
                  <a:pt x="4600688" y="923330"/>
                </a:cubicBezTo>
                <a:cubicBezTo>
                  <a:pt x="4368380" y="972467"/>
                  <a:pt x="4135504" y="842503"/>
                  <a:pt x="3883697" y="923330"/>
                </a:cubicBezTo>
                <a:cubicBezTo>
                  <a:pt x="3631890" y="1004157"/>
                  <a:pt x="3579620" y="911814"/>
                  <a:pt x="3405704" y="923330"/>
                </a:cubicBezTo>
                <a:cubicBezTo>
                  <a:pt x="3231788" y="934846"/>
                  <a:pt x="3008927" y="858277"/>
                  <a:pt x="2808212" y="923330"/>
                </a:cubicBezTo>
                <a:cubicBezTo>
                  <a:pt x="2607497" y="988383"/>
                  <a:pt x="2338923" y="869122"/>
                  <a:pt x="2210720" y="923330"/>
                </a:cubicBezTo>
                <a:cubicBezTo>
                  <a:pt x="2082517" y="977538"/>
                  <a:pt x="1923469" y="902568"/>
                  <a:pt x="1732727" y="923330"/>
                </a:cubicBezTo>
                <a:cubicBezTo>
                  <a:pt x="1541985" y="944092"/>
                  <a:pt x="1239427" y="861525"/>
                  <a:pt x="1015736" y="923330"/>
                </a:cubicBezTo>
                <a:cubicBezTo>
                  <a:pt x="792045" y="985135"/>
                  <a:pt x="224930" y="911625"/>
                  <a:pt x="0" y="923330"/>
                </a:cubicBezTo>
                <a:cubicBezTo>
                  <a:pt x="-16709" y="820774"/>
                  <a:pt x="12519" y="647271"/>
                  <a:pt x="0" y="461665"/>
                </a:cubicBezTo>
                <a:cubicBezTo>
                  <a:pt x="-12519" y="276060"/>
                  <a:pt x="41141" y="184237"/>
                  <a:pt x="0" y="0"/>
                </a:cubicBezTo>
                <a:close/>
              </a:path>
              <a:path w="5974919" h="923330" stroke="0" extrusionOk="0">
                <a:moveTo>
                  <a:pt x="0" y="0"/>
                </a:moveTo>
                <a:cubicBezTo>
                  <a:pt x="202199" y="-29809"/>
                  <a:pt x="463614" y="33637"/>
                  <a:pt x="657241" y="0"/>
                </a:cubicBezTo>
                <a:cubicBezTo>
                  <a:pt x="850868" y="-33637"/>
                  <a:pt x="1149950" y="47318"/>
                  <a:pt x="1314482" y="0"/>
                </a:cubicBezTo>
                <a:cubicBezTo>
                  <a:pt x="1479014" y="-47318"/>
                  <a:pt x="1692160" y="68446"/>
                  <a:pt x="1971723" y="0"/>
                </a:cubicBezTo>
                <a:cubicBezTo>
                  <a:pt x="2251286" y="-68446"/>
                  <a:pt x="2371005" y="57502"/>
                  <a:pt x="2569215" y="0"/>
                </a:cubicBezTo>
                <a:cubicBezTo>
                  <a:pt x="2767425" y="-57502"/>
                  <a:pt x="2943492" y="12958"/>
                  <a:pt x="3106958" y="0"/>
                </a:cubicBezTo>
                <a:cubicBezTo>
                  <a:pt x="3270424" y="-12958"/>
                  <a:pt x="3439178" y="63289"/>
                  <a:pt x="3644701" y="0"/>
                </a:cubicBezTo>
                <a:cubicBezTo>
                  <a:pt x="3850224" y="-63289"/>
                  <a:pt x="3985085" y="47519"/>
                  <a:pt x="4122694" y="0"/>
                </a:cubicBezTo>
                <a:cubicBezTo>
                  <a:pt x="4260303" y="-47519"/>
                  <a:pt x="4498759" y="8837"/>
                  <a:pt x="4779935" y="0"/>
                </a:cubicBezTo>
                <a:cubicBezTo>
                  <a:pt x="5061111" y="-8837"/>
                  <a:pt x="5551420" y="61970"/>
                  <a:pt x="5974919" y="0"/>
                </a:cubicBezTo>
                <a:cubicBezTo>
                  <a:pt x="6014522" y="120115"/>
                  <a:pt x="5968772" y="308535"/>
                  <a:pt x="5974919" y="443198"/>
                </a:cubicBezTo>
                <a:cubicBezTo>
                  <a:pt x="5981066" y="577861"/>
                  <a:pt x="5966396" y="716182"/>
                  <a:pt x="5974919" y="923330"/>
                </a:cubicBezTo>
                <a:cubicBezTo>
                  <a:pt x="5813060" y="932218"/>
                  <a:pt x="5687946" y="895441"/>
                  <a:pt x="5556675" y="923330"/>
                </a:cubicBezTo>
                <a:cubicBezTo>
                  <a:pt x="5425404" y="951219"/>
                  <a:pt x="5224727" y="906770"/>
                  <a:pt x="5018932" y="923330"/>
                </a:cubicBezTo>
                <a:cubicBezTo>
                  <a:pt x="4813137" y="939890"/>
                  <a:pt x="4723413" y="921034"/>
                  <a:pt x="4540938" y="923330"/>
                </a:cubicBezTo>
                <a:cubicBezTo>
                  <a:pt x="4358463" y="925626"/>
                  <a:pt x="4138843" y="912814"/>
                  <a:pt x="3943447" y="923330"/>
                </a:cubicBezTo>
                <a:cubicBezTo>
                  <a:pt x="3748051" y="933846"/>
                  <a:pt x="3531648" y="866083"/>
                  <a:pt x="3405704" y="923330"/>
                </a:cubicBezTo>
                <a:cubicBezTo>
                  <a:pt x="3279760" y="980577"/>
                  <a:pt x="3193584" y="896296"/>
                  <a:pt x="2987459" y="923330"/>
                </a:cubicBezTo>
                <a:cubicBezTo>
                  <a:pt x="2781334" y="950364"/>
                  <a:pt x="2703471" y="903167"/>
                  <a:pt x="2509466" y="923330"/>
                </a:cubicBezTo>
                <a:cubicBezTo>
                  <a:pt x="2315461" y="943493"/>
                  <a:pt x="2155622" y="906302"/>
                  <a:pt x="1852225" y="923330"/>
                </a:cubicBezTo>
                <a:cubicBezTo>
                  <a:pt x="1548828" y="940358"/>
                  <a:pt x="1586562" y="914788"/>
                  <a:pt x="1374231" y="923330"/>
                </a:cubicBezTo>
                <a:cubicBezTo>
                  <a:pt x="1161900" y="931872"/>
                  <a:pt x="1009196" y="914726"/>
                  <a:pt x="896238" y="923330"/>
                </a:cubicBezTo>
                <a:cubicBezTo>
                  <a:pt x="783280" y="931934"/>
                  <a:pt x="259901" y="871113"/>
                  <a:pt x="0" y="923330"/>
                </a:cubicBezTo>
                <a:cubicBezTo>
                  <a:pt x="-55967" y="767142"/>
                  <a:pt x="6795" y="625747"/>
                  <a:pt x="0" y="452432"/>
                </a:cubicBezTo>
                <a:cubicBezTo>
                  <a:pt x="-6795" y="279117"/>
                  <a:pt x="32126" y="108823"/>
                  <a:pt x="0" y="0"/>
                </a:cubicBezTo>
                <a:close/>
              </a:path>
            </a:pathLst>
          </a:custGeom>
          <a:solidFill>
            <a:srgbClr val="F4F0CC">
              <a:alpha val="68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3657772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500050"/>
                </a:solidFill>
                <a:latin typeface="Bookman Old Style" panose="02050604050505020204" pitchFamily="18" charset="0"/>
              </a:rPr>
              <a:t>Многолетнее растение семейства Орхидных.</a:t>
            </a:r>
          </a:p>
          <a:p>
            <a:r>
              <a:rPr lang="ru-RU" dirty="0">
                <a:solidFill>
                  <a:srgbClr val="500050"/>
                </a:solidFill>
                <a:latin typeface="Bookman Old Style" panose="02050604050505020204" pitchFamily="18" charset="0"/>
              </a:rPr>
              <a:t>Растение названо в честь биолога, художника Уильяма Брасса, описавшего цветок в XIX веке.</a:t>
            </a:r>
            <a:endParaRPr lang="ru-RU" b="0" i="0" dirty="0">
              <a:solidFill>
                <a:srgbClr val="500050"/>
              </a:solidFill>
              <a:effectLst/>
              <a:latin typeface="Bookman Old Style" panose="02050604050505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336C9D-1F8C-4E36-BB6E-0154D2BC47FE}"/>
              </a:ext>
            </a:extLst>
          </p:cNvPr>
          <p:cNvSpPr txBox="1"/>
          <p:nvPr/>
        </p:nvSpPr>
        <p:spPr>
          <a:xfrm>
            <a:off x="5944767" y="4019264"/>
            <a:ext cx="5934047" cy="2031325"/>
          </a:xfrm>
          <a:custGeom>
            <a:avLst/>
            <a:gdLst>
              <a:gd name="connsiteX0" fmla="*/ 0 w 5934047"/>
              <a:gd name="connsiteY0" fmla="*/ 0 h 2031325"/>
              <a:gd name="connsiteX1" fmla="*/ 593405 w 5934047"/>
              <a:gd name="connsiteY1" fmla="*/ 0 h 2031325"/>
              <a:gd name="connsiteX2" fmla="*/ 1186809 w 5934047"/>
              <a:gd name="connsiteY2" fmla="*/ 0 h 2031325"/>
              <a:gd name="connsiteX3" fmla="*/ 1780214 w 5934047"/>
              <a:gd name="connsiteY3" fmla="*/ 0 h 2031325"/>
              <a:gd name="connsiteX4" fmla="*/ 2314278 w 5934047"/>
              <a:gd name="connsiteY4" fmla="*/ 0 h 2031325"/>
              <a:gd name="connsiteX5" fmla="*/ 2967024 w 5934047"/>
              <a:gd name="connsiteY5" fmla="*/ 0 h 2031325"/>
              <a:gd name="connsiteX6" fmla="*/ 3382407 w 5934047"/>
              <a:gd name="connsiteY6" fmla="*/ 0 h 2031325"/>
              <a:gd name="connsiteX7" fmla="*/ 4035152 w 5934047"/>
              <a:gd name="connsiteY7" fmla="*/ 0 h 2031325"/>
              <a:gd name="connsiteX8" fmla="*/ 4747238 w 5934047"/>
              <a:gd name="connsiteY8" fmla="*/ 0 h 2031325"/>
              <a:gd name="connsiteX9" fmla="*/ 5340642 w 5934047"/>
              <a:gd name="connsiteY9" fmla="*/ 0 h 2031325"/>
              <a:gd name="connsiteX10" fmla="*/ 5934047 w 5934047"/>
              <a:gd name="connsiteY10" fmla="*/ 0 h 2031325"/>
              <a:gd name="connsiteX11" fmla="*/ 5934047 w 5934047"/>
              <a:gd name="connsiteY11" fmla="*/ 487518 h 2031325"/>
              <a:gd name="connsiteX12" fmla="*/ 5934047 w 5934047"/>
              <a:gd name="connsiteY12" fmla="*/ 995349 h 2031325"/>
              <a:gd name="connsiteX13" fmla="*/ 5934047 w 5934047"/>
              <a:gd name="connsiteY13" fmla="*/ 1482867 h 2031325"/>
              <a:gd name="connsiteX14" fmla="*/ 5934047 w 5934047"/>
              <a:gd name="connsiteY14" fmla="*/ 2031325 h 2031325"/>
              <a:gd name="connsiteX15" fmla="*/ 5221961 w 5934047"/>
              <a:gd name="connsiteY15" fmla="*/ 2031325 h 2031325"/>
              <a:gd name="connsiteX16" fmla="*/ 4806578 w 5934047"/>
              <a:gd name="connsiteY16" fmla="*/ 2031325 h 2031325"/>
              <a:gd name="connsiteX17" fmla="*/ 4391195 w 5934047"/>
              <a:gd name="connsiteY17" fmla="*/ 2031325 h 2031325"/>
              <a:gd name="connsiteX18" fmla="*/ 3738450 w 5934047"/>
              <a:gd name="connsiteY18" fmla="*/ 2031325 h 2031325"/>
              <a:gd name="connsiteX19" fmla="*/ 3085704 w 5934047"/>
              <a:gd name="connsiteY19" fmla="*/ 2031325 h 2031325"/>
              <a:gd name="connsiteX20" fmla="*/ 2551640 w 5934047"/>
              <a:gd name="connsiteY20" fmla="*/ 2031325 h 2031325"/>
              <a:gd name="connsiteX21" fmla="*/ 2017576 w 5934047"/>
              <a:gd name="connsiteY21" fmla="*/ 2031325 h 2031325"/>
              <a:gd name="connsiteX22" fmla="*/ 1305490 w 5934047"/>
              <a:gd name="connsiteY22" fmla="*/ 2031325 h 2031325"/>
              <a:gd name="connsiteX23" fmla="*/ 890107 w 5934047"/>
              <a:gd name="connsiteY23" fmla="*/ 2031325 h 2031325"/>
              <a:gd name="connsiteX24" fmla="*/ 0 w 5934047"/>
              <a:gd name="connsiteY24" fmla="*/ 2031325 h 2031325"/>
              <a:gd name="connsiteX25" fmla="*/ 0 w 5934047"/>
              <a:gd name="connsiteY25" fmla="*/ 1584434 h 2031325"/>
              <a:gd name="connsiteX26" fmla="*/ 0 w 5934047"/>
              <a:gd name="connsiteY26" fmla="*/ 1137542 h 2031325"/>
              <a:gd name="connsiteX27" fmla="*/ 0 w 5934047"/>
              <a:gd name="connsiteY27" fmla="*/ 690650 h 2031325"/>
              <a:gd name="connsiteX28" fmla="*/ 0 w 5934047"/>
              <a:gd name="connsiteY28" fmla="*/ 0 h 203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934047" h="2031325" fill="none" extrusionOk="0">
                <a:moveTo>
                  <a:pt x="0" y="0"/>
                </a:moveTo>
                <a:cubicBezTo>
                  <a:pt x="228771" y="-66498"/>
                  <a:pt x="449692" y="63483"/>
                  <a:pt x="593405" y="0"/>
                </a:cubicBezTo>
                <a:cubicBezTo>
                  <a:pt x="737118" y="-63483"/>
                  <a:pt x="1058887" y="70430"/>
                  <a:pt x="1186809" y="0"/>
                </a:cubicBezTo>
                <a:cubicBezTo>
                  <a:pt x="1314731" y="-70430"/>
                  <a:pt x="1557498" y="54487"/>
                  <a:pt x="1780214" y="0"/>
                </a:cubicBezTo>
                <a:cubicBezTo>
                  <a:pt x="2002930" y="-54487"/>
                  <a:pt x="2198017" y="40959"/>
                  <a:pt x="2314278" y="0"/>
                </a:cubicBezTo>
                <a:cubicBezTo>
                  <a:pt x="2430539" y="-40959"/>
                  <a:pt x="2714513" y="67004"/>
                  <a:pt x="2967024" y="0"/>
                </a:cubicBezTo>
                <a:cubicBezTo>
                  <a:pt x="3219535" y="-67004"/>
                  <a:pt x="3177319" y="5097"/>
                  <a:pt x="3382407" y="0"/>
                </a:cubicBezTo>
                <a:cubicBezTo>
                  <a:pt x="3587495" y="-5097"/>
                  <a:pt x="3788055" y="39057"/>
                  <a:pt x="4035152" y="0"/>
                </a:cubicBezTo>
                <a:cubicBezTo>
                  <a:pt x="4282250" y="-39057"/>
                  <a:pt x="4500781" y="743"/>
                  <a:pt x="4747238" y="0"/>
                </a:cubicBezTo>
                <a:cubicBezTo>
                  <a:pt x="4993695" y="-743"/>
                  <a:pt x="5215757" y="22763"/>
                  <a:pt x="5340642" y="0"/>
                </a:cubicBezTo>
                <a:cubicBezTo>
                  <a:pt x="5465527" y="-22763"/>
                  <a:pt x="5814027" y="22749"/>
                  <a:pt x="5934047" y="0"/>
                </a:cubicBezTo>
                <a:cubicBezTo>
                  <a:pt x="5955910" y="172101"/>
                  <a:pt x="5878757" y="370786"/>
                  <a:pt x="5934047" y="487518"/>
                </a:cubicBezTo>
                <a:cubicBezTo>
                  <a:pt x="5989337" y="604250"/>
                  <a:pt x="5897900" y="793355"/>
                  <a:pt x="5934047" y="995349"/>
                </a:cubicBezTo>
                <a:cubicBezTo>
                  <a:pt x="5970194" y="1197343"/>
                  <a:pt x="5878314" y="1242919"/>
                  <a:pt x="5934047" y="1482867"/>
                </a:cubicBezTo>
                <a:cubicBezTo>
                  <a:pt x="5989780" y="1722815"/>
                  <a:pt x="5875721" y="1785741"/>
                  <a:pt x="5934047" y="2031325"/>
                </a:cubicBezTo>
                <a:cubicBezTo>
                  <a:pt x="5632719" y="2060209"/>
                  <a:pt x="5428711" y="2027209"/>
                  <a:pt x="5221961" y="2031325"/>
                </a:cubicBezTo>
                <a:cubicBezTo>
                  <a:pt x="5015211" y="2035441"/>
                  <a:pt x="4915410" y="2026398"/>
                  <a:pt x="4806578" y="2031325"/>
                </a:cubicBezTo>
                <a:cubicBezTo>
                  <a:pt x="4697746" y="2036252"/>
                  <a:pt x="4511373" y="2017024"/>
                  <a:pt x="4391195" y="2031325"/>
                </a:cubicBezTo>
                <a:cubicBezTo>
                  <a:pt x="4271017" y="2045626"/>
                  <a:pt x="3888065" y="1957723"/>
                  <a:pt x="3738450" y="2031325"/>
                </a:cubicBezTo>
                <a:cubicBezTo>
                  <a:pt x="3588835" y="2104927"/>
                  <a:pt x="3373580" y="2011504"/>
                  <a:pt x="3085704" y="2031325"/>
                </a:cubicBezTo>
                <a:cubicBezTo>
                  <a:pt x="2797828" y="2051146"/>
                  <a:pt x="2727640" y="2022397"/>
                  <a:pt x="2551640" y="2031325"/>
                </a:cubicBezTo>
                <a:cubicBezTo>
                  <a:pt x="2375640" y="2040253"/>
                  <a:pt x="2208716" y="2020307"/>
                  <a:pt x="2017576" y="2031325"/>
                </a:cubicBezTo>
                <a:cubicBezTo>
                  <a:pt x="1826436" y="2042343"/>
                  <a:pt x="1528036" y="1968826"/>
                  <a:pt x="1305490" y="2031325"/>
                </a:cubicBezTo>
                <a:cubicBezTo>
                  <a:pt x="1082944" y="2093824"/>
                  <a:pt x="1047430" y="2023472"/>
                  <a:pt x="890107" y="2031325"/>
                </a:cubicBezTo>
                <a:cubicBezTo>
                  <a:pt x="732784" y="2039178"/>
                  <a:pt x="193528" y="1935186"/>
                  <a:pt x="0" y="2031325"/>
                </a:cubicBezTo>
                <a:cubicBezTo>
                  <a:pt x="-30867" y="1833514"/>
                  <a:pt x="13122" y="1769006"/>
                  <a:pt x="0" y="1584434"/>
                </a:cubicBezTo>
                <a:cubicBezTo>
                  <a:pt x="-13122" y="1399862"/>
                  <a:pt x="51963" y="1320712"/>
                  <a:pt x="0" y="1137542"/>
                </a:cubicBezTo>
                <a:cubicBezTo>
                  <a:pt x="-51963" y="954372"/>
                  <a:pt x="5811" y="842949"/>
                  <a:pt x="0" y="690650"/>
                </a:cubicBezTo>
                <a:cubicBezTo>
                  <a:pt x="-5811" y="538351"/>
                  <a:pt x="25233" y="138891"/>
                  <a:pt x="0" y="0"/>
                </a:cubicBezTo>
                <a:close/>
              </a:path>
              <a:path w="5934047" h="2031325" stroke="0" extrusionOk="0">
                <a:moveTo>
                  <a:pt x="0" y="0"/>
                </a:moveTo>
                <a:cubicBezTo>
                  <a:pt x="158780" y="-17873"/>
                  <a:pt x="498752" y="83486"/>
                  <a:pt x="712086" y="0"/>
                </a:cubicBezTo>
                <a:cubicBezTo>
                  <a:pt x="925420" y="-83486"/>
                  <a:pt x="1183864" y="16025"/>
                  <a:pt x="1364831" y="0"/>
                </a:cubicBezTo>
                <a:cubicBezTo>
                  <a:pt x="1545798" y="-16025"/>
                  <a:pt x="1691050" y="22257"/>
                  <a:pt x="1839555" y="0"/>
                </a:cubicBezTo>
                <a:cubicBezTo>
                  <a:pt x="1988060" y="-22257"/>
                  <a:pt x="2176742" y="3088"/>
                  <a:pt x="2314278" y="0"/>
                </a:cubicBezTo>
                <a:cubicBezTo>
                  <a:pt x="2451814" y="-3088"/>
                  <a:pt x="2724007" y="18956"/>
                  <a:pt x="3026364" y="0"/>
                </a:cubicBezTo>
                <a:cubicBezTo>
                  <a:pt x="3328721" y="-18956"/>
                  <a:pt x="3515157" y="34767"/>
                  <a:pt x="3679109" y="0"/>
                </a:cubicBezTo>
                <a:cubicBezTo>
                  <a:pt x="3843062" y="-34767"/>
                  <a:pt x="4029828" y="45603"/>
                  <a:pt x="4331854" y="0"/>
                </a:cubicBezTo>
                <a:cubicBezTo>
                  <a:pt x="4633881" y="-45603"/>
                  <a:pt x="4739663" y="51901"/>
                  <a:pt x="5043940" y="0"/>
                </a:cubicBezTo>
                <a:cubicBezTo>
                  <a:pt x="5348217" y="-51901"/>
                  <a:pt x="5678224" y="87883"/>
                  <a:pt x="5934047" y="0"/>
                </a:cubicBezTo>
                <a:cubicBezTo>
                  <a:pt x="5940918" y="124173"/>
                  <a:pt x="5877349" y="276203"/>
                  <a:pt x="5934047" y="548458"/>
                </a:cubicBezTo>
                <a:cubicBezTo>
                  <a:pt x="5990745" y="820713"/>
                  <a:pt x="5885993" y="819173"/>
                  <a:pt x="5934047" y="995349"/>
                </a:cubicBezTo>
                <a:cubicBezTo>
                  <a:pt x="5982101" y="1171525"/>
                  <a:pt x="5901290" y="1358371"/>
                  <a:pt x="5934047" y="1462554"/>
                </a:cubicBezTo>
                <a:cubicBezTo>
                  <a:pt x="5966804" y="1566737"/>
                  <a:pt x="5888057" y="1766547"/>
                  <a:pt x="5934047" y="2031325"/>
                </a:cubicBezTo>
                <a:cubicBezTo>
                  <a:pt x="5777103" y="2087306"/>
                  <a:pt x="5571652" y="2011583"/>
                  <a:pt x="5399983" y="2031325"/>
                </a:cubicBezTo>
                <a:cubicBezTo>
                  <a:pt x="5228314" y="2051067"/>
                  <a:pt x="5084895" y="2006808"/>
                  <a:pt x="4806578" y="2031325"/>
                </a:cubicBezTo>
                <a:cubicBezTo>
                  <a:pt x="4528261" y="2055842"/>
                  <a:pt x="4525254" y="2027505"/>
                  <a:pt x="4391195" y="2031325"/>
                </a:cubicBezTo>
                <a:cubicBezTo>
                  <a:pt x="4257136" y="2035145"/>
                  <a:pt x="4054515" y="2004286"/>
                  <a:pt x="3857131" y="2031325"/>
                </a:cubicBezTo>
                <a:cubicBezTo>
                  <a:pt x="3659747" y="2058364"/>
                  <a:pt x="3556317" y="1985976"/>
                  <a:pt x="3382407" y="2031325"/>
                </a:cubicBezTo>
                <a:cubicBezTo>
                  <a:pt x="3208497" y="2076674"/>
                  <a:pt x="3084803" y="2011626"/>
                  <a:pt x="2848343" y="2031325"/>
                </a:cubicBezTo>
                <a:cubicBezTo>
                  <a:pt x="2611883" y="2051024"/>
                  <a:pt x="2601356" y="1989354"/>
                  <a:pt x="2373619" y="2031325"/>
                </a:cubicBezTo>
                <a:cubicBezTo>
                  <a:pt x="2145882" y="2073296"/>
                  <a:pt x="2154207" y="2012261"/>
                  <a:pt x="1958236" y="2031325"/>
                </a:cubicBezTo>
                <a:cubicBezTo>
                  <a:pt x="1762265" y="2050389"/>
                  <a:pt x="1653222" y="2005421"/>
                  <a:pt x="1364831" y="2031325"/>
                </a:cubicBezTo>
                <a:cubicBezTo>
                  <a:pt x="1076441" y="2057229"/>
                  <a:pt x="928035" y="1987066"/>
                  <a:pt x="652745" y="2031325"/>
                </a:cubicBezTo>
                <a:cubicBezTo>
                  <a:pt x="377455" y="2075584"/>
                  <a:pt x="181511" y="1962714"/>
                  <a:pt x="0" y="2031325"/>
                </a:cubicBezTo>
                <a:cubicBezTo>
                  <a:pt x="-24522" y="1896691"/>
                  <a:pt x="12333" y="1742120"/>
                  <a:pt x="0" y="1523494"/>
                </a:cubicBezTo>
                <a:cubicBezTo>
                  <a:pt x="-12333" y="1304868"/>
                  <a:pt x="55687" y="1188511"/>
                  <a:pt x="0" y="995349"/>
                </a:cubicBezTo>
                <a:cubicBezTo>
                  <a:pt x="-55687" y="802187"/>
                  <a:pt x="42740" y="679345"/>
                  <a:pt x="0" y="467205"/>
                </a:cubicBezTo>
                <a:cubicBezTo>
                  <a:pt x="-42740" y="255065"/>
                  <a:pt x="27277" y="135212"/>
                  <a:pt x="0" y="0"/>
                </a:cubicBezTo>
                <a:close/>
              </a:path>
            </a:pathLst>
          </a:custGeom>
          <a:solidFill>
            <a:srgbClr val="F4F0CC">
              <a:alpha val="82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018437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…В наши дни в Гаване проводятся Фестивали Орхидеи, которые организует Кубинское общество ботаники (КОБ-</a:t>
            </a:r>
            <a:r>
              <a:rPr lang="ru-RU" b="0" i="0" dirty="0" err="1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Socubot</a:t>
            </a:r>
            <a:r>
              <a:rPr lang="ru-RU" b="0" i="0" dirty="0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) и в которых  принимают участие учёные и коллекционеры кубинских растений, </a:t>
            </a:r>
            <a:r>
              <a:rPr lang="ru-RU" dirty="0">
                <a:solidFill>
                  <a:srgbClr val="5A1767"/>
                </a:solidFill>
                <a:latin typeface="Bookman Old Style" panose="02050604050505020204" pitchFamily="18" charset="0"/>
              </a:rPr>
              <a:t>пропагандирующие </a:t>
            </a:r>
            <a:r>
              <a:rPr lang="ru-RU" b="0" i="0" dirty="0">
                <a:solidFill>
                  <a:srgbClr val="5A1767"/>
                </a:solidFill>
                <a:effectLst/>
                <a:latin typeface="Bookman Old Style" panose="02050604050505020204" pitchFamily="18" charset="0"/>
              </a:rPr>
              <a:t>бережное отношение к национальной природе и сохранение редких видов цветов.</a:t>
            </a:r>
            <a:endParaRPr lang="ru-RU" dirty="0">
              <a:solidFill>
                <a:srgbClr val="5A1767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A6EAA4-2829-41B7-B2FB-AC74FF35453C}"/>
              </a:ext>
            </a:extLst>
          </p:cNvPr>
          <p:cNvSpPr txBox="1"/>
          <p:nvPr/>
        </p:nvSpPr>
        <p:spPr>
          <a:xfrm>
            <a:off x="5734005" y="2351339"/>
            <a:ext cx="5934046" cy="1477328"/>
          </a:xfrm>
          <a:custGeom>
            <a:avLst/>
            <a:gdLst>
              <a:gd name="connsiteX0" fmla="*/ 0 w 5934046"/>
              <a:gd name="connsiteY0" fmla="*/ 0 h 1477328"/>
              <a:gd name="connsiteX1" fmla="*/ 652745 w 5934046"/>
              <a:gd name="connsiteY1" fmla="*/ 0 h 1477328"/>
              <a:gd name="connsiteX2" fmla="*/ 1068128 w 5934046"/>
              <a:gd name="connsiteY2" fmla="*/ 0 h 1477328"/>
              <a:gd name="connsiteX3" fmla="*/ 1780214 w 5934046"/>
              <a:gd name="connsiteY3" fmla="*/ 0 h 1477328"/>
              <a:gd name="connsiteX4" fmla="*/ 2254937 w 5934046"/>
              <a:gd name="connsiteY4" fmla="*/ 0 h 1477328"/>
              <a:gd name="connsiteX5" fmla="*/ 2670321 w 5934046"/>
              <a:gd name="connsiteY5" fmla="*/ 0 h 1477328"/>
              <a:gd name="connsiteX6" fmla="*/ 3263725 w 5934046"/>
              <a:gd name="connsiteY6" fmla="*/ 0 h 1477328"/>
              <a:gd name="connsiteX7" fmla="*/ 3916470 w 5934046"/>
              <a:gd name="connsiteY7" fmla="*/ 0 h 1477328"/>
              <a:gd name="connsiteX8" fmla="*/ 4509875 w 5934046"/>
              <a:gd name="connsiteY8" fmla="*/ 0 h 1477328"/>
              <a:gd name="connsiteX9" fmla="*/ 4925258 w 5934046"/>
              <a:gd name="connsiteY9" fmla="*/ 0 h 1477328"/>
              <a:gd name="connsiteX10" fmla="*/ 5934046 w 5934046"/>
              <a:gd name="connsiteY10" fmla="*/ 0 h 1477328"/>
              <a:gd name="connsiteX11" fmla="*/ 5934046 w 5934046"/>
              <a:gd name="connsiteY11" fmla="*/ 521989 h 1477328"/>
              <a:gd name="connsiteX12" fmla="*/ 5934046 w 5934046"/>
              <a:gd name="connsiteY12" fmla="*/ 1043978 h 1477328"/>
              <a:gd name="connsiteX13" fmla="*/ 5934046 w 5934046"/>
              <a:gd name="connsiteY13" fmla="*/ 1477328 h 1477328"/>
              <a:gd name="connsiteX14" fmla="*/ 5340641 w 5934046"/>
              <a:gd name="connsiteY14" fmla="*/ 1477328 h 1477328"/>
              <a:gd name="connsiteX15" fmla="*/ 4865918 w 5934046"/>
              <a:gd name="connsiteY15" fmla="*/ 1477328 h 1477328"/>
              <a:gd name="connsiteX16" fmla="*/ 4272513 w 5934046"/>
              <a:gd name="connsiteY16" fmla="*/ 1477328 h 1477328"/>
              <a:gd name="connsiteX17" fmla="*/ 3679109 w 5934046"/>
              <a:gd name="connsiteY17" fmla="*/ 1477328 h 1477328"/>
              <a:gd name="connsiteX18" fmla="*/ 3204385 w 5934046"/>
              <a:gd name="connsiteY18" fmla="*/ 1477328 h 1477328"/>
              <a:gd name="connsiteX19" fmla="*/ 2492299 w 5934046"/>
              <a:gd name="connsiteY19" fmla="*/ 1477328 h 1477328"/>
              <a:gd name="connsiteX20" fmla="*/ 1958235 w 5934046"/>
              <a:gd name="connsiteY20" fmla="*/ 1477328 h 1477328"/>
              <a:gd name="connsiteX21" fmla="*/ 1364831 w 5934046"/>
              <a:gd name="connsiteY21" fmla="*/ 1477328 h 1477328"/>
              <a:gd name="connsiteX22" fmla="*/ 771426 w 5934046"/>
              <a:gd name="connsiteY22" fmla="*/ 1477328 h 1477328"/>
              <a:gd name="connsiteX23" fmla="*/ 0 w 5934046"/>
              <a:gd name="connsiteY23" fmla="*/ 1477328 h 1477328"/>
              <a:gd name="connsiteX24" fmla="*/ 0 w 5934046"/>
              <a:gd name="connsiteY24" fmla="*/ 955339 h 1477328"/>
              <a:gd name="connsiteX25" fmla="*/ 0 w 5934046"/>
              <a:gd name="connsiteY25" fmla="*/ 477669 h 1477328"/>
              <a:gd name="connsiteX26" fmla="*/ 0 w 5934046"/>
              <a:gd name="connsiteY26" fmla="*/ 0 h 147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934046" h="1477328" fill="none" extrusionOk="0">
                <a:moveTo>
                  <a:pt x="0" y="0"/>
                </a:moveTo>
                <a:cubicBezTo>
                  <a:pt x="287012" y="-612"/>
                  <a:pt x="462572" y="57569"/>
                  <a:pt x="652745" y="0"/>
                </a:cubicBezTo>
                <a:cubicBezTo>
                  <a:pt x="842918" y="-57569"/>
                  <a:pt x="946162" y="37522"/>
                  <a:pt x="1068128" y="0"/>
                </a:cubicBezTo>
                <a:cubicBezTo>
                  <a:pt x="1190094" y="-37522"/>
                  <a:pt x="1631359" y="75015"/>
                  <a:pt x="1780214" y="0"/>
                </a:cubicBezTo>
                <a:cubicBezTo>
                  <a:pt x="1929069" y="-75015"/>
                  <a:pt x="2146040" y="51390"/>
                  <a:pt x="2254937" y="0"/>
                </a:cubicBezTo>
                <a:cubicBezTo>
                  <a:pt x="2363834" y="-51390"/>
                  <a:pt x="2581203" y="16923"/>
                  <a:pt x="2670321" y="0"/>
                </a:cubicBezTo>
                <a:cubicBezTo>
                  <a:pt x="2759439" y="-16923"/>
                  <a:pt x="3041676" y="55628"/>
                  <a:pt x="3263725" y="0"/>
                </a:cubicBezTo>
                <a:cubicBezTo>
                  <a:pt x="3485774" y="-55628"/>
                  <a:pt x="3638988" y="7546"/>
                  <a:pt x="3916470" y="0"/>
                </a:cubicBezTo>
                <a:cubicBezTo>
                  <a:pt x="4193952" y="-7546"/>
                  <a:pt x="4238415" y="43697"/>
                  <a:pt x="4509875" y="0"/>
                </a:cubicBezTo>
                <a:cubicBezTo>
                  <a:pt x="4781335" y="-43697"/>
                  <a:pt x="4813224" y="19748"/>
                  <a:pt x="4925258" y="0"/>
                </a:cubicBezTo>
                <a:cubicBezTo>
                  <a:pt x="5037292" y="-19748"/>
                  <a:pt x="5654767" y="118494"/>
                  <a:pt x="5934046" y="0"/>
                </a:cubicBezTo>
                <a:cubicBezTo>
                  <a:pt x="5986889" y="257302"/>
                  <a:pt x="5932511" y="327864"/>
                  <a:pt x="5934046" y="521989"/>
                </a:cubicBezTo>
                <a:cubicBezTo>
                  <a:pt x="5935581" y="716114"/>
                  <a:pt x="5919806" y="823591"/>
                  <a:pt x="5934046" y="1043978"/>
                </a:cubicBezTo>
                <a:cubicBezTo>
                  <a:pt x="5948286" y="1264365"/>
                  <a:pt x="5899920" y="1332886"/>
                  <a:pt x="5934046" y="1477328"/>
                </a:cubicBezTo>
                <a:cubicBezTo>
                  <a:pt x="5705570" y="1528505"/>
                  <a:pt x="5614755" y="1431512"/>
                  <a:pt x="5340641" y="1477328"/>
                </a:cubicBezTo>
                <a:cubicBezTo>
                  <a:pt x="5066527" y="1523144"/>
                  <a:pt x="4995344" y="1454860"/>
                  <a:pt x="4865918" y="1477328"/>
                </a:cubicBezTo>
                <a:cubicBezTo>
                  <a:pt x="4736492" y="1499796"/>
                  <a:pt x="4558251" y="1464369"/>
                  <a:pt x="4272513" y="1477328"/>
                </a:cubicBezTo>
                <a:cubicBezTo>
                  <a:pt x="3986775" y="1490287"/>
                  <a:pt x="3830411" y="1440495"/>
                  <a:pt x="3679109" y="1477328"/>
                </a:cubicBezTo>
                <a:cubicBezTo>
                  <a:pt x="3527807" y="1514161"/>
                  <a:pt x="3368603" y="1468910"/>
                  <a:pt x="3204385" y="1477328"/>
                </a:cubicBezTo>
                <a:cubicBezTo>
                  <a:pt x="3040167" y="1485746"/>
                  <a:pt x="2662178" y="1438801"/>
                  <a:pt x="2492299" y="1477328"/>
                </a:cubicBezTo>
                <a:cubicBezTo>
                  <a:pt x="2322420" y="1515855"/>
                  <a:pt x="2136879" y="1447772"/>
                  <a:pt x="1958235" y="1477328"/>
                </a:cubicBezTo>
                <a:cubicBezTo>
                  <a:pt x="1779591" y="1506884"/>
                  <a:pt x="1615203" y="1440690"/>
                  <a:pt x="1364831" y="1477328"/>
                </a:cubicBezTo>
                <a:cubicBezTo>
                  <a:pt x="1114459" y="1513966"/>
                  <a:pt x="1009853" y="1460867"/>
                  <a:pt x="771426" y="1477328"/>
                </a:cubicBezTo>
                <a:cubicBezTo>
                  <a:pt x="532999" y="1493789"/>
                  <a:pt x="172351" y="1455057"/>
                  <a:pt x="0" y="1477328"/>
                </a:cubicBezTo>
                <a:cubicBezTo>
                  <a:pt x="-32463" y="1291589"/>
                  <a:pt x="19729" y="1163032"/>
                  <a:pt x="0" y="955339"/>
                </a:cubicBezTo>
                <a:cubicBezTo>
                  <a:pt x="-19729" y="747646"/>
                  <a:pt x="5812" y="580483"/>
                  <a:pt x="0" y="477669"/>
                </a:cubicBezTo>
                <a:cubicBezTo>
                  <a:pt x="-5812" y="374855"/>
                  <a:pt x="21149" y="225343"/>
                  <a:pt x="0" y="0"/>
                </a:cubicBezTo>
                <a:close/>
              </a:path>
              <a:path w="5934046" h="1477328" stroke="0" extrusionOk="0">
                <a:moveTo>
                  <a:pt x="0" y="0"/>
                </a:moveTo>
                <a:cubicBezTo>
                  <a:pt x="204207" y="-74125"/>
                  <a:pt x="382636" y="37110"/>
                  <a:pt x="652745" y="0"/>
                </a:cubicBezTo>
                <a:cubicBezTo>
                  <a:pt x="922855" y="-37110"/>
                  <a:pt x="1027740" y="65888"/>
                  <a:pt x="1305490" y="0"/>
                </a:cubicBezTo>
                <a:cubicBezTo>
                  <a:pt x="1583241" y="-65888"/>
                  <a:pt x="1785128" y="35019"/>
                  <a:pt x="1958235" y="0"/>
                </a:cubicBezTo>
                <a:cubicBezTo>
                  <a:pt x="2131342" y="-35019"/>
                  <a:pt x="2341633" y="26096"/>
                  <a:pt x="2551640" y="0"/>
                </a:cubicBezTo>
                <a:cubicBezTo>
                  <a:pt x="2761647" y="-26096"/>
                  <a:pt x="2819432" y="16816"/>
                  <a:pt x="3085704" y="0"/>
                </a:cubicBezTo>
                <a:cubicBezTo>
                  <a:pt x="3351976" y="-16816"/>
                  <a:pt x="3419625" y="50711"/>
                  <a:pt x="3619768" y="0"/>
                </a:cubicBezTo>
                <a:cubicBezTo>
                  <a:pt x="3819911" y="-50711"/>
                  <a:pt x="3923720" y="55576"/>
                  <a:pt x="4094492" y="0"/>
                </a:cubicBezTo>
                <a:cubicBezTo>
                  <a:pt x="4265264" y="-55576"/>
                  <a:pt x="4616601" y="55636"/>
                  <a:pt x="4747237" y="0"/>
                </a:cubicBezTo>
                <a:cubicBezTo>
                  <a:pt x="4877873" y="-55636"/>
                  <a:pt x="5380987" y="53692"/>
                  <a:pt x="5934046" y="0"/>
                </a:cubicBezTo>
                <a:cubicBezTo>
                  <a:pt x="5963065" y="170925"/>
                  <a:pt x="5923729" y="238150"/>
                  <a:pt x="5934046" y="462896"/>
                </a:cubicBezTo>
                <a:cubicBezTo>
                  <a:pt x="5944363" y="687642"/>
                  <a:pt x="5876576" y="846014"/>
                  <a:pt x="5934046" y="955339"/>
                </a:cubicBezTo>
                <a:cubicBezTo>
                  <a:pt x="5991516" y="1064664"/>
                  <a:pt x="5885616" y="1269303"/>
                  <a:pt x="5934046" y="1477328"/>
                </a:cubicBezTo>
                <a:cubicBezTo>
                  <a:pt x="5673142" y="1546882"/>
                  <a:pt x="5565877" y="1466640"/>
                  <a:pt x="5281301" y="1477328"/>
                </a:cubicBezTo>
                <a:cubicBezTo>
                  <a:pt x="4996726" y="1488016"/>
                  <a:pt x="4908890" y="1458758"/>
                  <a:pt x="4806577" y="1477328"/>
                </a:cubicBezTo>
                <a:cubicBezTo>
                  <a:pt x="4704264" y="1495898"/>
                  <a:pt x="4361896" y="1455282"/>
                  <a:pt x="4213173" y="1477328"/>
                </a:cubicBezTo>
                <a:cubicBezTo>
                  <a:pt x="4064450" y="1499374"/>
                  <a:pt x="3929191" y="1470753"/>
                  <a:pt x="3679109" y="1477328"/>
                </a:cubicBezTo>
                <a:cubicBezTo>
                  <a:pt x="3429027" y="1483903"/>
                  <a:pt x="3365185" y="1452592"/>
                  <a:pt x="3263725" y="1477328"/>
                </a:cubicBezTo>
                <a:cubicBezTo>
                  <a:pt x="3162265" y="1502064"/>
                  <a:pt x="3011926" y="1462042"/>
                  <a:pt x="2789002" y="1477328"/>
                </a:cubicBezTo>
                <a:cubicBezTo>
                  <a:pt x="2566078" y="1492614"/>
                  <a:pt x="2335680" y="1439078"/>
                  <a:pt x="2136257" y="1477328"/>
                </a:cubicBezTo>
                <a:cubicBezTo>
                  <a:pt x="1936834" y="1515578"/>
                  <a:pt x="1759949" y="1437352"/>
                  <a:pt x="1661533" y="1477328"/>
                </a:cubicBezTo>
                <a:cubicBezTo>
                  <a:pt x="1563117" y="1517304"/>
                  <a:pt x="1405921" y="1450970"/>
                  <a:pt x="1186809" y="1477328"/>
                </a:cubicBezTo>
                <a:cubicBezTo>
                  <a:pt x="967697" y="1503686"/>
                  <a:pt x="746325" y="1421269"/>
                  <a:pt x="593405" y="1477328"/>
                </a:cubicBezTo>
                <a:cubicBezTo>
                  <a:pt x="440485" y="1533387"/>
                  <a:pt x="144675" y="1414269"/>
                  <a:pt x="0" y="1477328"/>
                </a:cubicBezTo>
                <a:cubicBezTo>
                  <a:pt x="-833" y="1239150"/>
                  <a:pt x="31705" y="1102115"/>
                  <a:pt x="0" y="999659"/>
                </a:cubicBezTo>
                <a:cubicBezTo>
                  <a:pt x="-31705" y="897203"/>
                  <a:pt x="17016" y="734605"/>
                  <a:pt x="0" y="507216"/>
                </a:cubicBezTo>
                <a:cubicBezTo>
                  <a:pt x="-17016" y="279827"/>
                  <a:pt x="25233" y="250698"/>
                  <a:pt x="0" y="0"/>
                </a:cubicBezTo>
                <a:close/>
              </a:path>
            </a:pathLst>
          </a:custGeom>
          <a:solidFill>
            <a:srgbClr val="F4F0CC">
              <a:alpha val="68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3657772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500050"/>
                </a:solidFill>
                <a:latin typeface="Bookman Old Style" panose="02050604050505020204" pitchFamily="18" charset="0"/>
              </a:rPr>
              <a:t>Орхидея является эпифитом, поскольку растёт на деревьях тропических лесов, расположенных в высокогорье. У некоторых видов орхидей </a:t>
            </a:r>
            <a:r>
              <a:rPr lang="ru-RU" dirty="0" err="1">
                <a:solidFill>
                  <a:srgbClr val="500050"/>
                </a:solidFill>
                <a:latin typeface="Bookman Old Style" panose="02050604050505020204" pitchFamily="18" charset="0"/>
              </a:rPr>
              <a:t>Брассия</a:t>
            </a:r>
            <a:r>
              <a:rPr lang="ru-RU" dirty="0">
                <a:solidFill>
                  <a:srgbClr val="500050"/>
                </a:solidFill>
                <a:latin typeface="Bookman Old Style" panose="02050604050505020204" pitchFamily="18" charset="0"/>
              </a:rPr>
              <a:t> цветонос с распустившимися видами пахнет ванилью.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0CEC604-6EBE-4323-85D1-FFF0D2B004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11052090" y="283305"/>
            <a:ext cx="891883" cy="9541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C1BE0F2-37CE-4ED3-B370-06A142E6D7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67685" y="3312624"/>
            <a:ext cx="1500719" cy="32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51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081D8FB-7700-453C-8CA1-BE0BD87DFA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648" y="40434"/>
            <a:ext cx="12380191" cy="69109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F14C95-5B61-426B-97CA-788D79F9A043}"/>
              </a:ext>
            </a:extLst>
          </p:cNvPr>
          <p:cNvSpPr txBox="1"/>
          <p:nvPr/>
        </p:nvSpPr>
        <p:spPr>
          <a:xfrm>
            <a:off x="201241" y="804423"/>
            <a:ext cx="4200893" cy="3970318"/>
          </a:xfrm>
          <a:custGeom>
            <a:avLst/>
            <a:gdLst>
              <a:gd name="connsiteX0" fmla="*/ 0 w 4200893"/>
              <a:gd name="connsiteY0" fmla="*/ 0 h 3970318"/>
              <a:gd name="connsiteX1" fmla="*/ 441094 w 4200893"/>
              <a:gd name="connsiteY1" fmla="*/ 0 h 3970318"/>
              <a:gd name="connsiteX2" fmla="*/ 966205 w 4200893"/>
              <a:gd name="connsiteY2" fmla="*/ 0 h 3970318"/>
              <a:gd name="connsiteX3" fmla="*/ 1491317 w 4200893"/>
              <a:gd name="connsiteY3" fmla="*/ 0 h 3970318"/>
              <a:gd name="connsiteX4" fmla="*/ 2058438 w 4200893"/>
              <a:gd name="connsiteY4" fmla="*/ 0 h 3970318"/>
              <a:gd name="connsiteX5" fmla="*/ 2541540 w 4200893"/>
              <a:gd name="connsiteY5" fmla="*/ 0 h 3970318"/>
              <a:gd name="connsiteX6" fmla="*/ 2982634 w 4200893"/>
              <a:gd name="connsiteY6" fmla="*/ 0 h 3970318"/>
              <a:gd name="connsiteX7" fmla="*/ 3381719 w 4200893"/>
              <a:gd name="connsiteY7" fmla="*/ 0 h 3970318"/>
              <a:gd name="connsiteX8" fmla="*/ 4200893 w 4200893"/>
              <a:gd name="connsiteY8" fmla="*/ 0 h 3970318"/>
              <a:gd name="connsiteX9" fmla="*/ 4200893 w 4200893"/>
              <a:gd name="connsiteY9" fmla="*/ 567188 h 3970318"/>
              <a:gd name="connsiteX10" fmla="*/ 4200893 w 4200893"/>
              <a:gd name="connsiteY10" fmla="*/ 1054970 h 3970318"/>
              <a:gd name="connsiteX11" fmla="*/ 4200893 w 4200893"/>
              <a:gd name="connsiteY11" fmla="*/ 1582455 h 3970318"/>
              <a:gd name="connsiteX12" fmla="*/ 4200893 w 4200893"/>
              <a:gd name="connsiteY12" fmla="*/ 2189347 h 3970318"/>
              <a:gd name="connsiteX13" fmla="*/ 4200893 w 4200893"/>
              <a:gd name="connsiteY13" fmla="*/ 2796238 h 3970318"/>
              <a:gd name="connsiteX14" fmla="*/ 4200893 w 4200893"/>
              <a:gd name="connsiteY14" fmla="*/ 3323723 h 3970318"/>
              <a:gd name="connsiteX15" fmla="*/ 4200893 w 4200893"/>
              <a:gd name="connsiteY15" fmla="*/ 3970318 h 3970318"/>
              <a:gd name="connsiteX16" fmla="*/ 3717790 w 4200893"/>
              <a:gd name="connsiteY16" fmla="*/ 3970318 h 3970318"/>
              <a:gd name="connsiteX17" fmla="*/ 3276697 w 4200893"/>
              <a:gd name="connsiteY17" fmla="*/ 3970318 h 3970318"/>
              <a:gd name="connsiteX18" fmla="*/ 2709576 w 4200893"/>
              <a:gd name="connsiteY18" fmla="*/ 3970318 h 3970318"/>
              <a:gd name="connsiteX19" fmla="*/ 2142455 w 4200893"/>
              <a:gd name="connsiteY19" fmla="*/ 3970318 h 3970318"/>
              <a:gd name="connsiteX20" fmla="*/ 1659353 w 4200893"/>
              <a:gd name="connsiteY20" fmla="*/ 3970318 h 3970318"/>
              <a:gd name="connsiteX21" fmla="*/ 1050223 w 4200893"/>
              <a:gd name="connsiteY21" fmla="*/ 3970318 h 3970318"/>
              <a:gd name="connsiteX22" fmla="*/ 525112 w 4200893"/>
              <a:gd name="connsiteY22" fmla="*/ 3970318 h 3970318"/>
              <a:gd name="connsiteX23" fmla="*/ 0 w 4200893"/>
              <a:gd name="connsiteY23" fmla="*/ 3970318 h 3970318"/>
              <a:gd name="connsiteX24" fmla="*/ 0 w 4200893"/>
              <a:gd name="connsiteY24" fmla="*/ 3442833 h 3970318"/>
              <a:gd name="connsiteX25" fmla="*/ 0 w 4200893"/>
              <a:gd name="connsiteY25" fmla="*/ 2994754 h 3970318"/>
              <a:gd name="connsiteX26" fmla="*/ 0 w 4200893"/>
              <a:gd name="connsiteY26" fmla="*/ 2348160 h 3970318"/>
              <a:gd name="connsiteX27" fmla="*/ 0 w 4200893"/>
              <a:gd name="connsiteY27" fmla="*/ 1741268 h 3970318"/>
              <a:gd name="connsiteX28" fmla="*/ 0 w 4200893"/>
              <a:gd name="connsiteY28" fmla="*/ 1174080 h 3970318"/>
              <a:gd name="connsiteX29" fmla="*/ 0 w 4200893"/>
              <a:gd name="connsiteY29" fmla="*/ 567188 h 3970318"/>
              <a:gd name="connsiteX30" fmla="*/ 0 w 4200893"/>
              <a:gd name="connsiteY30" fmla="*/ 0 h 397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00893" h="3970318" fill="none" extrusionOk="0">
                <a:moveTo>
                  <a:pt x="0" y="0"/>
                </a:moveTo>
                <a:cubicBezTo>
                  <a:pt x="149261" y="-50311"/>
                  <a:pt x="312638" y="13544"/>
                  <a:pt x="441094" y="0"/>
                </a:cubicBezTo>
                <a:cubicBezTo>
                  <a:pt x="569550" y="-13544"/>
                  <a:pt x="834688" y="5888"/>
                  <a:pt x="966205" y="0"/>
                </a:cubicBezTo>
                <a:cubicBezTo>
                  <a:pt x="1097722" y="-5888"/>
                  <a:pt x="1268777" y="48423"/>
                  <a:pt x="1491317" y="0"/>
                </a:cubicBezTo>
                <a:cubicBezTo>
                  <a:pt x="1713857" y="-48423"/>
                  <a:pt x="1826315" y="39184"/>
                  <a:pt x="2058438" y="0"/>
                </a:cubicBezTo>
                <a:cubicBezTo>
                  <a:pt x="2290561" y="-39184"/>
                  <a:pt x="2335939" y="38899"/>
                  <a:pt x="2541540" y="0"/>
                </a:cubicBezTo>
                <a:cubicBezTo>
                  <a:pt x="2747141" y="-38899"/>
                  <a:pt x="2861938" y="49810"/>
                  <a:pt x="2982634" y="0"/>
                </a:cubicBezTo>
                <a:cubicBezTo>
                  <a:pt x="3103330" y="-49810"/>
                  <a:pt x="3234486" y="39463"/>
                  <a:pt x="3381719" y="0"/>
                </a:cubicBezTo>
                <a:cubicBezTo>
                  <a:pt x="3528953" y="-39463"/>
                  <a:pt x="3920248" y="32868"/>
                  <a:pt x="4200893" y="0"/>
                </a:cubicBezTo>
                <a:cubicBezTo>
                  <a:pt x="4221957" y="232143"/>
                  <a:pt x="4154300" y="406782"/>
                  <a:pt x="4200893" y="567188"/>
                </a:cubicBezTo>
                <a:cubicBezTo>
                  <a:pt x="4247486" y="727594"/>
                  <a:pt x="4172479" y="878823"/>
                  <a:pt x="4200893" y="1054970"/>
                </a:cubicBezTo>
                <a:cubicBezTo>
                  <a:pt x="4229307" y="1231117"/>
                  <a:pt x="4155492" y="1459495"/>
                  <a:pt x="4200893" y="1582455"/>
                </a:cubicBezTo>
                <a:cubicBezTo>
                  <a:pt x="4246294" y="1705416"/>
                  <a:pt x="4132031" y="2060400"/>
                  <a:pt x="4200893" y="2189347"/>
                </a:cubicBezTo>
                <a:cubicBezTo>
                  <a:pt x="4269755" y="2318294"/>
                  <a:pt x="4132610" y="2512899"/>
                  <a:pt x="4200893" y="2796238"/>
                </a:cubicBezTo>
                <a:cubicBezTo>
                  <a:pt x="4269176" y="3079577"/>
                  <a:pt x="4182679" y="3217455"/>
                  <a:pt x="4200893" y="3323723"/>
                </a:cubicBezTo>
                <a:cubicBezTo>
                  <a:pt x="4219107" y="3429992"/>
                  <a:pt x="4181272" y="3781594"/>
                  <a:pt x="4200893" y="3970318"/>
                </a:cubicBezTo>
                <a:cubicBezTo>
                  <a:pt x="3985635" y="4016777"/>
                  <a:pt x="3866609" y="3930389"/>
                  <a:pt x="3717790" y="3970318"/>
                </a:cubicBezTo>
                <a:cubicBezTo>
                  <a:pt x="3568971" y="4010247"/>
                  <a:pt x="3430580" y="3932329"/>
                  <a:pt x="3276697" y="3970318"/>
                </a:cubicBezTo>
                <a:cubicBezTo>
                  <a:pt x="3122814" y="4008307"/>
                  <a:pt x="2972041" y="3930890"/>
                  <a:pt x="2709576" y="3970318"/>
                </a:cubicBezTo>
                <a:cubicBezTo>
                  <a:pt x="2447111" y="4009746"/>
                  <a:pt x="2419067" y="3909758"/>
                  <a:pt x="2142455" y="3970318"/>
                </a:cubicBezTo>
                <a:cubicBezTo>
                  <a:pt x="1865843" y="4030878"/>
                  <a:pt x="1820909" y="3945923"/>
                  <a:pt x="1659353" y="3970318"/>
                </a:cubicBezTo>
                <a:cubicBezTo>
                  <a:pt x="1497797" y="3994713"/>
                  <a:pt x="1312390" y="3928265"/>
                  <a:pt x="1050223" y="3970318"/>
                </a:cubicBezTo>
                <a:cubicBezTo>
                  <a:pt x="788056" y="4012371"/>
                  <a:pt x="767675" y="3947878"/>
                  <a:pt x="525112" y="3970318"/>
                </a:cubicBezTo>
                <a:cubicBezTo>
                  <a:pt x="282549" y="3992758"/>
                  <a:pt x="150812" y="3934485"/>
                  <a:pt x="0" y="3970318"/>
                </a:cubicBezTo>
                <a:cubicBezTo>
                  <a:pt x="-4871" y="3723464"/>
                  <a:pt x="50266" y="3555643"/>
                  <a:pt x="0" y="3442833"/>
                </a:cubicBezTo>
                <a:cubicBezTo>
                  <a:pt x="-50266" y="3330023"/>
                  <a:pt x="25718" y="3156798"/>
                  <a:pt x="0" y="2994754"/>
                </a:cubicBezTo>
                <a:cubicBezTo>
                  <a:pt x="-25718" y="2832710"/>
                  <a:pt x="64618" y="2536520"/>
                  <a:pt x="0" y="2348160"/>
                </a:cubicBezTo>
                <a:cubicBezTo>
                  <a:pt x="-64618" y="2159800"/>
                  <a:pt x="28802" y="1899188"/>
                  <a:pt x="0" y="1741268"/>
                </a:cubicBezTo>
                <a:cubicBezTo>
                  <a:pt x="-28802" y="1583348"/>
                  <a:pt x="43312" y="1375579"/>
                  <a:pt x="0" y="1174080"/>
                </a:cubicBezTo>
                <a:cubicBezTo>
                  <a:pt x="-43312" y="972581"/>
                  <a:pt x="18387" y="759979"/>
                  <a:pt x="0" y="567188"/>
                </a:cubicBezTo>
                <a:cubicBezTo>
                  <a:pt x="-18387" y="374397"/>
                  <a:pt x="24782" y="159337"/>
                  <a:pt x="0" y="0"/>
                </a:cubicBezTo>
                <a:close/>
              </a:path>
              <a:path w="4200893" h="3970318" stroke="0" extrusionOk="0">
                <a:moveTo>
                  <a:pt x="0" y="0"/>
                </a:moveTo>
                <a:cubicBezTo>
                  <a:pt x="207429" y="-47034"/>
                  <a:pt x="413903" y="45575"/>
                  <a:pt x="567121" y="0"/>
                </a:cubicBezTo>
                <a:cubicBezTo>
                  <a:pt x="720339" y="-45575"/>
                  <a:pt x="811367" y="27757"/>
                  <a:pt x="1050223" y="0"/>
                </a:cubicBezTo>
                <a:cubicBezTo>
                  <a:pt x="1289079" y="-27757"/>
                  <a:pt x="1265279" y="21996"/>
                  <a:pt x="1449308" y="0"/>
                </a:cubicBezTo>
                <a:cubicBezTo>
                  <a:pt x="1633338" y="-21996"/>
                  <a:pt x="1725737" y="16930"/>
                  <a:pt x="1848393" y="0"/>
                </a:cubicBezTo>
                <a:cubicBezTo>
                  <a:pt x="1971049" y="-16930"/>
                  <a:pt x="2231980" y="32184"/>
                  <a:pt x="2415513" y="0"/>
                </a:cubicBezTo>
                <a:cubicBezTo>
                  <a:pt x="2599046" y="-32184"/>
                  <a:pt x="2685596" y="21372"/>
                  <a:pt x="2814598" y="0"/>
                </a:cubicBezTo>
                <a:cubicBezTo>
                  <a:pt x="2943601" y="-21372"/>
                  <a:pt x="3096175" y="42387"/>
                  <a:pt x="3339710" y="0"/>
                </a:cubicBezTo>
                <a:cubicBezTo>
                  <a:pt x="3583245" y="-42387"/>
                  <a:pt x="3646552" y="37678"/>
                  <a:pt x="3738795" y="0"/>
                </a:cubicBezTo>
                <a:cubicBezTo>
                  <a:pt x="3831039" y="-37678"/>
                  <a:pt x="3971753" y="48856"/>
                  <a:pt x="4200893" y="0"/>
                </a:cubicBezTo>
                <a:cubicBezTo>
                  <a:pt x="4208973" y="197699"/>
                  <a:pt x="4191246" y="384244"/>
                  <a:pt x="4200893" y="487782"/>
                </a:cubicBezTo>
                <a:cubicBezTo>
                  <a:pt x="4210540" y="591320"/>
                  <a:pt x="4156267" y="862987"/>
                  <a:pt x="4200893" y="975564"/>
                </a:cubicBezTo>
                <a:cubicBezTo>
                  <a:pt x="4245519" y="1088141"/>
                  <a:pt x="4176668" y="1363353"/>
                  <a:pt x="4200893" y="1542752"/>
                </a:cubicBezTo>
                <a:cubicBezTo>
                  <a:pt x="4225118" y="1722151"/>
                  <a:pt x="4183583" y="1951737"/>
                  <a:pt x="4200893" y="2109940"/>
                </a:cubicBezTo>
                <a:cubicBezTo>
                  <a:pt x="4218203" y="2268143"/>
                  <a:pt x="4142864" y="2383087"/>
                  <a:pt x="4200893" y="2597722"/>
                </a:cubicBezTo>
                <a:cubicBezTo>
                  <a:pt x="4258922" y="2812357"/>
                  <a:pt x="4143783" y="2932158"/>
                  <a:pt x="4200893" y="3125207"/>
                </a:cubicBezTo>
                <a:cubicBezTo>
                  <a:pt x="4258003" y="3318256"/>
                  <a:pt x="4180273" y="3728936"/>
                  <a:pt x="4200893" y="3970318"/>
                </a:cubicBezTo>
                <a:cubicBezTo>
                  <a:pt x="4063714" y="4003978"/>
                  <a:pt x="3836235" y="3925002"/>
                  <a:pt x="3675781" y="3970318"/>
                </a:cubicBezTo>
                <a:cubicBezTo>
                  <a:pt x="3515327" y="4015634"/>
                  <a:pt x="3399069" y="3964255"/>
                  <a:pt x="3276697" y="3970318"/>
                </a:cubicBezTo>
                <a:cubicBezTo>
                  <a:pt x="3154325" y="3976381"/>
                  <a:pt x="3058198" y="3948013"/>
                  <a:pt x="2877612" y="3970318"/>
                </a:cubicBezTo>
                <a:cubicBezTo>
                  <a:pt x="2697026" y="3992623"/>
                  <a:pt x="2627170" y="3918632"/>
                  <a:pt x="2394509" y="3970318"/>
                </a:cubicBezTo>
                <a:cubicBezTo>
                  <a:pt x="2161848" y="4022004"/>
                  <a:pt x="2006710" y="3964082"/>
                  <a:pt x="1785380" y="3970318"/>
                </a:cubicBezTo>
                <a:cubicBezTo>
                  <a:pt x="1564050" y="3976554"/>
                  <a:pt x="1438871" y="3935753"/>
                  <a:pt x="1302277" y="3970318"/>
                </a:cubicBezTo>
                <a:cubicBezTo>
                  <a:pt x="1165683" y="4004883"/>
                  <a:pt x="887429" y="3943512"/>
                  <a:pt x="693147" y="3970318"/>
                </a:cubicBezTo>
                <a:cubicBezTo>
                  <a:pt x="498865" y="3997124"/>
                  <a:pt x="161679" y="3889407"/>
                  <a:pt x="0" y="3970318"/>
                </a:cubicBezTo>
                <a:cubicBezTo>
                  <a:pt x="-33100" y="3809018"/>
                  <a:pt x="7474" y="3636001"/>
                  <a:pt x="0" y="3403130"/>
                </a:cubicBezTo>
                <a:cubicBezTo>
                  <a:pt x="-7474" y="3170259"/>
                  <a:pt x="30052" y="3099940"/>
                  <a:pt x="0" y="2955051"/>
                </a:cubicBezTo>
                <a:cubicBezTo>
                  <a:pt x="-30052" y="2810162"/>
                  <a:pt x="1721" y="2629203"/>
                  <a:pt x="0" y="2308456"/>
                </a:cubicBezTo>
                <a:cubicBezTo>
                  <a:pt x="-1721" y="1987709"/>
                  <a:pt x="48750" y="1854660"/>
                  <a:pt x="0" y="1661862"/>
                </a:cubicBezTo>
                <a:cubicBezTo>
                  <a:pt x="-48750" y="1469064"/>
                  <a:pt x="13199" y="1352071"/>
                  <a:pt x="0" y="1134377"/>
                </a:cubicBezTo>
                <a:cubicBezTo>
                  <a:pt x="-13199" y="916683"/>
                  <a:pt x="15240" y="818873"/>
                  <a:pt x="0" y="686298"/>
                </a:cubicBezTo>
                <a:cubicBezTo>
                  <a:pt x="-15240" y="553723"/>
                  <a:pt x="72325" y="160398"/>
                  <a:pt x="0" y="0"/>
                </a:cubicBezTo>
                <a:close/>
              </a:path>
            </a:pathLst>
          </a:custGeom>
          <a:solidFill>
            <a:srgbClr val="F4F0CC">
              <a:alpha val="70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7832995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В саду, где светит солнца луч, 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Цветёт орхидея — красоты невиданной. 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Её лепестки, как паучьи нити,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И в центре — собачья голова, как в сказке бывает.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Мягкие, как шёлк, её цветы, 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Изгибаются нежно, танцуя на ветру, 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Паучьи лапки тянутся к свету, 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А взгляд собаки — полон радости и счастья.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Тайна природы, волшебный миг,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В этом цветке — миры и мечты, 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Собака-страж, паук-танцор, 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В едином порыве — жизни хоровод.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О орхидея, что дарит мечты, 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С тобою не страшны ни страхи, ни беды.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Ты — символ любви и загадки в одном, 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В сердце природы — ты наш дом.</a:t>
            </a:r>
          </a:p>
          <a:p>
            <a:pPr algn="r"/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Егор Некрасов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E1BAD2-2979-44EE-903D-66DE15E8780E}"/>
              </a:ext>
            </a:extLst>
          </p:cNvPr>
          <p:cNvSpPr txBox="1"/>
          <p:nvPr/>
        </p:nvSpPr>
        <p:spPr>
          <a:xfrm>
            <a:off x="5561213" y="4874067"/>
            <a:ext cx="4157270" cy="1815882"/>
          </a:xfrm>
          <a:custGeom>
            <a:avLst/>
            <a:gdLst>
              <a:gd name="connsiteX0" fmla="*/ 0 w 4157270"/>
              <a:gd name="connsiteY0" fmla="*/ 0 h 1815882"/>
              <a:gd name="connsiteX1" fmla="*/ 510750 w 4157270"/>
              <a:gd name="connsiteY1" fmla="*/ 0 h 1815882"/>
              <a:gd name="connsiteX2" fmla="*/ 1021501 w 4157270"/>
              <a:gd name="connsiteY2" fmla="*/ 0 h 1815882"/>
              <a:gd name="connsiteX3" fmla="*/ 1656969 w 4157270"/>
              <a:gd name="connsiteY3" fmla="*/ 0 h 1815882"/>
              <a:gd name="connsiteX4" fmla="*/ 2167719 w 4157270"/>
              <a:gd name="connsiteY4" fmla="*/ 0 h 1815882"/>
              <a:gd name="connsiteX5" fmla="*/ 2636897 w 4157270"/>
              <a:gd name="connsiteY5" fmla="*/ 0 h 1815882"/>
              <a:gd name="connsiteX6" fmla="*/ 3106075 w 4157270"/>
              <a:gd name="connsiteY6" fmla="*/ 0 h 1815882"/>
              <a:gd name="connsiteX7" fmla="*/ 4157270 w 4157270"/>
              <a:gd name="connsiteY7" fmla="*/ 0 h 1815882"/>
              <a:gd name="connsiteX8" fmla="*/ 4157270 w 4157270"/>
              <a:gd name="connsiteY8" fmla="*/ 417653 h 1815882"/>
              <a:gd name="connsiteX9" fmla="*/ 4157270 w 4157270"/>
              <a:gd name="connsiteY9" fmla="*/ 907941 h 1815882"/>
              <a:gd name="connsiteX10" fmla="*/ 4157270 w 4157270"/>
              <a:gd name="connsiteY10" fmla="*/ 1361912 h 1815882"/>
              <a:gd name="connsiteX11" fmla="*/ 4157270 w 4157270"/>
              <a:gd name="connsiteY11" fmla="*/ 1815882 h 1815882"/>
              <a:gd name="connsiteX12" fmla="*/ 3521802 w 4157270"/>
              <a:gd name="connsiteY12" fmla="*/ 1815882 h 1815882"/>
              <a:gd name="connsiteX13" fmla="*/ 3052624 w 4157270"/>
              <a:gd name="connsiteY13" fmla="*/ 1815882 h 1815882"/>
              <a:gd name="connsiteX14" fmla="*/ 2417156 w 4157270"/>
              <a:gd name="connsiteY14" fmla="*/ 1815882 h 1815882"/>
              <a:gd name="connsiteX15" fmla="*/ 1823260 w 4157270"/>
              <a:gd name="connsiteY15" fmla="*/ 1815882 h 1815882"/>
              <a:gd name="connsiteX16" fmla="*/ 1270937 w 4157270"/>
              <a:gd name="connsiteY16" fmla="*/ 1815882 h 1815882"/>
              <a:gd name="connsiteX17" fmla="*/ 635468 w 4157270"/>
              <a:gd name="connsiteY17" fmla="*/ 1815882 h 1815882"/>
              <a:gd name="connsiteX18" fmla="*/ 0 w 4157270"/>
              <a:gd name="connsiteY18" fmla="*/ 1815882 h 1815882"/>
              <a:gd name="connsiteX19" fmla="*/ 0 w 4157270"/>
              <a:gd name="connsiteY19" fmla="*/ 1398229 h 1815882"/>
              <a:gd name="connsiteX20" fmla="*/ 0 w 4157270"/>
              <a:gd name="connsiteY20" fmla="*/ 998735 h 1815882"/>
              <a:gd name="connsiteX21" fmla="*/ 0 w 4157270"/>
              <a:gd name="connsiteY21" fmla="*/ 544765 h 1815882"/>
              <a:gd name="connsiteX22" fmla="*/ 0 w 4157270"/>
              <a:gd name="connsiteY22" fmla="*/ 0 h 181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57270" h="1815882" fill="none" extrusionOk="0">
                <a:moveTo>
                  <a:pt x="0" y="0"/>
                </a:moveTo>
                <a:cubicBezTo>
                  <a:pt x="129214" y="-39077"/>
                  <a:pt x="391016" y="46163"/>
                  <a:pt x="510750" y="0"/>
                </a:cubicBezTo>
                <a:cubicBezTo>
                  <a:pt x="630484" y="-46163"/>
                  <a:pt x="819436" y="32307"/>
                  <a:pt x="1021501" y="0"/>
                </a:cubicBezTo>
                <a:cubicBezTo>
                  <a:pt x="1223566" y="-32307"/>
                  <a:pt x="1524471" y="51195"/>
                  <a:pt x="1656969" y="0"/>
                </a:cubicBezTo>
                <a:cubicBezTo>
                  <a:pt x="1789467" y="-51195"/>
                  <a:pt x="1956608" y="21694"/>
                  <a:pt x="2167719" y="0"/>
                </a:cubicBezTo>
                <a:cubicBezTo>
                  <a:pt x="2378830" y="-21694"/>
                  <a:pt x="2430934" y="35765"/>
                  <a:pt x="2636897" y="0"/>
                </a:cubicBezTo>
                <a:cubicBezTo>
                  <a:pt x="2842860" y="-35765"/>
                  <a:pt x="3004574" y="27816"/>
                  <a:pt x="3106075" y="0"/>
                </a:cubicBezTo>
                <a:cubicBezTo>
                  <a:pt x="3207576" y="-27816"/>
                  <a:pt x="3647934" y="49722"/>
                  <a:pt x="4157270" y="0"/>
                </a:cubicBezTo>
                <a:cubicBezTo>
                  <a:pt x="4195363" y="174982"/>
                  <a:pt x="4154549" y="303419"/>
                  <a:pt x="4157270" y="417653"/>
                </a:cubicBezTo>
                <a:cubicBezTo>
                  <a:pt x="4159991" y="531887"/>
                  <a:pt x="4117411" y="707527"/>
                  <a:pt x="4157270" y="907941"/>
                </a:cubicBezTo>
                <a:cubicBezTo>
                  <a:pt x="4197129" y="1108355"/>
                  <a:pt x="4117458" y="1186119"/>
                  <a:pt x="4157270" y="1361912"/>
                </a:cubicBezTo>
                <a:cubicBezTo>
                  <a:pt x="4197082" y="1537705"/>
                  <a:pt x="4131695" y="1620858"/>
                  <a:pt x="4157270" y="1815882"/>
                </a:cubicBezTo>
                <a:cubicBezTo>
                  <a:pt x="3911918" y="1849989"/>
                  <a:pt x="3826828" y="1747247"/>
                  <a:pt x="3521802" y="1815882"/>
                </a:cubicBezTo>
                <a:cubicBezTo>
                  <a:pt x="3216776" y="1884517"/>
                  <a:pt x="3257447" y="1780871"/>
                  <a:pt x="3052624" y="1815882"/>
                </a:cubicBezTo>
                <a:cubicBezTo>
                  <a:pt x="2847801" y="1850893"/>
                  <a:pt x="2734430" y="1739946"/>
                  <a:pt x="2417156" y="1815882"/>
                </a:cubicBezTo>
                <a:cubicBezTo>
                  <a:pt x="2099882" y="1891818"/>
                  <a:pt x="2106464" y="1808398"/>
                  <a:pt x="1823260" y="1815882"/>
                </a:cubicBezTo>
                <a:cubicBezTo>
                  <a:pt x="1540056" y="1823366"/>
                  <a:pt x="1423309" y="1756905"/>
                  <a:pt x="1270937" y="1815882"/>
                </a:cubicBezTo>
                <a:cubicBezTo>
                  <a:pt x="1118565" y="1874859"/>
                  <a:pt x="857350" y="1763501"/>
                  <a:pt x="635468" y="1815882"/>
                </a:cubicBezTo>
                <a:cubicBezTo>
                  <a:pt x="413586" y="1868263"/>
                  <a:pt x="203439" y="1806303"/>
                  <a:pt x="0" y="1815882"/>
                </a:cubicBezTo>
                <a:cubicBezTo>
                  <a:pt x="-2306" y="1686840"/>
                  <a:pt x="26006" y="1545059"/>
                  <a:pt x="0" y="1398229"/>
                </a:cubicBezTo>
                <a:cubicBezTo>
                  <a:pt x="-26006" y="1251399"/>
                  <a:pt x="18542" y="1170360"/>
                  <a:pt x="0" y="998735"/>
                </a:cubicBezTo>
                <a:cubicBezTo>
                  <a:pt x="-18542" y="827110"/>
                  <a:pt x="3243" y="735151"/>
                  <a:pt x="0" y="544765"/>
                </a:cubicBezTo>
                <a:cubicBezTo>
                  <a:pt x="-3243" y="354379"/>
                  <a:pt x="48435" y="263566"/>
                  <a:pt x="0" y="0"/>
                </a:cubicBezTo>
                <a:close/>
              </a:path>
              <a:path w="4157270" h="1815882" stroke="0" extrusionOk="0">
                <a:moveTo>
                  <a:pt x="0" y="0"/>
                </a:moveTo>
                <a:cubicBezTo>
                  <a:pt x="173692" y="-54192"/>
                  <a:pt x="453532" y="35972"/>
                  <a:pt x="635468" y="0"/>
                </a:cubicBezTo>
                <a:cubicBezTo>
                  <a:pt x="817404" y="-35972"/>
                  <a:pt x="1010550" y="19777"/>
                  <a:pt x="1270937" y="0"/>
                </a:cubicBezTo>
                <a:cubicBezTo>
                  <a:pt x="1531324" y="-19777"/>
                  <a:pt x="1757411" y="22493"/>
                  <a:pt x="1906405" y="0"/>
                </a:cubicBezTo>
                <a:cubicBezTo>
                  <a:pt x="2055399" y="-22493"/>
                  <a:pt x="2219407" y="18365"/>
                  <a:pt x="2500301" y="0"/>
                </a:cubicBezTo>
                <a:cubicBezTo>
                  <a:pt x="2781195" y="-18365"/>
                  <a:pt x="2791208" y="6707"/>
                  <a:pt x="3052624" y="0"/>
                </a:cubicBezTo>
                <a:cubicBezTo>
                  <a:pt x="3314040" y="-6707"/>
                  <a:pt x="3389382" y="19711"/>
                  <a:pt x="3604947" y="0"/>
                </a:cubicBezTo>
                <a:cubicBezTo>
                  <a:pt x="3820512" y="-19711"/>
                  <a:pt x="3967785" y="33152"/>
                  <a:pt x="4157270" y="0"/>
                </a:cubicBezTo>
                <a:cubicBezTo>
                  <a:pt x="4173087" y="96434"/>
                  <a:pt x="4109271" y="256509"/>
                  <a:pt x="4157270" y="472129"/>
                </a:cubicBezTo>
                <a:cubicBezTo>
                  <a:pt x="4205269" y="687749"/>
                  <a:pt x="4151558" y="848389"/>
                  <a:pt x="4157270" y="962417"/>
                </a:cubicBezTo>
                <a:cubicBezTo>
                  <a:pt x="4162982" y="1076445"/>
                  <a:pt x="4129282" y="1203158"/>
                  <a:pt x="4157270" y="1398229"/>
                </a:cubicBezTo>
                <a:cubicBezTo>
                  <a:pt x="4185258" y="1593300"/>
                  <a:pt x="4136480" y="1636869"/>
                  <a:pt x="4157270" y="1815882"/>
                </a:cubicBezTo>
                <a:cubicBezTo>
                  <a:pt x="4011474" y="1868299"/>
                  <a:pt x="3902641" y="1794976"/>
                  <a:pt x="3688092" y="1815882"/>
                </a:cubicBezTo>
                <a:cubicBezTo>
                  <a:pt x="3473543" y="1836788"/>
                  <a:pt x="3402996" y="1800076"/>
                  <a:pt x="3135769" y="1815882"/>
                </a:cubicBezTo>
                <a:cubicBezTo>
                  <a:pt x="2868542" y="1831688"/>
                  <a:pt x="2748396" y="1774541"/>
                  <a:pt x="2625019" y="1815882"/>
                </a:cubicBezTo>
                <a:cubicBezTo>
                  <a:pt x="2501642" y="1857223"/>
                  <a:pt x="2317488" y="1780483"/>
                  <a:pt x="2031123" y="1815882"/>
                </a:cubicBezTo>
                <a:cubicBezTo>
                  <a:pt x="1744758" y="1851281"/>
                  <a:pt x="1722972" y="1805720"/>
                  <a:pt x="1478800" y="1815882"/>
                </a:cubicBezTo>
                <a:cubicBezTo>
                  <a:pt x="1234628" y="1826044"/>
                  <a:pt x="1172834" y="1799023"/>
                  <a:pt x="1009623" y="1815882"/>
                </a:cubicBezTo>
                <a:cubicBezTo>
                  <a:pt x="846412" y="1832741"/>
                  <a:pt x="293611" y="1714707"/>
                  <a:pt x="0" y="1815882"/>
                </a:cubicBezTo>
                <a:cubicBezTo>
                  <a:pt x="-14095" y="1613596"/>
                  <a:pt x="8627" y="1487960"/>
                  <a:pt x="0" y="1343753"/>
                </a:cubicBezTo>
                <a:cubicBezTo>
                  <a:pt x="-8627" y="1199546"/>
                  <a:pt x="41124" y="958400"/>
                  <a:pt x="0" y="853465"/>
                </a:cubicBezTo>
                <a:cubicBezTo>
                  <a:pt x="-41124" y="748530"/>
                  <a:pt x="29147" y="636245"/>
                  <a:pt x="0" y="435812"/>
                </a:cubicBezTo>
                <a:cubicBezTo>
                  <a:pt x="-29147" y="235379"/>
                  <a:pt x="660" y="188926"/>
                  <a:pt x="0" y="0"/>
                </a:cubicBezTo>
                <a:close/>
              </a:path>
            </a:pathLst>
          </a:custGeom>
          <a:solidFill>
            <a:srgbClr val="F4F0CC">
              <a:alpha val="68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3657772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Цветок чёрно-жёлтый цветёт-расцветает,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И жизнь его не затухает.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Хотя и похож он на паука,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И жизнь его так коротка,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Красою своей он радует глаз.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Вот и закончен о нём мой рассказ.</a:t>
            </a:r>
          </a:p>
          <a:p>
            <a:endParaRPr lang="ru-RU" sz="1400" dirty="0">
              <a:solidFill>
                <a:srgbClr val="5A1767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Кирилл Косенков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564718-CDA1-4A41-897C-28BCEA9C1B9A}"/>
              </a:ext>
            </a:extLst>
          </p:cNvPr>
          <p:cNvSpPr txBox="1"/>
          <p:nvPr/>
        </p:nvSpPr>
        <p:spPr>
          <a:xfrm>
            <a:off x="7639848" y="781044"/>
            <a:ext cx="4245808" cy="3970318"/>
          </a:xfrm>
          <a:custGeom>
            <a:avLst/>
            <a:gdLst>
              <a:gd name="connsiteX0" fmla="*/ 0 w 4245808"/>
              <a:gd name="connsiteY0" fmla="*/ 0 h 3970318"/>
              <a:gd name="connsiteX1" fmla="*/ 573184 w 4245808"/>
              <a:gd name="connsiteY1" fmla="*/ 0 h 3970318"/>
              <a:gd name="connsiteX2" fmla="*/ 1018994 w 4245808"/>
              <a:gd name="connsiteY2" fmla="*/ 0 h 3970318"/>
              <a:gd name="connsiteX3" fmla="*/ 1634636 w 4245808"/>
              <a:gd name="connsiteY3" fmla="*/ 0 h 3970318"/>
              <a:gd name="connsiteX4" fmla="*/ 2165362 w 4245808"/>
              <a:gd name="connsiteY4" fmla="*/ 0 h 3970318"/>
              <a:gd name="connsiteX5" fmla="*/ 2568714 w 4245808"/>
              <a:gd name="connsiteY5" fmla="*/ 0 h 3970318"/>
              <a:gd name="connsiteX6" fmla="*/ 3014524 w 4245808"/>
              <a:gd name="connsiteY6" fmla="*/ 0 h 3970318"/>
              <a:gd name="connsiteX7" fmla="*/ 3502792 w 4245808"/>
              <a:gd name="connsiteY7" fmla="*/ 0 h 3970318"/>
              <a:gd name="connsiteX8" fmla="*/ 4245808 w 4245808"/>
              <a:gd name="connsiteY8" fmla="*/ 0 h 3970318"/>
              <a:gd name="connsiteX9" fmla="*/ 4245808 w 4245808"/>
              <a:gd name="connsiteY9" fmla="*/ 567188 h 3970318"/>
              <a:gd name="connsiteX10" fmla="*/ 4245808 w 4245808"/>
              <a:gd name="connsiteY10" fmla="*/ 1174080 h 3970318"/>
              <a:gd name="connsiteX11" fmla="*/ 4245808 w 4245808"/>
              <a:gd name="connsiteY11" fmla="*/ 1820674 h 3970318"/>
              <a:gd name="connsiteX12" fmla="*/ 4245808 w 4245808"/>
              <a:gd name="connsiteY12" fmla="*/ 2308456 h 3970318"/>
              <a:gd name="connsiteX13" fmla="*/ 4245808 w 4245808"/>
              <a:gd name="connsiteY13" fmla="*/ 2955051 h 3970318"/>
              <a:gd name="connsiteX14" fmla="*/ 4245808 w 4245808"/>
              <a:gd name="connsiteY14" fmla="*/ 3970318 h 3970318"/>
              <a:gd name="connsiteX15" fmla="*/ 3715082 w 4245808"/>
              <a:gd name="connsiteY15" fmla="*/ 3970318 h 3970318"/>
              <a:gd name="connsiteX16" fmla="*/ 3226814 w 4245808"/>
              <a:gd name="connsiteY16" fmla="*/ 3970318 h 3970318"/>
              <a:gd name="connsiteX17" fmla="*/ 2823462 w 4245808"/>
              <a:gd name="connsiteY17" fmla="*/ 3970318 h 3970318"/>
              <a:gd name="connsiteX18" fmla="*/ 2250278 w 4245808"/>
              <a:gd name="connsiteY18" fmla="*/ 3970318 h 3970318"/>
              <a:gd name="connsiteX19" fmla="*/ 1719552 w 4245808"/>
              <a:gd name="connsiteY19" fmla="*/ 3970318 h 3970318"/>
              <a:gd name="connsiteX20" fmla="*/ 1316200 w 4245808"/>
              <a:gd name="connsiteY20" fmla="*/ 3970318 h 3970318"/>
              <a:gd name="connsiteX21" fmla="*/ 870391 w 4245808"/>
              <a:gd name="connsiteY21" fmla="*/ 3970318 h 3970318"/>
              <a:gd name="connsiteX22" fmla="*/ 0 w 4245808"/>
              <a:gd name="connsiteY22" fmla="*/ 3970318 h 3970318"/>
              <a:gd name="connsiteX23" fmla="*/ 0 w 4245808"/>
              <a:gd name="connsiteY23" fmla="*/ 3522239 h 3970318"/>
              <a:gd name="connsiteX24" fmla="*/ 0 w 4245808"/>
              <a:gd name="connsiteY24" fmla="*/ 2955051 h 3970318"/>
              <a:gd name="connsiteX25" fmla="*/ 0 w 4245808"/>
              <a:gd name="connsiteY25" fmla="*/ 2467269 h 3970318"/>
              <a:gd name="connsiteX26" fmla="*/ 0 w 4245808"/>
              <a:gd name="connsiteY26" fmla="*/ 1900081 h 3970318"/>
              <a:gd name="connsiteX27" fmla="*/ 0 w 4245808"/>
              <a:gd name="connsiteY27" fmla="*/ 1332892 h 3970318"/>
              <a:gd name="connsiteX28" fmla="*/ 0 w 4245808"/>
              <a:gd name="connsiteY28" fmla="*/ 884814 h 3970318"/>
              <a:gd name="connsiteX29" fmla="*/ 0 w 4245808"/>
              <a:gd name="connsiteY29" fmla="*/ 0 h 397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245808" h="3970318" fill="none" extrusionOk="0">
                <a:moveTo>
                  <a:pt x="0" y="0"/>
                </a:moveTo>
                <a:cubicBezTo>
                  <a:pt x="132636" y="-6679"/>
                  <a:pt x="350047" y="31182"/>
                  <a:pt x="573184" y="0"/>
                </a:cubicBezTo>
                <a:cubicBezTo>
                  <a:pt x="796321" y="-31182"/>
                  <a:pt x="818153" y="18299"/>
                  <a:pt x="1018994" y="0"/>
                </a:cubicBezTo>
                <a:cubicBezTo>
                  <a:pt x="1219835" y="-18299"/>
                  <a:pt x="1398308" y="54231"/>
                  <a:pt x="1634636" y="0"/>
                </a:cubicBezTo>
                <a:cubicBezTo>
                  <a:pt x="1870964" y="-54231"/>
                  <a:pt x="1910494" y="32757"/>
                  <a:pt x="2165362" y="0"/>
                </a:cubicBezTo>
                <a:cubicBezTo>
                  <a:pt x="2420230" y="-32757"/>
                  <a:pt x="2409876" y="15100"/>
                  <a:pt x="2568714" y="0"/>
                </a:cubicBezTo>
                <a:cubicBezTo>
                  <a:pt x="2727552" y="-15100"/>
                  <a:pt x="2900539" y="12213"/>
                  <a:pt x="3014524" y="0"/>
                </a:cubicBezTo>
                <a:cubicBezTo>
                  <a:pt x="3128509" y="-12213"/>
                  <a:pt x="3399041" y="37794"/>
                  <a:pt x="3502792" y="0"/>
                </a:cubicBezTo>
                <a:cubicBezTo>
                  <a:pt x="3606543" y="-37794"/>
                  <a:pt x="3994905" y="6987"/>
                  <a:pt x="4245808" y="0"/>
                </a:cubicBezTo>
                <a:cubicBezTo>
                  <a:pt x="4311350" y="247514"/>
                  <a:pt x="4225082" y="386676"/>
                  <a:pt x="4245808" y="567188"/>
                </a:cubicBezTo>
                <a:cubicBezTo>
                  <a:pt x="4266534" y="747700"/>
                  <a:pt x="4225357" y="949005"/>
                  <a:pt x="4245808" y="1174080"/>
                </a:cubicBezTo>
                <a:cubicBezTo>
                  <a:pt x="4266259" y="1399155"/>
                  <a:pt x="4193638" y="1670576"/>
                  <a:pt x="4245808" y="1820674"/>
                </a:cubicBezTo>
                <a:cubicBezTo>
                  <a:pt x="4297978" y="1970772"/>
                  <a:pt x="4216771" y="2205165"/>
                  <a:pt x="4245808" y="2308456"/>
                </a:cubicBezTo>
                <a:cubicBezTo>
                  <a:pt x="4274845" y="2411747"/>
                  <a:pt x="4203267" y="2752944"/>
                  <a:pt x="4245808" y="2955051"/>
                </a:cubicBezTo>
                <a:cubicBezTo>
                  <a:pt x="4288349" y="3157159"/>
                  <a:pt x="4136772" y="3532777"/>
                  <a:pt x="4245808" y="3970318"/>
                </a:cubicBezTo>
                <a:cubicBezTo>
                  <a:pt x="4134992" y="3978650"/>
                  <a:pt x="3903684" y="3960634"/>
                  <a:pt x="3715082" y="3970318"/>
                </a:cubicBezTo>
                <a:cubicBezTo>
                  <a:pt x="3526480" y="3980002"/>
                  <a:pt x="3464238" y="3917267"/>
                  <a:pt x="3226814" y="3970318"/>
                </a:cubicBezTo>
                <a:cubicBezTo>
                  <a:pt x="2989390" y="4023369"/>
                  <a:pt x="2976508" y="3970089"/>
                  <a:pt x="2823462" y="3970318"/>
                </a:cubicBezTo>
                <a:cubicBezTo>
                  <a:pt x="2670416" y="3970547"/>
                  <a:pt x="2410930" y="3932845"/>
                  <a:pt x="2250278" y="3970318"/>
                </a:cubicBezTo>
                <a:cubicBezTo>
                  <a:pt x="2089626" y="4007791"/>
                  <a:pt x="1973434" y="3918718"/>
                  <a:pt x="1719552" y="3970318"/>
                </a:cubicBezTo>
                <a:cubicBezTo>
                  <a:pt x="1465670" y="4021918"/>
                  <a:pt x="1402122" y="3943831"/>
                  <a:pt x="1316200" y="3970318"/>
                </a:cubicBezTo>
                <a:cubicBezTo>
                  <a:pt x="1230278" y="3996805"/>
                  <a:pt x="986375" y="3936770"/>
                  <a:pt x="870391" y="3970318"/>
                </a:cubicBezTo>
                <a:cubicBezTo>
                  <a:pt x="754407" y="4003866"/>
                  <a:pt x="365576" y="3936898"/>
                  <a:pt x="0" y="3970318"/>
                </a:cubicBezTo>
                <a:cubicBezTo>
                  <a:pt x="-46454" y="3756091"/>
                  <a:pt x="6645" y="3737365"/>
                  <a:pt x="0" y="3522239"/>
                </a:cubicBezTo>
                <a:cubicBezTo>
                  <a:pt x="-6645" y="3307113"/>
                  <a:pt x="11236" y="3205877"/>
                  <a:pt x="0" y="2955051"/>
                </a:cubicBezTo>
                <a:cubicBezTo>
                  <a:pt x="-11236" y="2704225"/>
                  <a:pt x="31697" y="2693502"/>
                  <a:pt x="0" y="2467269"/>
                </a:cubicBezTo>
                <a:cubicBezTo>
                  <a:pt x="-31697" y="2241036"/>
                  <a:pt x="63897" y="2180194"/>
                  <a:pt x="0" y="1900081"/>
                </a:cubicBezTo>
                <a:cubicBezTo>
                  <a:pt x="-63897" y="1619968"/>
                  <a:pt x="65019" y="1510743"/>
                  <a:pt x="0" y="1332892"/>
                </a:cubicBezTo>
                <a:cubicBezTo>
                  <a:pt x="-65019" y="1155041"/>
                  <a:pt x="53206" y="1052844"/>
                  <a:pt x="0" y="884814"/>
                </a:cubicBezTo>
                <a:cubicBezTo>
                  <a:pt x="-53206" y="716784"/>
                  <a:pt x="76259" y="325268"/>
                  <a:pt x="0" y="0"/>
                </a:cubicBezTo>
                <a:close/>
              </a:path>
              <a:path w="4245808" h="3970318" stroke="0" extrusionOk="0">
                <a:moveTo>
                  <a:pt x="0" y="0"/>
                </a:moveTo>
                <a:cubicBezTo>
                  <a:pt x="127093" y="-42768"/>
                  <a:pt x="330893" y="19101"/>
                  <a:pt x="573184" y="0"/>
                </a:cubicBezTo>
                <a:cubicBezTo>
                  <a:pt x="815475" y="-19101"/>
                  <a:pt x="1028408" y="50602"/>
                  <a:pt x="1188826" y="0"/>
                </a:cubicBezTo>
                <a:cubicBezTo>
                  <a:pt x="1349244" y="-50602"/>
                  <a:pt x="1510202" y="22999"/>
                  <a:pt x="1592178" y="0"/>
                </a:cubicBezTo>
                <a:cubicBezTo>
                  <a:pt x="1674154" y="-22999"/>
                  <a:pt x="1929997" y="11964"/>
                  <a:pt x="2122904" y="0"/>
                </a:cubicBezTo>
                <a:cubicBezTo>
                  <a:pt x="2315811" y="-11964"/>
                  <a:pt x="2426900" y="65768"/>
                  <a:pt x="2696088" y="0"/>
                </a:cubicBezTo>
                <a:cubicBezTo>
                  <a:pt x="2965276" y="-65768"/>
                  <a:pt x="3087022" y="26983"/>
                  <a:pt x="3226814" y="0"/>
                </a:cubicBezTo>
                <a:cubicBezTo>
                  <a:pt x="3366606" y="-26983"/>
                  <a:pt x="3517533" y="26077"/>
                  <a:pt x="3672624" y="0"/>
                </a:cubicBezTo>
                <a:cubicBezTo>
                  <a:pt x="3827715" y="-26077"/>
                  <a:pt x="4068942" y="56523"/>
                  <a:pt x="4245808" y="0"/>
                </a:cubicBezTo>
                <a:cubicBezTo>
                  <a:pt x="4254042" y="237592"/>
                  <a:pt x="4244706" y="364511"/>
                  <a:pt x="4245808" y="567188"/>
                </a:cubicBezTo>
                <a:cubicBezTo>
                  <a:pt x="4246910" y="769865"/>
                  <a:pt x="4232357" y="818488"/>
                  <a:pt x="4245808" y="1015267"/>
                </a:cubicBezTo>
                <a:cubicBezTo>
                  <a:pt x="4259259" y="1212046"/>
                  <a:pt x="4236585" y="1331294"/>
                  <a:pt x="4245808" y="1463346"/>
                </a:cubicBezTo>
                <a:cubicBezTo>
                  <a:pt x="4255031" y="1595398"/>
                  <a:pt x="4239041" y="1779029"/>
                  <a:pt x="4245808" y="1951128"/>
                </a:cubicBezTo>
                <a:cubicBezTo>
                  <a:pt x="4252575" y="2123227"/>
                  <a:pt x="4190390" y="2277040"/>
                  <a:pt x="4245808" y="2558019"/>
                </a:cubicBezTo>
                <a:cubicBezTo>
                  <a:pt x="4301226" y="2838998"/>
                  <a:pt x="4212565" y="2918092"/>
                  <a:pt x="4245808" y="3164911"/>
                </a:cubicBezTo>
                <a:cubicBezTo>
                  <a:pt x="4279051" y="3411730"/>
                  <a:pt x="4203281" y="3599065"/>
                  <a:pt x="4245808" y="3970318"/>
                </a:cubicBezTo>
                <a:cubicBezTo>
                  <a:pt x="4044766" y="4012794"/>
                  <a:pt x="4001025" y="3954504"/>
                  <a:pt x="3842456" y="3970318"/>
                </a:cubicBezTo>
                <a:cubicBezTo>
                  <a:pt x="3683887" y="3986132"/>
                  <a:pt x="3533783" y="3943952"/>
                  <a:pt x="3354188" y="3970318"/>
                </a:cubicBezTo>
                <a:cubicBezTo>
                  <a:pt x="3174593" y="3996684"/>
                  <a:pt x="3109405" y="3968447"/>
                  <a:pt x="2950837" y="3970318"/>
                </a:cubicBezTo>
                <a:cubicBezTo>
                  <a:pt x="2792269" y="3972189"/>
                  <a:pt x="2699731" y="3944500"/>
                  <a:pt x="2505027" y="3970318"/>
                </a:cubicBezTo>
                <a:cubicBezTo>
                  <a:pt x="2310323" y="3996136"/>
                  <a:pt x="2107673" y="3957924"/>
                  <a:pt x="1931843" y="3970318"/>
                </a:cubicBezTo>
                <a:cubicBezTo>
                  <a:pt x="1756013" y="3982712"/>
                  <a:pt x="1527140" y="3966459"/>
                  <a:pt x="1316200" y="3970318"/>
                </a:cubicBezTo>
                <a:cubicBezTo>
                  <a:pt x="1105260" y="3974177"/>
                  <a:pt x="960969" y="3937016"/>
                  <a:pt x="785474" y="3970318"/>
                </a:cubicBezTo>
                <a:cubicBezTo>
                  <a:pt x="609979" y="4003620"/>
                  <a:pt x="174762" y="3942175"/>
                  <a:pt x="0" y="3970318"/>
                </a:cubicBezTo>
                <a:cubicBezTo>
                  <a:pt x="-18285" y="3749860"/>
                  <a:pt x="22907" y="3608069"/>
                  <a:pt x="0" y="3403130"/>
                </a:cubicBezTo>
                <a:cubicBezTo>
                  <a:pt x="-22907" y="3198191"/>
                  <a:pt x="76008" y="3019465"/>
                  <a:pt x="0" y="2756535"/>
                </a:cubicBezTo>
                <a:cubicBezTo>
                  <a:pt x="-76008" y="2493605"/>
                  <a:pt x="620" y="2300685"/>
                  <a:pt x="0" y="2149644"/>
                </a:cubicBezTo>
                <a:cubicBezTo>
                  <a:pt x="-620" y="1998603"/>
                  <a:pt x="7279" y="1730902"/>
                  <a:pt x="0" y="1622158"/>
                </a:cubicBezTo>
                <a:cubicBezTo>
                  <a:pt x="-7279" y="1513414"/>
                  <a:pt x="15292" y="1167804"/>
                  <a:pt x="0" y="1015267"/>
                </a:cubicBezTo>
                <a:cubicBezTo>
                  <a:pt x="-15292" y="862730"/>
                  <a:pt x="37015" y="713344"/>
                  <a:pt x="0" y="527485"/>
                </a:cubicBezTo>
                <a:cubicBezTo>
                  <a:pt x="-37015" y="341626"/>
                  <a:pt x="63135" y="121194"/>
                  <a:pt x="0" y="0"/>
                </a:cubicBezTo>
                <a:close/>
              </a:path>
            </a:pathLst>
          </a:custGeom>
          <a:solidFill>
            <a:srgbClr val="F4F0CC">
              <a:alpha val="86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9730559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Как же замечателен цветок орхидеи!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Горд, независим он в мире растений.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Аккуратен и скромен,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Но вместе с тем необычен.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Мимо него просто так не пройти.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Сводит с ума ароматами,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Ни один с ней не сравнится.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Пленяет сердца всех окружающих,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Ведь она так удивительна.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Не капризна. Не привередлива.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Ей нужен лишь свет да тёплый ветерок.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Изящно горделива. И причудлива.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Цепляет взгляд. Украсит любой дом.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О ней пишут стихи. Песни поют.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Рисуют её. Ищут в ней вдохновение.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Поверьте, нет лучше цветка на свете, чем прекрасная орхидея.</a:t>
            </a:r>
          </a:p>
          <a:p>
            <a:pPr algn="r"/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Карина Петросян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BB5626-D4A3-4965-B3E6-A803D5953174}"/>
              </a:ext>
            </a:extLst>
          </p:cNvPr>
          <p:cNvSpPr txBox="1"/>
          <p:nvPr/>
        </p:nvSpPr>
        <p:spPr>
          <a:xfrm>
            <a:off x="2341410" y="40434"/>
            <a:ext cx="76549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4400" b="1" i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Творческая мастерская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69BF9F-818F-4C91-84EA-31320872B732}"/>
              </a:ext>
            </a:extLst>
          </p:cNvPr>
          <p:cNvSpPr txBox="1"/>
          <p:nvPr/>
        </p:nvSpPr>
        <p:spPr>
          <a:xfrm>
            <a:off x="2376806" y="4858202"/>
            <a:ext cx="2788500" cy="1815882"/>
          </a:xfrm>
          <a:custGeom>
            <a:avLst/>
            <a:gdLst>
              <a:gd name="connsiteX0" fmla="*/ 0 w 2788500"/>
              <a:gd name="connsiteY0" fmla="*/ 0 h 1815882"/>
              <a:gd name="connsiteX1" fmla="*/ 529815 w 2788500"/>
              <a:gd name="connsiteY1" fmla="*/ 0 h 1815882"/>
              <a:gd name="connsiteX2" fmla="*/ 1059630 w 2788500"/>
              <a:gd name="connsiteY2" fmla="*/ 0 h 1815882"/>
              <a:gd name="connsiteX3" fmla="*/ 1589445 w 2788500"/>
              <a:gd name="connsiteY3" fmla="*/ 0 h 1815882"/>
              <a:gd name="connsiteX4" fmla="*/ 2175030 w 2788500"/>
              <a:gd name="connsiteY4" fmla="*/ 0 h 1815882"/>
              <a:gd name="connsiteX5" fmla="*/ 2788500 w 2788500"/>
              <a:gd name="connsiteY5" fmla="*/ 0 h 1815882"/>
              <a:gd name="connsiteX6" fmla="*/ 2788500 w 2788500"/>
              <a:gd name="connsiteY6" fmla="*/ 453971 h 1815882"/>
              <a:gd name="connsiteX7" fmla="*/ 2788500 w 2788500"/>
              <a:gd name="connsiteY7" fmla="*/ 871623 h 1815882"/>
              <a:gd name="connsiteX8" fmla="*/ 2788500 w 2788500"/>
              <a:gd name="connsiteY8" fmla="*/ 1307435 h 1815882"/>
              <a:gd name="connsiteX9" fmla="*/ 2788500 w 2788500"/>
              <a:gd name="connsiteY9" fmla="*/ 1815882 h 1815882"/>
              <a:gd name="connsiteX10" fmla="*/ 2202915 w 2788500"/>
              <a:gd name="connsiteY10" fmla="*/ 1815882 h 1815882"/>
              <a:gd name="connsiteX11" fmla="*/ 1728870 w 2788500"/>
              <a:gd name="connsiteY11" fmla="*/ 1815882 h 1815882"/>
              <a:gd name="connsiteX12" fmla="*/ 1143285 w 2788500"/>
              <a:gd name="connsiteY12" fmla="*/ 1815882 h 1815882"/>
              <a:gd name="connsiteX13" fmla="*/ 585585 w 2788500"/>
              <a:gd name="connsiteY13" fmla="*/ 1815882 h 1815882"/>
              <a:gd name="connsiteX14" fmla="*/ 0 w 2788500"/>
              <a:gd name="connsiteY14" fmla="*/ 1815882 h 1815882"/>
              <a:gd name="connsiteX15" fmla="*/ 0 w 2788500"/>
              <a:gd name="connsiteY15" fmla="*/ 1343753 h 1815882"/>
              <a:gd name="connsiteX16" fmla="*/ 0 w 2788500"/>
              <a:gd name="connsiteY16" fmla="*/ 944259 h 1815882"/>
              <a:gd name="connsiteX17" fmla="*/ 0 w 2788500"/>
              <a:gd name="connsiteY17" fmla="*/ 490288 h 1815882"/>
              <a:gd name="connsiteX18" fmla="*/ 0 w 2788500"/>
              <a:gd name="connsiteY18" fmla="*/ 0 h 181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88500" h="1815882" fill="none" extrusionOk="0">
                <a:moveTo>
                  <a:pt x="0" y="0"/>
                </a:moveTo>
                <a:cubicBezTo>
                  <a:pt x="227436" y="-23643"/>
                  <a:pt x="405690" y="14565"/>
                  <a:pt x="529815" y="0"/>
                </a:cubicBezTo>
                <a:cubicBezTo>
                  <a:pt x="653941" y="-14565"/>
                  <a:pt x="826498" y="20371"/>
                  <a:pt x="1059630" y="0"/>
                </a:cubicBezTo>
                <a:cubicBezTo>
                  <a:pt x="1292763" y="-20371"/>
                  <a:pt x="1325800" y="56735"/>
                  <a:pt x="1589445" y="0"/>
                </a:cubicBezTo>
                <a:cubicBezTo>
                  <a:pt x="1853090" y="-56735"/>
                  <a:pt x="2049270" y="15615"/>
                  <a:pt x="2175030" y="0"/>
                </a:cubicBezTo>
                <a:cubicBezTo>
                  <a:pt x="2300791" y="-15615"/>
                  <a:pt x="2519078" y="5804"/>
                  <a:pt x="2788500" y="0"/>
                </a:cubicBezTo>
                <a:cubicBezTo>
                  <a:pt x="2829918" y="164177"/>
                  <a:pt x="2783485" y="329608"/>
                  <a:pt x="2788500" y="453971"/>
                </a:cubicBezTo>
                <a:cubicBezTo>
                  <a:pt x="2793515" y="578334"/>
                  <a:pt x="2751274" y="684689"/>
                  <a:pt x="2788500" y="871623"/>
                </a:cubicBezTo>
                <a:cubicBezTo>
                  <a:pt x="2825726" y="1058557"/>
                  <a:pt x="2758782" y="1174913"/>
                  <a:pt x="2788500" y="1307435"/>
                </a:cubicBezTo>
                <a:cubicBezTo>
                  <a:pt x="2818218" y="1439957"/>
                  <a:pt x="2783443" y="1633773"/>
                  <a:pt x="2788500" y="1815882"/>
                </a:cubicBezTo>
                <a:cubicBezTo>
                  <a:pt x="2571842" y="1880529"/>
                  <a:pt x="2339773" y="1777609"/>
                  <a:pt x="2202915" y="1815882"/>
                </a:cubicBezTo>
                <a:cubicBezTo>
                  <a:pt x="2066058" y="1854155"/>
                  <a:pt x="1847985" y="1768114"/>
                  <a:pt x="1728870" y="1815882"/>
                </a:cubicBezTo>
                <a:cubicBezTo>
                  <a:pt x="1609756" y="1863650"/>
                  <a:pt x="1261417" y="1796952"/>
                  <a:pt x="1143285" y="1815882"/>
                </a:cubicBezTo>
                <a:cubicBezTo>
                  <a:pt x="1025153" y="1834812"/>
                  <a:pt x="794473" y="1766181"/>
                  <a:pt x="585585" y="1815882"/>
                </a:cubicBezTo>
                <a:cubicBezTo>
                  <a:pt x="376697" y="1865583"/>
                  <a:pt x="230940" y="1805895"/>
                  <a:pt x="0" y="1815882"/>
                </a:cubicBezTo>
                <a:cubicBezTo>
                  <a:pt x="-11231" y="1649983"/>
                  <a:pt x="49886" y="1499252"/>
                  <a:pt x="0" y="1343753"/>
                </a:cubicBezTo>
                <a:cubicBezTo>
                  <a:pt x="-49886" y="1188254"/>
                  <a:pt x="20734" y="1142451"/>
                  <a:pt x="0" y="944259"/>
                </a:cubicBezTo>
                <a:cubicBezTo>
                  <a:pt x="-20734" y="746067"/>
                  <a:pt x="30340" y="612910"/>
                  <a:pt x="0" y="490288"/>
                </a:cubicBezTo>
                <a:cubicBezTo>
                  <a:pt x="-30340" y="367666"/>
                  <a:pt x="15346" y="122805"/>
                  <a:pt x="0" y="0"/>
                </a:cubicBezTo>
                <a:close/>
              </a:path>
              <a:path w="2788500" h="1815882" stroke="0" extrusionOk="0">
                <a:moveTo>
                  <a:pt x="0" y="0"/>
                </a:moveTo>
                <a:cubicBezTo>
                  <a:pt x="275433" y="-52093"/>
                  <a:pt x="416663" y="29985"/>
                  <a:pt x="557700" y="0"/>
                </a:cubicBezTo>
                <a:cubicBezTo>
                  <a:pt x="698737" y="-29985"/>
                  <a:pt x="864660" y="35395"/>
                  <a:pt x="1143285" y="0"/>
                </a:cubicBezTo>
                <a:cubicBezTo>
                  <a:pt x="1421910" y="-35395"/>
                  <a:pt x="1457963" y="46760"/>
                  <a:pt x="1728870" y="0"/>
                </a:cubicBezTo>
                <a:cubicBezTo>
                  <a:pt x="1999778" y="-46760"/>
                  <a:pt x="2003037" y="16894"/>
                  <a:pt x="2258685" y="0"/>
                </a:cubicBezTo>
                <a:cubicBezTo>
                  <a:pt x="2514334" y="-16894"/>
                  <a:pt x="2629631" y="4203"/>
                  <a:pt x="2788500" y="0"/>
                </a:cubicBezTo>
                <a:cubicBezTo>
                  <a:pt x="2817224" y="97611"/>
                  <a:pt x="2773103" y="255371"/>
                  <a:pt x="2788500" y="399494"/>
                </a:cubicBezTo>
                <a:cubicBezTo>
                  <a:pt x="2803897" y="543617"/>
                  <a:pt x="2784995" y="744566"/>
                  <a:pt x="2788500" y="871623"/>
                </a:cubicBezTo>
                <a:cubicBezTo>
                  <a:pt x="2792005" y="998680"/>
                  <a:pt x="2756929" y="1116604"/>
                  <a:pt x="2788500" y="1271117"/>
                </a:cubicBezTo>
                <a:cubicBezTo>
                  <a:pt x="2820071" y="1425630"/>
                  <a:pt x="2739129" y="1588639"/>
                  <a:pt x="2788500" y="1815882"/>
                </a:cubicBezTo>
                <a:cubicBezTo>
                  <a:pt x="2573059" y="1820012"/>
                  <a:pt x="2444977" y="1814424"/>
                  <a:pt x="2230800" y="1815882"/>
                </a:cubicBezTo>
                <a:cubicBezTo>
                  <a:pt x="2016623" y="1817340"/>
                  <a:pt x="1932542" y="1806800"/>
                  <a:pt x="1645215" y="1815882"/>
                </a:cubicBezTo>
                <a:cubicBezTo>
                  <a:pt x="1357889" y="1824964"/>
                  <a:pt x="1373655" y="1776538"/>
                  <a:pt x="1171170" y="1815882"/>
                </a:cubicBezTo>
                <a:cubicBezTo>
                  <a:pt x="968685" y="1855226"/>
                  <a:pt x="881500" y="1804010"/>
                  <a:pt x="697125" y="1815882"/>
                </a:cubicBezTo>
                <a:cubicBezTo>
                  <a:pt x="512751" y="1827754"/>
                  <a:pt x="301256" y="1808281"/>
                  <a:pt x="0" y="1815882"/>
                </a:cubicBezTo>
                <a:cubicBezTo>
                  <a:pt x="-52876" y="1670924"/>
                  <a:pt x="41151" y="1557801"/>
                  <a:pt x="0" y="1325594"/>
                </a:cubicBezTo>
                <a:cubicBezTo>
                  <a:pt x="-41151" y="1093387"/>
                  <a:pt x="43965" y="962586"/>
                  <a:pt x="0" y="871623"/>
                </a:cubicBezTo>
                <a:cubicBezTo>
                  <a:pt x="-43965" y="780660"/>
                  <a:pt x="32515" y="628764"/>
                  <a:pt x="0" y="435812"/>
                </a:cubicBezTo>
                <a:cubicBezTo>
                  <a:pt x="-32515" y="242860"/>
                  <a:pt x="219" y="201456"/>
                  <a:pt x="0" y="0"/>
                </a:cubicBezTo>
                <a:close/>
              </a:path>
            </a:pathLst>
          </a:custGeom>
          <a:solidFill>
            <a:srgbClr val="F4F0CC">
              <a:alpha val="74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68158857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Что за странный паучок?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Притаился и молчок.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Он красивый и живой,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Хочется забрать с собой.</a:t>
            </a:r>
          </a:p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Это же лесная фея…</a:t>
            </a:r>
          </a:p>
          <a:p>
            <a:endParaRPr lang="ru-RU" sz="1400" dirty="0">
              <a:solidFill>
                <a:srgbClr val="5A1767"/>
              </a:solidFill>
              <a:latin typeface="Bookman Old Style" panose="02050604050505020204" pitchFamily="18" charset="0"/>
            </a:endParaRPr>
          </a:p>
          <a:p>
            <a:pPr algn="r"/>
            <a:endParaRPr lang="ru-RU" sz="1400" dirty="0">
              <a:solidFill>
                <a:srgbClr val="5A1767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Александра Юдина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E48EB6-F38B-4574-9A75-09A34D7FD7B2}"/>
              </a:ext>
            </a:extLst>
          </p:cNvPr>
          <p:cNvSpPr txBox="1"/>
          <p:nvPr/>
        </p:nvSpPr>
        <p:spPr>
          <a:xfrm rot="10800000">
            <a:off x="2845490" y="5956815"/>
            <a:ext cx="22844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5A1767"/>
                </a:solidFill>
                <a:latin typeface="Bookman Old Style" panose="02050604050505020204" pitchFamily="18" charset="0"/>
              </a:rPr>
              <a:t>(Королева – орхидея)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3B2DA2-C46D-461D-847C-3EB8D3F77B89}"/>
              </a:ext>
            </a:extLst>
          </p:cNvPr>
          <p:cNvSpPr txBox="1"/>
          <p:nvPr/>
        </p:nvSpPr>
        <p:spPr>
          <a:xfrm>
            <a:off x="4285465" y="4171712"/>
            <a:ext cx="351596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5A1767"/>
                </a:solidFill>
                <a:latin typeface="Bookman Old Style" panose="02050604050505020204" pitchFamily="18" charset="0"/>
              </a:rPr>
              <a:t>Арсений Чалый.</a:t>
            </a:r>
          </a:p>
          <a:p>
            <a:pPr algn="ctr"/>
            <a:r>
              <a:rPr lang="ru-RU" sz="1500" b="1" dirty="0">
                <a:solidFill>
                  <a:srgbClr val="5A1767"/>
                </a:solidFill>
                <a:latin typeface="Bookman Old Style" panose="02050604050505020204" pitchFamily="18" charset="0"/>
              </a:rPr>
              <a:t>«Необычный паучок». 2024 г.</a:t>
            </a:r>
            <a:endParaRPr lang="ru-RU" sz="1500" dirty="0">
              <a:solidFill>
                <a:srgbClr val="5A1767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A189A41-5C7F-4461-94AA-6690BED0E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608" y="1075992"/>
            <a:ext cx="2887678" cy="2887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0879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B6CF57-1657-46E4-9285-CFEA84CFAE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6457">
            <a:off x="250142" y="1086113"/>
            <a:ext cx="2794595" cy="2341050"/>
          </a:xfrm>
          <a:custGeom>
            <a:avLst/>
            <a:gdLst>
              <a:gd name="connsiteX0" fmla="*/ 0 w 2794595"/>
              <a:gd name="connsiteY0" fmla="*/ 0 h 2341050"/>
              <a:gd name="connsiteX1" fmla="*/ 503027 w 2794595"/>
              <a:gd name="connsiteY1" fmla="*/ 0 h 2341050"/>
              <a:gd name="connsiteX2" fmla="*/ 1089892 w 2794595"/>
              <a:gd name="connsiteY2" fmla="*/ 0 h 2341050"/>
              <a:gd name="connsiteX3" fmla="*/ 1620865 w 2794595"/>
              <a:gd name="connsiteY3" fmla="*/ 0 h 2341050"/>
              <a:gd name="connsiteX4" fmla="*/ 2123892 w 2794595"/>
              <a:gd name="connsiteY4" fmla="*/ 0 h 2341050"/>
              <a:gd name="connsiteX5" fmla="*/ 2794595 w 2794595"/>
              <a:gd name="connsiteY5" fmla="*/ 0 h 2341050"/>
              <a:gd name="connsiteX6" fmla="*/ 2794595 w 2794595"/>
              <a:gd name="connsiteY6" fmla="*/ 585263 h 2341050"/>
              <a:gd name="connsiteX7" fmla="*/ 2794595 w 2794595"/>
              <a:gd name="connsiteY7" fmla="*/ 1170525 h 2341050"/>
              <a:gd name="connsiteX8" fmla="*/ 2794595 w 2794595"/>
              <a:gd name="connsiteY8" fmla="*/ 1708967 h 2341050"/>
              <a:gd name="connsiteX9" fmla="*/ 2794595 w 2794595"/>
              <a:gd name="connsiteY9" fmla="*/ 2341050 h 2341050"/>
              <a:gd name="connsiteX10" fmla="*/ 2291568 w 2794595"/>
              <a:gd name="connsiteY10" fmla="*/ 2341050 h 2341050"/>
              <a:gd name="connsiteX11" fmla="*/ 1816487 w 2794595"/>
              <a:gd name="connsiteY11" fmla="*/ 2341050 h 2341050"/>
              <a:gd name="connsiteX12" fmla="*/ 1229622 w 2794595"/>
              <a:gd name="connsiteY12" fmla="*/ 2341050 h 2341050"/>
              <a:gd name="connsiteX13" fmla="*/ 726595 w 2794595"/>
              <a:gd name="connsiteY13" fmla="*/ 2341050 h 2341050"/>
              <a:gd name="connsiteX14" fmla="*/ 0 w 2794595"/>
              <a:gd name="connsiteY14" fmla="*/ 2341050 h 2341050"/>
              <a:gd name="connsiteX15" fmla="*/ 0 w 2794595"/>
              <a:gd name="connsiteY15" fmla="*/ 1708967 h 2341050"/>
              <a:gd name="connsiteX16" fmla="*/ 0 w 2794595"/>
              <a:gd name="connsiteY16" fmla="*/ 1170525 h 2341050"/>
              <a:gd name="connsiteX17" fmla="*/ 0 w 2794595"/>
              <a:gd name="connsiteY17" fmla="*/ 561852 h 2341050"/>
              <a:gd name="connsiteX18" fmla="*/ 0 w 2794595"/>
              <a:gd name="connsiteY18" fmla="*/ 0 h 234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94595" h="2341050" fill="none" extrusionOk="0">
                <a:moveTo>
                  <a:pt x="0" y="0"/>
                </a:moveTo>
                <a:cubicBezTo>
                  <a:pt x="243693" y="-17529"/>
                  <a:pt x="263098" y="18438"/>
                  <a:pt x="503027" y="0"/>
                </a:cubicBezTo>
                <a:cubicBezTo>
                  <a:pt x="742956" y="-18438"/>
                  <a:pt x="860813" y="10664"/>
                  <a:pt x="1089892" y="0"/>
                </a:cubicBezTo>
                <a:cubicBezTo>
                  <a:pt x="1318972" y="-10664"/>
                  <a:pt x="1453520" y="55244"/>
                  <a:pt x="1620865" y="0"/>
                </a:cubicBezTo>
                <a:cubicBezTo>
                  <a:pt x="1788210" y="-55244"/>
                  <a:pt x="1984248" y="53660"/>
                  <a:pt x="2123892" y="0"/>
                </a:cubicBezTo>
                <a:cubicBezTo>
                  <a:pt x="2263536" y="-53660"/>
                  <a:pt x="2598111" y="41665"/>
                  <a:pt x="2794595" y="0"/>
                </a:cubicBezTo>
                <a:cubicBezTo>
                  <a:pt x="2843743" y="227914"/>
                  <a:pt x="2771735" y="333150"/>
                  <a:pt x="2794595" y="585263"/>
                </a:cubicBezTo>
                <a:cubicBezTo>
                  <a:pt x="2817455" y="837376"/>
                  <a:pt x="2772294" y="970569"/>
                  <a:pt x="2794595" y="1170525"/>
                </a:cubicBezTo>
                <a:cubicBezTo>
                  <a:pt x="2816896" y="1370481"/>
                  <a:pt x="2732185" y="1523775"/>
                  <a:pt x="2794595" y="1708967"/>
                </a:cubicBezTo>
                <a:cubicBezTo>
                  <a:pt x="2857005" y="1894159"/>
                  <a:pt x="2765238" y="2193656"/>
                  <a:pt x="2794595" y="2341050"/>
                </a:cubicBezTo>
                <a:cubicBezTo>
                  <a:pt x="2631296" y="2371116"/>
                  <a:pt x="2429846" y="2339147"/>
                  <a:pt x="2291568" y="2341050"/>
                </a:cubicBezTo>
                <a:cubicBezTo>
                  <a:pt x="2153290" y="2342953"/>
                  <a:pt x="1964488" y="2307678"/>
                  <a:pt x="1816487" y="2341050"/>
                </a:cubicBezTo>
                <a:cubicBezTo>
                  <a:pt x="1668486" y="2374422"/>
                  <a:pt x="1362223" y="2315337"/>
                  <a:pt x="1229622" y="2341050"/>
                </a:cubicBezTo>
                <a:cubicBezTo>
                  <a:pt x="1097021" y="2366763"/>
                  <a:pt x="969751" y="2338816"/>
                  <a:pt x="726595" y="2341050"/>
                </a:cubicBezTo>
                <a:cubicBezTo>
                  <a:pt x="483439" y="2343284"/>
                  <a:pt x="356465" y="2334347"/>
                  <a:pt x="0" y="2341050"/>
                </a:cubicBezTo>
                <a:cubicBezTo>
                  <a:pt x="-57117" y="2106869"/>
                  <a:pt x="27475" y="1892000"/>
                  <a:pt x="0" y="1708967"/>
                </a:cubicBezTo>
                <a:cubicBezTo>
                  <a:pt x="-27475" y="1525934"/>
                  <a:pt x="39872" y="1427267"/>
                  <a:pt x="0" y="1170525"/>
                </a:cubicBezTo>
                <a:cubicBezTo>
                  <a:pt x="-39872" y="913783"/>
                  <a:pt x="37015" y="827551"/>
                  <a:pt x="0" y="561852"/>
                </a:cubicBezTo>
                <a:cubicBezTo>
                  <a:pt x="-37015" y="296153"/>
                  <a:pt x="53619" y="217433"/>
                  <a:pt x="0" y="0"/>
                </a:cubicBezTo>
                <a:close/>
              </a:path>
              <a:path w="2794595" h="2341050" stroke="0" extrusionOk="0">
                <a:moveTo>
                  <a:pt x="0" y="0"/>
                </a:moveTo>
                <a:cubicBezTo>
                  <a:pt x="113554" y="-60529"/>
                  <a:pt x="354927" y="8517"/>
                  <a:pt x="530973" y="0"/>
                </a:cubicBezTo>
                <a:cubicBezTo>
                  <a:pt x="707019" y="-8517"/>
                  <a:pt x="798869" y="51582"/>
                  <a:pt x="1006054" y="0"/>
                </a:cubicBezTo>
                <a:cubicBezTo>
                  <a:pt x="1213239" y="-51582"/>
                  <a:pt x="1325614" y="23264"/>
                  <a:pt x="1620865" y="0"/>
                </a:cubicBezTo>
                <a:cubicBezTo>
                  <a:pt x="1916116" y="-23264"/>
                  <a:pt x="2021738" y="49114"/>
                  <a:pt x="2151838" y="0"/>
                </a:cubicBezTo>
                <a:cubicBezTo>
                  <a:pt x="2281938" y="-49114"/>
                  <a:pt x="2633119" y="1331"/>
                  <a:pt x="2794595" y="0"/>
                </a:cubicBezTo>
                <a:cubicBezTo>
                  <a:pt x="2824942" y="282679"/>
                  <a:pt x="2763110" y="387329"/>
                  <a:pt x="2794595" y="632084"/>
                </a:cubicBezTo>
                <a:cubicBezTo>
                  <a:pt x="2826080" y="876839"/>
                  <a:pt x="2749250" y="971783"/>
                  <a:pt x="2794595" y="1217346"/>
                </a:cubicBezTo>
                <a:cubicBezTo>
                  <a:pt x="2839940" y="1462909"/>
                  <a:pt x="2756400" y="1601249"/>
                  <a:pt x="2794595" y="1802609"/>
                </a:cubicBezTo>
                <a:cubicBezTo>
                  <a:pt x="2832790" y="2003969"/>
                  <a:pt x="2784526" y="2130350"/>
                  <a:pt x="2794595" y="2341050"/>
                </a:cubicBezTo>
                <a:cubicBezTo>
                  <a:pt x="2591978" y="2368746"/>
                  <a:pt x="2535713" y="2289600"/>
                  <a:pt x="2291568" y="2341050"/>
                </a:cubicBezTo>
                <a:cubicBezTo>
                  <a:pt x="2047423" y="2392500"/>
                  <a:pt x="1892543" y="2308288"/>
                  <a:pt x="1732649" y="2341050"/>
                </a:cubicBezTo>
                <a:cubicBezTo>
                  <a:pt x="1572755" y="2373812"/>
                  <a:pt x="1409974" y="2316794"/>
                  <a:pt x="1201676" y="2341050"/>
                </a:cubicBezTo>
                <a:cubicBezTo>
                  <a:pt x="993378" y="2365306"/>
                  <a:pt x="719735" y="2325726"/>
                  <a:pt x="586865" y="2341050"/>
                </a:cubicBezTo>
                <a:cubicBezTo>
                  <a:pt x="453995" y="2356374"/>
                  <a:pt x="233467" y="2285651"/>
                  <a:pt x="0" y="2341050"/>
                </a:cubicBezTo>
                <a:cubicBezTo>
                  <a:pt x="-1178" y="2143629"/>
                  <a:pt x="30714" y="1975299"/>
                  <a:pt x="0" y="1802609"/>
                </a:cubicBezTo>
                <a:cubicBezTo>
                  <a:pt x="-30714" y="1629919"/>
                  <a:pt x="53950" y="1465979"/>
                  <a:pt x="0" y="1217346"/>
                </a:cubicBezTo>
                <a:cubicBezTo>
                  <a:pt x="-53950" y="968713"/>
                  <a:pt x="9449" y="920062"/>
                  <a:pt x="0" y="655494"/>
                </a:cubicBezTo>
                <a:cubicBezTo>
                  <a:pt x="-9449" y="390926"/>
                  <a:pt x="55318" y="222340"/>
                  <a:pt x="0" y="0"/>
                </a:cubicBezTo>
                <a:close/>
              </a:path>
            </a:pathLst>
          </a:custGeom>
          <a:ln w="82550">
            <a:solidFill>
              <a:srgbClr val="FFFFFF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7B25DB-1120-4794-B9A7-657D4B993C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1" t="19641" r="21790" b="5034"/>
          <a:stretch/>
        </p:blipFill>
        <p:spPr>
          <a:xfrm rot="198061">
            <a:off x="6175289" y="1251432"/>
            <a:ext cx="3069107" cy="2090941"/>
          </a:xfrm>
          <a:custGeom>
            <a:avLst/>
            <a:gdLst>
              <a:gd name="connsiteX0" fmla="*/ 0 w 3069107"/>
              <a:gd name="connsiteY0" fmla="*/ 0 h 2090941"/>
              <a:gd name="connsiteX1" fmla="*/ 511518 w 3069107"/>
              <a:gd name="connsiteY1" fmla="*/ 0 h 2090941"/>
              <a:gd name="connsiteX2" fmla="*/ 1084418 w 3069107"/>
              <a:gd name="connsiteY2" fmla="*/ 0 h 2090941"/>
              <a:gd name="connsiteX3" fmla="*/ 1503862 w 3069107"/>
              <a:gd name="connsiteY3" fmla="*/ 0 h 2090941"/>
              <a:gd name="connsiteX4" fmla="*/ 1984689 w 3069107"/>
              <a:gd name="connsiteY4" fmla="*/ 0 h 2090941"/>
              <a:gd name="connsiteX5" fmla="*/ 2557589 w 3069107"/>
              <a:gd name="connsiteY5" fmla="*/ 0 h 2090941"/>
              <a:gd name="connsiteX6" fmla="*/ 3069107 w 3069107"/>
              <a:gd name="connsiteY6" fmla="*/ 0 h 2090941"/>
              <a:gd name="connsiteX7" fmla="*/ 3069107 w 3069107"/>
              <a:gd name="connsiteY7" fmla="*/ 564554 h 2090941"/>
              <a:gd name="connsiteX8" fmla="*/ 3069107 w 3069107"/>
              <a:gd name="connsiteY8" fmla="*/ 1087289 h 2090941"/>
              <a:gd name="connsiteX9" fmla="*/ 3069107 w 3069107"/>
              <a:gd name="connsiteY9" fmla="*/ 2090941 h 2090941"/>
              <a:gd name="connsiteX10" fmla="*/ 2618971 w 3069107"/>
              <a:gd name="connsiteY10" fmla="*/ 2090941 h 2090941"/>
              <a:gd name="connsiteX11" fmla="*/ 2076762 w 3069107"/>
              <a:gd name="connsiteY11" fmla="*/ 2090941 h 2090941"/>
              <a:gd name="connsiteX12" fmla="*/ 1657318 w 3069107"/>
              <a:gd name="connsiteY12" fmla="*/ 2090941 h 2090941"/>
              <a:gd name="connsiteX13" fmla="*/ 1207182 w 3069107"/>
              <a:gd name="connsiteY13" fmla="*/ 2090941 h 2090941"/>
              <a:gd name="connsiteX14" fmla="*/ 634282 w 3069107"/>
              <a:gd name="connsiteY14" fmla="*/ 2090941 h 2090941"/>
              <a:gd name="connsiteX15" fmla="*/ 0 w 3069107"/>
              <a:gd name="connsiteY15" fmla="*/ 2090941 h 2090941"/>
              <a:gd name="connsiteX16" fmla="*/ 0 w 3069107"/>
              <a:gd name="connsiteY16" fmla="*/ 1568206 h 2090941"/>
              <a:gd name="connsiteX17" fmla="*/ 0 w 3069107"/>
              <a:gd name="connsiteY17" fmla="*/ 1087289 h 2090941"/>
              <a:gd name="connsiteX18" fmla="*/ 0 w 3069107"/>
              <a:gd name="connsiteY18" fmla="*/ 522735 h 2090941"/>
              <a:gd name="connsiteX19" fmla="*/ 0 w 3069107"/>
              <a:gd name="connsiteY19" fmla="*/ 0 h 209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69107" h="2090941" fill="none" extrusionOk="0">
                <a:moveTo>
                  <a:pt x="0" y="0"/>
                </a:moveTo>
                <a:cubicBezTo>
                  <a:pt x="167352" y="-49330"/>
                  <a:pt x="303674" y="13852"/>
                  <a:pt x="511518" y="0"/>
                </a:cubicBezTo>
                <a:cubicBezTo>
                  <a:pt x="719362" y="-13852"/>
                  <a:pt x="908978" y="33100"/>
                  <a:pt x="1084418" y="0"/>
                </a:cubicBezTo>
                <a:cubicBezTo>
                  <a:pt x="1259858" y="-33100"/>
                  <a:pt x="1385355" y="13835"/>
                  <a:pt x="1503862" y="0"/>
                </a:cubicBezTo>
                <a:cubicBezTo>
                  <a:pt x="1622369" y="-13835"/>
                  <a:pt x="1816704" y="19306"/>
                  <a:pt x="1984689" y="0"/>
                </a:cubicBezTo>
                <a:cubicBezTo>
                  <a:pt x="2152674" y="-19306"/>
                  <a:pt x="2424077" y="7226"/>
                  <a:pt x="2557589" y="0"/>
                </a:cubicBezTo>
                <a:cubicBezTo>
                  <a:pt x="2691101" y="-7226"/>
                  <a:pt x="2841414" y="39673"/>
                  <a:pt x="3069107" y="0"/>
                </a:cubicBezTo>
                <a:cubicBezTo>
                  <a:pt x="3116968" y="274396"/>
                  <a:pt x="3002162" y="305448"/>
                  <a:pt x="3069107" y="564554"/>
                </a:cubicBezTo>
                <a:cubicBezTo>
                  <a:pt x="3136052" y="823660"/>
                  <a:pt x="3064956" y="839906"/>
                  <a:pt x="3069107" y="1087289"/>
                </a:cubicBezTo>
                <a:cubicBezTo>
                  <a:pt x="3073258" y="1334672"/>
                  <a:pt x="3022358" y="1740288"/>
                  <a:pt x="3069107" y="2090941"/>
                </a:cubicBezTo>
                <a:cubicBezTo>
                  <a:pt x="2966416" y="2120294"/>
                  <a:pt x="2717122" y="2058891"/>
                  <a:pt x="2618971" y="2090941"/>
                </a:cubicBezTo>
                <a:cubicBezTo>
                  <a:pt x="2520820" y="2122991"/>
                  <a:pt x="2193237" y="2032347"/>
                  <a:pt x="2076762" y="2090941"/>
                </a:cubicBezTo>
                <a:cubicBezTo>
                  <a:pt x="1960287" y="2149535"/>
                  <a:pt x="1854936" y="2062114"/>
                  <a:pt x="1657318" y="2090941"/>
                </a:cubicBezTo>
                <a:cubicBezTo>
                  <a:pt x="1459700" y="2119768"/>
                  <a:pt x="1339353" y="2065521"/>
                  <a:pt x="1207182" y="2090941"/>
                </a:cubicBezTo>
                <a:cubicBezTo>
                  <a:pt x="1075011" y="2116361"/>
                  <a:pt x="788626" y="2059999"/>
                  <a:pt x="634282" y="2090941"/>
                </a:cubicBezTo>
                <a:cubicBezTo>
                  <a:pt x="479938" y="2121883"/>
                  <a:pt x="293035" y="2041592"/>
                  <a:pt x="0" y="2090941"/>
                </a:cubicBezTo>
                <a:cubicBezTo>
                  <a:pt x="-54708" y="1976280"/>
                  <a:pt x="33000" y="1724137"/>
                  <a:pt x="0" y="1568206"/>
                </a:cubicBezTo>
                <a:cubicBezTo>
                  <a:pt x="-33000" y="1412275"/>
                  <a:pt x="280" y="1194137"/>
                  <a:pt x="0" y="1087289"/>
                </a:cubicBezTo>
                <a:cubicBezTo>
                  <a:pt x="-280" y="980441"/>
                  <a:pt x="4355" y="640713"/>
                  <a:pt x="0" y="522735"/>
                </a:cubicBezTo>
                <a:cubicBezTo>
                  <a:pt x="-4355" y="404757"/>
                  <a:pt x="7571" y="232621"/>
                  <a:pt x="0" y="0"/>
                </a:cubicBezTo>
                <a:close/>
              </a:path>
              <a:path w="3069107" h="2090941" stroke="0" extrusionOk="0">
                <a:moveTo>
                  <a:pt x="0" y="0"/>
                </a:moveTo>
                <a:cubicBezTo>
                  <a:pt x="162561" y="-26959"/>
                  <a:pt x="261428" y="13990"/>
                  <a:pt x="480827" y="0"/>
                </a:cubicBezTo>
                <a:cubicBezTo>
                  <a:pt x="700226" y="-13990"/>
                  <a:pt x="754590" y="53470"/>
                  <a:pt x="1023036" y="0"/>
                </a:cubicBezTo>
                <a:cubicBezTo>
                  <a:pt x="1291482" y="-53470"/>
                  <a:pt x="1305803" y="28527"/>
                  <a:pt x="1565245" y="0"/>
                </a:cubicBezTo>
                <a:cubicBezTo>
                  <a:pt x="1824687" y="-28527"/>
                  <a:pt x="1909947" y="24871"/>
                  <a:pt x="2076762" y="0"/>
                </a:cubicBezTo>
                <a:cubicBezTo>
                  <a:pt x="2243577" y="-24871"/>
                  <a:pt x="2316063" y="40517"/>
                  <a:pt x="2526898" y="0"/>
                </a:cubicBezTo>
                <a:cubicBezTo>
                  <a:pt x="2737733" y="-40517"/>
                  <a:pt x="2823982" y="16721"/>
                  <a:pt x="3069107" y="0"/>
                </a:cubicBezTo>
                <a:cubicBezTo>
                  <a:pt x="3133613" y="165822"/>
                  <a:pt x="3006353" y="379396"/>
                  <a:pt x="3069107" y="543645"/>
                </a:cubicBezTo>
                <a:cubicBezTo>
                  <a:pt x="3131861" y="707895"/>
                  <a:pt x="3055428" y="882590"/>
                  <a:pt x="3069107" y="1066380"/>
                </a:cubicBezTo>
                <a:cubicBezTo>
                  <a:pt x="3082786" y="1250170"/>
                  <a:pt x="3024300" y="1371358"/>
                  <a:pt x="3069107" y="1610025"/>
                </a:cubicBezTo>
                <a:cubicBezTo>
                  <a:pt x="3113914" y="1848692"/>
                  <a:pt x="3015239" y="1918059"/>
                  <a:pt x="3069107" y="2090941"/>
                </a:cubicBezTo>
                <a:cubicBezTo>
                  <a:pt x="2898240" y="2118492"/>
                  <a:pt x="2769525" y="2084737"/>
                  <a:pt x="2557589" y="2090941"/>
                </a:cubicBezTo>
                <a:cubicBezTo>
                  <a:pt x="2345653" y="2097145"/>
                  <a:pt x="2226491" y="2054892"/>
                  <a:pt x="2138145" y="2090941"/>
                </a:cubicBezTo>
                <a:cubicBezTo>
                  <a:pt x="2049799" y="2126990"/>
                  <a:pt x="1834061" y="2058868"/>
                  <a:pt x="1718700" y="2090941"/>
                </a:cubicBezTo>
                <a:cubicBezTo>
                  <a:pt x="1603339" y="2123014"/>
                  <a:pt x="1456104" y="2066898"/>
                  <a:pt x="1268564" y="2090941"/>
                </a:cubicBezTo>
                <a:cubicBezTo>
                  <a:pt x="1081024" y="2114984"/>
                  <a:pt x="1024299" y="2072266"/>
                  <a:pt x="787737" y="2090941"/>
                </a:cubicBezTo>
                <a:cubicBezTo>
                  <a:pt x="551175" y="2109616"/>
                  <a:pt x="274385" y="2050021"/>
                  <a:pt x="0" y="2090941"/>
                </a:cubicBezTo>
                <a:cubicBezTo>
                  <a:pt x="-50067" y="1935276"/>
                  <a:pt x="52314" y="1848681"/>
                  <a:pt x="0" y="1630934"/>
                </a:cubicBezTo>
                <a:cubicBezTo>
                  <a:pt x="-52314" y="1413187"/>
                  <a:pt x="41742" y="1287722"/>
                  <a:pt x="0" y="1066380"/>
                </a:cubicBezTo>
                <a:cubicBezTo>
                  <a:pt x="-41742" y="845038"/>
                  <a:pt x="52258" y="753586"/>
                  <a:pt x="0" y="585463"/>
                </a:cubicBezTo>
                <a:cubicBezTo>
                  <a:pt x="-52258" y="417340"/>
                  <a:pt x="29338" y="219332"/>
                  <a:pt x="0" y="0"/>
                </a:cubicBezTo>
                <a:close/>
              </a:path>
            </a:pathLst>
          </a:custGeom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1670996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B63B71-52A7-4F4F-9156-C7FF884A02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7" r="2030" b="26854"/>
          <a:stretch/>
        </p:blipFill>
        <p:spPr>
          <a:xfrm rot="283879">
            <a:off x="9623985" y="925565"/>
            <a:ext cx="2245323" cy="2326046"/>
          </a:xfrm>
          <a:custGeom>
            <a:avLst/>
            <a:gdLst>
              <a:gd name="connsiteX0" fmla="*/ 0 w 2245323"/>
              <a:gd name="connsiteY0" fmla="*/ 0 h 2326046"/>
              <a:gd name="connsiteX1" fmla="*/ 606237 w 2245323"/>
              <a:gd name="connsiteY1" fmla="*/ 0 h 2326046"/>
              <a:gd name="connsiteX2" fmla="*/ 1145115 w 2245323"/>
              <a:gd name="connsiteY2" fmla="*/ 0 h 2326046"/>
              <a:gd name="connsiteX3" fmla="*/ 1683992 w 2245323"/>
              <a:gd name="connsiteY3" fmla="*/ 0 h 2326046"/>
              <a:gd name="connsiteX4" fmla="*/ 2245323 w 2245323"/>
              <a:gd name="connsiteY4" fmla="*/ 0 h 2326046"/>
              <a:gd name="connsiteX5" fmla="*/ 2245323 w 2245323"/>
              <a:gd name="connsiteY5" fmla="*/ 581512 h 2326046"/>
              <a:gd name="connsiteX6" fmla="*/ 2245323 w 2245323"/>
              <a:gd name="connsiteY6" fmla="*/ 1139763 h 2326046"/>
              <a:gd name="connsiteX7" fmla="*/ 2245323 w 2245323"/>
              <a:gd name="connsiteY7" fmla="*/ 1651493 h 2326046"/>
              <a:gd name="connsiteX8" fmla="*/ 2245323 w 2245323"/>
              <a:gd name="connsiteY8" fmla="*/ 2326046 h 2326046"/>
              <a:gd name="connsiteX9" fmla="*/ 1683992 w 2245323"/>
              <a:gd name="connsiteY9" fmla="*/ 2326046 h 2326046"/>
              <a:gd name="connsiteX10" fmla="*/ 1122662 w 2245323"/>
              <a:gd name="connsiteY10" fmla="*/ 2326046 h 2326046"/>
              <a:gd name="connsiteX11" fmla="*/ 606237 w 2245323"/>
              <a:gd name="connsiteY11" fmla="*/ 2326046 h 2326046"/>
              <a:gd name="connsiteX12" fmla="*/ 0 w 2245323"/>
              <a:gd name="connsiteY12" fmla="*/ 2326046 h 2326046"/>
              <a:gd name="connsiteX13" fmla="*/ 0 w 2245323"/>
              <a:gd name="connsiteY13" fmla="*/ 1721274 h 2326046"/>
              <a:gd name="connsiteX14" fmla="*/ 0 w 2245323"/>
              <a:gd name="connsiteY14" fmla="*/ 1163023 h 2326046"/>
              <a:gd name="connsiteX15" fmla="*/ 0 w 2245323"/>
              <a:gd name="connsiteY15" fmla="*/ 558251 h 2326046"/>
              <a:gd name="connsiteX16" fmla="*/ 0 w 2245323"/>
              <a:gd name="connsiteY16" fmla="*/ 0 h 2326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45323" h="2326046" fill="none" extrusionOk="0">
                <a:moveTo>
                  <a:pt x="0" y="0"/>
                </a:moveTo>
                <a:cubicBezTo>
                  <a:pt x="193965" y="-69822"/>
                  <a:pt x="451988" y="34111"/>
                  <a:pt x="606237" y="0"/>
                </a:cubicBezTo>
                <a:cubicBezTo>
                  <a:pt x="760486" y="-34111"/>
                  <a:pt x="883941" y="38035"/>
                  <a:pt x="1145115" y="0"/>
                </a:cubicBezTo>
                <a:cubicBezTo>
                  <a:pt x="1406289" y="-38035"/>
                  <a:pt x="1492751" y="29400"/>
                  <a:pt x="1683992" y="0"/>
                </a:cubicBezTo>
                <a:cubicBezTo>
                  <a:pt x="1875233" y="-29400"/>
                  <a:pt x="2036820" y="23194"/>
                  <a:pt x="2245323" y="0"/>
                </a:cubicBezTo>
                <a:cubicBezTo>
                  <a:pt x="2307189" y="184602"/>
                  <a:pt x="2203757" y="368119"/>
                  <a:pt x="2245323" y="581512"/>
                </a:cubicBezTo>
                <a:cubicBezTo>
                  <a:pt x="2286889" y="794905"/>
                  <a:pt x="2216489" y="1010514"/>
                  <a:pt x="2245323" y="1139763"/>
                </a:cubicBezTo>
                <a:cubicBezTo>
                  <a:pt x="2274157" y="1269012"/>
                  <a:pt x="2232198" y="1529211"/>
                  <a:pt x="2245323" y="1651493"/>
                </a:cubicBezTo>
                <a:cubicBezTo>
                  <a:pt x="2258448" y="1773775"/>
                  <a:pt x="2195361" y="2132238"/>
                  <a:pt x="2245323" y="2326046"/>
                </a:cubicBezTo>
                <a:cubicBezTo>
                  <a:pt x="2099487" y="2361257"/>
                  <a:pt x="1864916" y="2305971"/>
                  <a:pt x="1683992" y="2326046"/>
                </a:cubicBezTo>
                <a:cubicBezTo>
                  <a:pt x="1503068" y="2346121"/>
                  <a:pt x="1394554" y="2316476"/>
                  <a:pt x="1122662" y="2326046"/>
                </a:cubicBezTo>
                <a:cubicBezTo>
                  <a:pt x="850770" y="2335616"/>
                  <a:pt x="773622" y="2275718"/>
                  <a:pt x="606237" y="2326046"/>
                </a:cubicBezTo>
                <a:cubicBezTo>
                  <a:pt x="438852" y="2376374"/>
                  <a:pt x="284558" y="2296951"/>
                  <a:pt x="0" y="2326046"/>
                </a:cubicBezTo>
                <a:cubicBezTo>
                  <a:pt x="-58316" y="2141136"/>
                  <a:pt x="26635" y="1850281"/>
                  <a:pt x="0" y="1721274"/>
                </a:cubicBezTo>
                <a:cubicBezTo>
                  <a:pt x="-26635" y="1592267"/>
                  <a:pt x="3584" y="1373277"/>
                  <a:pt x="0" y="1163023"/>
                </a:cubicBezTo>
                <a:cubicBezTo>
                  <a:pt x="-3584" y="952769"/>
                  <a:pt x="54652" y="762810"/>
                  <a:pt x="0" y="558251"/>
                </a:cubicBezTo>
                <a:cubicBezTo>
                  <a:pt x="-54652" y="353692"/>
                  <a:pt x="41210" y="165874"/>
                  <a:pt x="0" y="0"/>
                </a:cubicBezTo>
                <a:close/>
              </a:path>
              <a:path w="2245323" h="2326046" stroke="0" extrusionOk="0">
                <a:moveTo>
                  <a:pt x="0" y="0"/>
                </a:moveTo>
                <a:cubicBezTo>
                  <a:pt x="253782" y="-48836"/>
                  <a:pt x="298570" y="47097"/>
                  <a:pt x="561331" y="0"/>
                </a:cubicBezTo>
                <a:cubicBezTo>
                  <a:pt x="824092" y="-47097"/>
                  <a:pt x="894952" y="29683"/>
                  <a:pt x="1100208" y="0"/>
                </a:cubicBezTo>
                <a:cubicBezTo>
                  <a:pt x="1305464" y="-29683"/>
                  <a:pt x="1468651" y="46437"/>
                  <a:pt x="1683992" y="0"/>
                </a:cubicBezTo>
                <a:cubicBezTo>
                  <a:pt x="1899333" y="-46437"/>
                  <a:pt x="1978654" y="36770"/>
                  <a:pt x="2245323" y="0"/>
                </a:cubicBezTo>
                <a:cubicBezTo>
                  <a:pt x="2259679" y="239484"/>
                  <a:pt x="2233181" y="462569"/>
                  <a:pt x="2245323" y="581512"/>
                </a:cubicBezTo>
                <a:cubicBezTo>
                  <a:pt x="2257465" y="700455"/>
                  <a:pt x="2207846" y="996235"/>
                  <a:pt x="2245323" y="1163023"/>
                </a:cubicBezTo>
                <a:cubicBezTo>
                  <a:pt x="2282800" y="1329811"/>
                  <a:pt x="2217934" y="1525990"/>
                  <a:pt x="2245323" y="1674753"/>
                </a:cubicBezTo>
                <a:cubicBezTo>
                  <a:pt x="2272712" y="1823516"/>
                  <a:pt x="2179495" y="2070104"/>
                  <a:pt x="2245323" y="2326046"/>
                </a:cubicBezTo>
                <a:cubicBezTo>
                  <a:pt x="2007779" y="2388845"/>
                  <a:pt x="1900957" y="2314970"/>
                  <a:pt x="1661539" y="2326046"/>
                </a:cubicBezTo>
                <a:cubicBezTo>
                  <a:pt x="1422121" y="2337122"/>
                  <a:pt x="1264966" y="2303532"/>
                  <a:pt x="1077755" y="2326046"/>
                </a:cubicBezTo>
                <a:cubicBezTo>
                  <a:pt x="890544" y="2348560"/>
                  <a:pt x="757841" y="2266799"/>
                  <a:pt x="583784" y="2326046"/>
                </a:cubicBezTo>
                <a:cubicBezTo>
                  <a:pt x="409727" y="2385293"/>
                  <a:pt x="221390" y="2256401"/>
                  <a:pt x="0" y="2326046"/>
                </a:cubicBezTo>
                <a:cubicBezTo>
                  <a:pt x="-45710" y="2070968"/>
                  <a:pt x="24892" y="1841829"/>
                  <a:pt x="0" y="1698014"/>
                </a:cubicBezTo>
                <a:cubicBezTo>
                  <a:pt x="-24892" y="1554199"/>
                  <a:pt x="27793" y="1316626"/>
                  <a:pt x="0" y="1069981"/>
                </a:cubicBezTo>
                <a:cubicBezTo>
                  <a:pt x="-27793" y="823336"/>
                  <a:pt x="49755" y="696134"/>
                  <a:pt x="0" y="534991"/>
                </a:cubicBezTo>
                <a:cubicBezTo>
                  <a:pt x="-49755" y="373848"/>
                  <a:pt x="31245" y="253378"/>
                  <a:pt x="0" y="0"/>
                </a:cubicBezTo>
                <a:close/>
              </a:path>
            </a:pathLst>
          </a:custGeom>
          <a:ln w="50800">
            <a:solidFill>
              <a:srgbClr val="FFFFFF"/>
            </a:solidFill>
            <a:extLst>
              <a:ext uri="{C807C97D-BFC1-408E-A445-0C87EB9F89A2}">
                <ask:lineSketchStyleProps xmlns:ask="http://schemas.microsoft.com/office/drawing/2018/sketchyshapes" sd="273565337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2AF490F-6841-4E9D-BAE6-D2283DCF1287}"/>
              </a:ext>
            </a:extLst>
          </p:cNvPr>
          <p:cNvSpPr txBox="1"/>
          <p:nvPr/>
        </p:nvSpPr>
        <p:spPr>
          <a:xfrm>
            <a:off x="2507053" y="9748"/>
            <a:ext cx="76549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400" b="1" i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Desde Cuba con amor!</a:t>
            </a:r>
            <a:endParaRPr lang="ru-RU" sz="44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F6B075CB-FBCC-4D83-A405-05149CEDC4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8231">
            <a:off x="11081930" y="2773891"/>
            <a:ext cx="960295" cy="962702"/>
          </a:xfrm>
          <a:prstGeom prst="ellipse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270BFB3-418A-4548-89BA-F9949F88164E}"/>
              </a:ext>
            </a:extLst>
          </p:cNvPr>
          <p:cNvSpPr txBox="1"/>
          <p:nvPr/>
        </p:nvSpPr>
        <p:spPr>
          <a:xfrm>
            <a:off x="7914151" y="6099242"/>
            <a:ext cx="46500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1" i="0" dirty="0">
                <a:ln w="12700" cmpd="sng">
                  <a:solidFill>
                    <a:srgbClr val="5A1767"/>
                  </a:solidFill>
                  <a:prstDash val="solid"/>
                </a:ln>
                <a:solidFill>
                  <a:srgbClr val="7030A0"/>
                </a:solidFill>
                <a:latin typeface="Bookman Old Style" panose="02050604050505020204" pitchFamily="18" charset="0"/>
              </a:rPr>
              <a:t>Los esperamos!</a:t>
            </a:r>
            <a:endParaRPr lang="ru-RU" sz="4000" b="1" i="0" dirty="0">
              <a:ln w="12700" cmpd="sng">
                <a:solidFill>
                  <a:srgbClr val="5A1767"/>
                </a:solidFill>
                <a:prstDash val="solid"/>
              </a:ln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B8F939-D2D5-4346-9BCB-6E6634F8687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7" b="6702"/>
          <a:stretch/>
        </p:blipFill>
        <p:spPr>
          <a:xfrm>
            <a:off x="3484018" y="896505"/>
            <a:ext cx="2398389" cy="2492112"/>
          </a:xfrm>
          <a:custGeom>
            <a:avLst/>
            <a:gdLst>
              <a:gd name="connsiteX0" fmla="*/ 0 w 2398389"/>
              <a:gd name="connsiteY0" fmla="*/ 0 h 2492112"/>
              <a:gd name="connsiteX1" fmla="*/ 527646 w 2398389"/>
              <a:gd name="connsiteY1" fmla="*/ 0 h 2492112"/>
              <a:gd name="connsiteX2" fmla="*/ 1079275 w 2398389"/>
              <a:gd name="connsiteY2" fmla="*/ 0 h 2492112"/>
              <a:gd name="connsiteX3" fmla="*/ 1654888 w 2398389"/>
              <a:gd name="connsiteY3" fmla="*/ 0 h 2492112"/>
              <a:gd name="connsiteX4" fmla="*/ 2398389 w 2398389"/>
              <a:gd name="connsiteY4" fmla="*/ 0 h 2492112"/>
              <a:gd name="connsiteX5" fmla="*/ 2398389 w 2398389"/>
              <a:gd name="connsiteY5" fmla="*/ 548265 h 2492112"/>
              <a:gd name="connsiteX6" fmla="*/ 2398389 w 2398389"/>
              <a:gd name="connsiteY6" fmla="*/ 971924 h 2492112"/>
              <a:gd name="connsiteX7" fmla="*/ 2398389 w 2398389"/>
              <a:gd name="connsiteY7" fmla="*/ 1420504 h 2492112"/>
              <a:gd name="connsiteX8" fmla="*/ 2398389 w 2398389"/>
              <a:gd name="connsiteY8" fmla="*/ 1869084 h 2492112"/>
              <a:gd name="connsiteX9" fmla="*/ 2398389 w 2398389"/>
              <a:gd name="connsiteY9" fmla="*/ 2492112 h 2492112"/>
              <a:gd name="connsiteX10" fmla="*/ 1846760 w 2398389"/>
              <a:gd name="connsiteY10" fmla="*/ 2492112 h 2492112"/>
              <a:gd name="connsiteX11" fmla="*/ 1223178 w 2398389"/>
              <a:gd name="connsiteY11" fmla="*/ 2492112 h 2492112"/>
              <a:gd name="connsiteX12" fmla="*/ 623581 w 2398389"/>
              <a:gd name="connsiteY12" fmla="*/ 2492112 h 2492112"/>
              <a:gd name="connsiteX13" fmla="*/ 0 w 2398389"/>
              <a:gd name="connsiteY13" fmla="*/ 2492112 h 2492112"/>
              <a:gd name="connsiteX14" fmla="*/ 0 w 2398389"/>
              <a:gd name="connsiteY14" fmla="*/ 2018611 h 2492112"/>
              <a:gd name="connsiteX15" fmla="*/ 0 w 2398389"/>
              <a:gd name="connsiteY15" fmla="*/ 1495267 h 2492112"/>
              <a:gd name="connsiteX16" fmla="*/ 0 w 2398389"/>
              <a:gd name="connsiteY16" fmla="*/ 1046687 h 2492112"/>
              <a:gd name="connsiteX17" fmla="*/ 0 w 2398389"/>
              <a:gd name="connsiteY17" fmla="*/ 548265 h 2492112"/>
              <a:gd name="connsiteX18" fmla="*/ 0 w 2398389"/>
              <a:gd name="connsiteY18" fmla="*/ 0 h 249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98389" h="2492112" fill="none" extrusionOk="0">
                <a:moveTo>
                  <a:pt x="0" y="0"/>
                </a:moveTo>
                <a:cubicBezTo>
                  <a:pt x="156178" y="-27978"/>
                  <a:pt x="329239" y="53532"/>
                  <a:pt x="527646" y="0"/>
                </a:cubicBezTo>
                <a:cubicBezTo>
                  <a:pt x="726053" y="-53532"/>
                  <a:pt x="889751" y="7447"/>
                  <a:pt x="1079275" y="0"/>
                </a:cubicBezTo>
                <a:cubicBezTo>
                  <a:pt x="1268799" y="-7447"/>
                  <a:pt x="1369098" y="26056"/>
                  <a:pt x="1654888" y="0"/>
                </a:cubicBezTo>
                <a:cubicBezTo>
                  <a:pt x="1940678" y="-26056"/>
                  <a:pt x="2215977" y="25073"/>
                  <a:pt x="2398389" y="0"/>
                </a:cubicBezTo>
                <a:cubicBezTo>
                  <a:pt x="2417357" y="209727"/>
                  <a:pt x="2392270" y="415702"/>
                  <a:pt x="2398389" y="548265"/>
                </a:cubicBezTo>
                <a:cubicBezTo>
                  <a:pt x="2404508" y="680829"/>
                  <a:pt x="2372593" y="839299"/>
                  <a:pt x="2398389" y="971924"/>
                </a:cubicBezTo>
                <a:cubicBezTo>
                  <a:pt x="2424185" y="1104549"/>
                  <a:pt x="2382347" y="1242716"/>
                  <a:pt x="2398389" y="1420504"/>
                </a:cubicBezTo>
                <a:cubicBezTo>
                  <a:pt x="2414431" y="1598292"/>
                  <a:pt x="2380661" y="1649303"/>
                  <a:pt x="2398389" y="1869084"/>
                </a:cubicBezTo>
                <a:cubicBezTo>
                  <a:pt x="2416117" y="2088865"/>
                  <a:pt x="2335414" y="2214922"/>
                  <a:pt x="2398389" y="2492112"/>
                </a:cubicBezTo>
                <a:cubicBezTo>
                  <a:pt x="2124813" y="2503764"/>
                  <a:pt x="2094545" y="2485413"/>
                  <a:pt x="1846760" y="2492112"/>
                </a:cubicBezTo>
                <a:cubicBezTo>
                  <a:pt x="1598975" y="2498811"/>
                  <a:pt x="1476224" y="2476999"/>
                  <a:pt x="1223178" y="2492112"/>
                </a:cubicBezTo>
                <a:cubicBezTo>
                  <a:pt x="970132" y="2507225"/>
                  <a:pt x="775127" y="2434170"/>
                  <a:pt x="623581" y="2492112"/>
                </a:cubicBezTo>
                <a:cubicBezTo>
                  <a:pt x="472035" y="2550054"/>
                  <a:pt x="142483" y="2419759"/>
                  <a:pt x="0" y="2492112"/>
                </a:cubicBezTo>
                <a:cubicBezTo>
                  <a:pt x="-39995" y="2385678"/>
                  <a:pt x="20987" y="2220922"/>
                  <a:pt x="0" y="2018611"/>
                </a:cubicBezTo>
                <a:cubicBezTo>
                  <a:pt x="-20987" y="1816300"/>
                  <a:pt x="61175" y="1744490"/>
                  <a:pt x="0" y="1495267"/>
                </a:cubicBezTo>
                <a:cubicBezTo>
                  <a:pt x="-61175" y="1246044"/>
                  <a:pt x="32867" y="1241820"/>
                  <a:pt x="0" y="1046687"/>
                </a:cubicBezTo>
                <a:cubicBezTo>
                  <a:pt x="-32867" y="851554"/>
                  <a:pt x="22995" y="680704"/>
                  <a:pt x="0" y="548265"/>
                </a:cubicBezTo>
                <a:cubicBezTo>
                  <a:pt x="-22995" y="415826"/>
                  <a:pt x="32949" y="116845"/>
                  <a:pt x="0" y="0"/>
                </a:cubicBezTo>
                <a:close/>
              </a:path>
              <a:path w="2398389" h="2492112" stroke="0" extrusionOk="0">
                <a:moveTo>
                  <a:pt x="0" y="0"/>
                </a:moveTo>
                <a:cubicBezTo>
                  <a:pt x="149339" y="-28931"/>
                  <a:pt x="484486" y="46120"/>
                  <a:pt x="647565" y="0"/>
                </a:cubicBezTo>
                <a:cubicBezTo>
                  <a:pt x="810645" y="-46120"/>
                  <a:pt x="989204" y="19736"/>
                  <a:pt x="1271146" y="0"/>
                </a:cubicBezTo>
                <a:cubicBezTo>
                  <a:pt x="1553088" y="-19736"/>
                  <a:pt x="2033089" y="109820"/>
                  <a:pt x="2398389" y="0"/>
                </a:cubicBezTo>
                <a:cubicBezTo>
                  <a:pt x="2409078" y="153610"/>
                  <a:pt x="2349242" y="224711"/>
                  <a:pt x="2398389" y="423659"/>
                </a:cubicBezTo>
                <a:cubicBezTo>
                  <a:pt x="2447536" y="622607"/>
                  <a:pt x="2395285" y="768942"/>
                  <a:pt x="2398389" y="897160"/>
                </a:cubicBezTo>
                <a:cubicBezTo>
                  <a:pt x="2401493" y="1025378"/>
                  <a:pt x="2374851" y="1191000"/>
                  <a:pt x="2398389" y="1445425"/>
                </a:cubicBezTo>
                <a:cubicBezTo>
                  <a:pt x="2421927" y="1699851"/>
                  <a:pt x="2379783" y="1804599"/>
                  <a:pt x="2398389" y="1918926"/>
                </a:cubicBezTo>
                <a:cubicBezTo>
                  <a:pt x="2416995" y="2033253"/>
                  <a:pt x="2374075" y="2366341"/>
                  <a:pt x="2398389" y="2492112"/>
                </a:cubicBezTo>
                <a:cubicBezTo>
                  <a:pt x="2121120" y="2549109"/>
                  <a:pt x="2055839" y="2490353"/>
                  <a:pt x="1798792" y="2492112"/>
                </a:cubicBezTo>
                <a:cubicBezTo>
                  <a:pt x="1541745" y="2493871"/>
                  <a:pt x="1374368" y="2441465"/>
                  <a:pt x="1247162" y="2492112"/>
                </a:cubicBezTo>
                <a:cubicBezTo>
                  <a:pt x="1119956" y="2542759"/>
                  <a:pt x="917859" y="2426737"/>
                  <a:pt x="647565" y="2492112"/>
                </a:cubicBezTo>
                <a:cubicBezTo>
                  <a:pt x="377271" y="2557487"/>
                  <a:pt x="226955" y="2468289"/>
                  <a:pt x="0" y="2492112"/>
                </a:cubicBezTo>
                <a:cubicBezTo>
                  <a:pt x="-23964" y="2276799"/>
                  <a:pt x="41960" y="2264914"/>
                  <a:pt x="0" y="2043532"/>
                </a:cubicBezTo>
                <a:cubicBezTo>
                  <a:pt x="-41960" y="1822150"/>
                  <a:pt x="55002" y="1703279"/>
                  <a:pt x="0" y="1570031"/>
                </a:cubicBezTo>
                <a:cubicBezTo>
                  <a:pt x="-55002" y="1436783"/>
                  <a:pt x="3937" y="1229473"/>
                  <a:pt x="0" y="1121450"/>
                </a:cubicBezTo>
                <a:cubicBezTo>
                  <a:pt x="-3937" y="1013427"/>
                  <a:pt x="28841" y="798844"/>
                  <a:pt x="0" y="672870"/>
                </a:cubicBezTo>
                <a:cubicBezTo>
                  <a:pt x="-28841" y="546896"/>
                  <a:pt x="22912" y="153005"/>
                  <a:pt x="0" y="0"/>
                </a:cubicBezTo>
                <a:close/>
              </a:path>
            </a:pathLst>
          </a:custGeom>
          <a:ln w="508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0974143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5FB9119-0E03-4A9A-9C1C-4C0B5731BFD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0" t="6989" r="7453" b="12861"/>
          <a:stretch/>
        </p:blipFill>
        <p:spPr>
          <a:xfrm rot="15464208">
            <a:off x="171486" y="4242315"/>
            <a:ext cx="2506621" cy="1819414"/>
          </a:xfrm>
          <a:custGeom>
            <a:avLst/>
            <a:gdLst>
              <a:gd name="connsiteX0" fmla="*/ 0 w 2506621"/>
              <a:gd name="connsiteY0" fmla="*/ 0 h 1819414"/>
              <a:gd name="connsiteX1" fmla="*/ 526390 w 2506621"/>
              <a:gd name="connsiteY1" fmla="*/ 0 h 1819414"/>
              <a:gd name="connsiteX2" fmla="*/ 1002648 w 2506621"/>
              <a:gd name="connsiteY2" fmla="*/ 0 h 1819414"/>
              <a:gd name="connsiteX3" fmla="*/ 1554105 w 2506621"/>
              <a:gd name="connsiteY3" fmla="*/ 0 h 1819414"/>
              <a:gd name="connsiteX4" fmla="*/ 2055429 w 2506621"/>
              <a:gd name="connsiteY4" fmla="*/ 0 h 1819414"/>
              <a:gd name="connsiteX5" fmla="*/ 2506621 w 2506621"/>
              <a:gd name="connsiteY5" fmla="*/ 0 h 1819414"/>
              <a:gd name="connsiteX6" fmla="*/ 2506621 w 2506621"/>
              <a:gd name="connsiteY6" fmla="*/ 400271 h 1819414"/>
              <a:gd name="connsiteX7" fmla="*/ 2506621 w 2506621"/>
              <a:gd name="connsiteY7" fmla="*/ 891513 h 1819414"/>
              <a:gd name="connsiteX8" fmla="*/ 2506621 w 2506621"/>
              <a:gd name="connsiteY8" fmla="*/ 1346366 h 1819414"/>
              <a:gd name="connsiteX9" fmla="*/ 2506621 w 2506621"/>
              <a:gd name="connsiteY9" fmla="*/ 1819414 h 1819414"/>
              <a:gd name="connsiteX10" fmla="*/ 1955164 w 2506621"/>
              <a:gd name="connsiteY10" fmla="*/ 1819414 h 1819414"/>
              <a:gd name="connsiteX11" fmla="*/ 1529039 w 2506621"/>
              <a:gd name="connsiteY11" fmla="*/ 1819414 h 1819414"/>
              <a:gd name="connsiteX12" fmla="*/ 1002648 w 2506621"/>
              <a:gd name="connsiteY12" fmla="*/ 1819414 h 1819414"/>
              <a:gd name="connsiteX13" fmla="*/ 526390 w 2506621"/>
              <a:gd name="connsiteY13" fmla="*/ 1819414 h 1819414"/>
              <a:gd name="connsiteX14" fmla="*/ 0 w 2506621"/>
              <a:gd name="connsiteY14" fmla="*/ 1819414 h 1819414"/>
              <a:gd name="connsiteX15" fmla="*/ 0 w 2506621"/>
              <a:gd name="connsiteY15" fmla="*/ 1400949 h 1819414"/>
              <a:gd name="connsiteX16" fmla="*/ 0 w 2506621"/>
              <a:gd name="connsiteY16" fmla="*/ 909707 h 1819414"/>
              <a:gd name="connsiteX17" fmla="*/ 0 w 2506621"/>
              <a:gd name="connsiteY17" fmla="*/ 473048 h 1819414"/>
              <a:gd name="connsiteX18" fmla="*/ 0 w 2506621"/>
              <a:gd name="connsiteY18" fmla="*/ 0 h 181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06621" h="1819414" fill="none" extrusionOk="0">
                <a:moveTo>
                  <a:pt x="0" y="0"/>
                </a:moveTo>
                <a:cubicBezTo>
                  <a:pt x="201502" y="-19935"/>
                  <a:pt x="417147" y="42571"/>
                  <a:pt x="526390" y="0"/>
                </a:cubicBezTo>
                <a:cubicBezTo>
                  <a:pt x="635633" y="-42571"/>
                  <a:pt x="795778" y="54650"/>
                  <a:pt x="1002648" y="0"/>
                </a:cubicBezTo>
                <a:cubicBezTo>
                  <a:pt x="1209518" y="-54650"/>
                  <a:pt x="1372364" y="20711"/>
                  <a:pt x="1554105" y="0"/>
                </a:cubicBezTo>
                <a:cubicBezTo>
                  <a:pt x="1735846" y="-20711"/>
                  <a:pt x="1845647" y="47375"/>
                  <a:pt x="2055429" y="0"/>
                </a:cubicBezTo>
                <a:cubicBezTo>
                  <a:pt x="2265211" y="-47375"/>
                  <a:pt x="2359063" y="366"/>
                  <a:pt x="2506621" y="0"/>
                </a:cubicBezTo>
                <a:cubicBezTo>
                  <a:pt x="2550103" y="162723"/>
                  <a:pt x="2506451" y="311563"/>
                  <a:pt x="2506621" y="400271"/>
                </a:cubicBezTo>
                <a:cubicBezTo>
                  <a:pt x="2506791" y="488979"/>
                  <a:pt x="2459749" y="691111"/>
                  <a:pt x="2506621" y="891513"/>
                </a:cubicBezTo>
                <a:cubicBezTo>
                  <a:pt x="2553493" y="1091915"/>
                  <a:pt x="2480359" y="1155903"/>
                  <a:pt x="2506621" y="1346366"/>
                </a:cubicBezTo>
                <a:cubicBezTo>
                  <a:pt x="2532883" y="1536829"/>
                  <a:pt x="2501225" y="1594678"/>
                  <a:pt x="2506621" y="1819414"/>
                </a:cubicBezTo>
                <a:cubicBezTo>
                  <a:pt x="2281551" y="1854714"/>
                  <a:pt x="2211977" y="1772919"/>
                  <a:pt x="1955164" y="1819414"/>
                </a:cubicBezTo>
                <a:cubicBezTo>
                  <a:pt x="1698351" y="1865909"/>
                  <a:pt x="1620560" y="1792132"/>
                  <a:pt x="1529039" y="1819414"/>
                </a:cubicBezTo>
                <a:cubicBezTo>
                  <a:pt x="1437519" y="1846696"/>
                  <a:pt x="1154984" y="1816969"/>
                  <a:pt x="1002648" y="1819414"/>
                </a:cubicBezTo>
                <a:cubicBezTo>
                  <a:pt x="850312" y="1821859"/>
                  <a:pt x="660272" y="1809525"/>
                  <a:pt x="526390" y="1819414"/>
                </a:cubicBezTo>
                <a:cubicBezTo>
                  <a:pt x="392508" y="1829303"/>
                  <a:pt x="120323" y="1763902"/>
                  <a:pt x="0" y="1819414"/>
                </a:cubicBezTo>
                <a:cubicBezTo>
                  <a:pt x="-47010" y="1617690"/>
                  <a:pt x="21509" y="1584803"/>
                  <a:pt x="0" y="1400949"/>
                </a:cubicBezTo>
                <a:cubicBezTo>
                  <a:pt x="-21509" y="1217095"/>
                  <a:pt x="26649" y="1072268"/>
                  <a:pt x="0" y="909707"/>
                </a:cubicBezTo>
                <a:cubicBezTo>
                  <a:pt x="-26649" y="747146"/>
                  <a:pt x="43737" y="629171"/>
                  <a:pt x="0" y="473048"/>
                </a:cubicBezTo>
                <a:cubicBezTo>
                  <a:pt x="-43737" y="316925"/>
                  <a:pt x="40563" y="189090"/>
                  <a:pt x="0" y="0"/>
                </a:cubicBezTo>
                <a:close/>
              </a:path>
              <a:path w="2506621" h="1819414" stroke="0" extrusionOk="0">
                <a:moveTo>
                  <a:pt x="0" y="0"/>
                </a:moveTo>
                <a:cubicBezTo>
                  <a:pt x="152204" y="-55994"/>
                  <a:pt x="351367" y="29330"/>
                  <a:pt x="501324" y="0"/>
                </a:cubicBezTo>
                <a:cubicBezTo>
                  <a:pt x="651281" y="-29330"/>
                  <a:pt x="874245" y="31392"/>
                  <a:pt x="977582" y="0"/>
                </a:cubicBezTo>
                <a:cubicBezTo>
                  <a:pt x="1080919" y="-31392"/>
                  <a:pt x="1266609" y="31465"/>
                  <a:pt x="1503973" y="0"/>
                </a:cubicBezTo>
                <a:cubicBezTo>
                  <a:pt x="1741337" y="-31465"/>
                  <a:pt x="1759296" y="23601"/>
                  <a:pt x="1930098" y="0"/>
                </a:cubicBezTo>
                <a:cubicBezTo>
                  <a:pt x="2100901" y="-23601"/>
                  <a:pt x="2256641" y="6579"/>
                  <a:pt x="2506621" y="0"/>
                </a:cubicBezTo>
                <a:cubicBezTo>
                  <a:pt x="2558681" y="232182"/>
                  <a:pt x="2480849" y="300800"/>
                  <a:pt x="2506621" y="491242"/>
                </a:cubicBezTo>
                <a:cubicBezTo>
                  <a:pt x="2532393" y="681684"/>
                  <a:pt x="2497233" y="737690"/>
                  <a:pt x="2506621" y="891513"/>
                </a:cubicBezTo>
                <a:cubicBezTo>
                  <a:pt x="2516009" y="1045336"/>
                  <a:pt x="2495706" y="1254492"/>
                  <a:pt x="2506621" y="1382755"/>
                </a:cubicBezTo>
                <a:cubicBezTo>
                  <a:pt x="2517536" y="1511018"/>
                  <a:pt x="2488497" y="1715448"/>
                  <a:pt x="2506621" y="1819414"/>
                </a:cubicBezTo>
                <a:cubicBezTo>
                  <a:pt x="2333091" y="1820666"/>
                  <a:pt x="2194642" y="1769280"/>
                  <a:pt x="1980231" y="1819414"/>
                </a:cubicBezTo>
                <a:cubicBezTo>
                  <a:pt x="1765820" y="1869548"/>
                  <a:pt x="1718828" y="1790466"/>
                  <a:pt x="1554105" y="1819414"/>
                </a:cubicBezTo>
                <a:cubicBezTo>
                  <a:pt x="1389382" y="1848362"/>
                  <a:pt x="1138220" y="1758842"/>
                  <a:pt x="1027715" y="1819414"/>
                </a:cubicBezTo>
                <a:cubicBezTo>
                  <a:pt x="917210" y="1879986"/>
                  <a:pt x="728156" y="1778433"/>
                  <a:pt x="476258" y="1819414"/>
                </a:cubicBezTo>
                <a:cubicBezTo>
                  <a:pt x="224360" y="1860395"/>
                  <a:pt x="208763" y="1809914"/>
                  <a:pt x="0" y="1819414"/>
                </a:cubicBezTo>
                <a:cubicBezTo>
                  <a:pt x="-1464" y="1610472"/>
                  <a:pt x="54905" y="1495677"/>
                  <a:pt x="0" y="1328172"/>
                </a:cubicBezTo>
                <a:cubicBezTo>
                  <a:pt x="-54905" y="1160667"/>
                  <a:pt x="28647" y="980459"/>
                  <a:pt x="0" y="873319"/>
                </a:cubicBezTo>
                <a:cubicBezTo>
                  <a:pt x="-28647" y="766179"/>
                  <a:pt x="49238" y="187600"/>
                  <a:pt x="0" y="0"/>
                </a:cubicBezTo>
                <a:close/>
              </a:path>
            </a:pathLst>
          </a:custGeom>
          <a:ln w="50800">
            <a:solidFill>
              <a:srgbClr val="FFFFFF"/>
            </a:solidFill>
            <a:extLst>
              <a:ext uri="{C807C97D-BFC1-408E-A445-0C87EB9F89A2}">
                <ask:lineSketchStyleProps xmlns:ask="http://schemas.microsoft.com/office/drawing/2018/sketchyshapes" sd="273565337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28" name="Объект 4">
            <a:extLst>
              <a:ext uri="{FF2B5EF4-FFF2-40B4-BE49-F238E27FC236}">
                <a16:creationId xmlns:a16="http://schemas.microsoft.com/office/drawing/2014/main" id="{2834203C-7681-46EC-9209-ACA96ED441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3" t="10286" r="6263" b="8388"/>
          <a:stretch/>
        </p:blipFill>
        <p:spPr>
          <a:xfrm rot="16200000">
            <a:off x="2666753" y="3868872"/>
            <a:ext cx="2749813" cy="2104570"/>
          </a:xfrm>
          <a:custGeom>
            <a:avLst/>
            <a:gdLst>
              <a:gd name="connsiteX0" fmla="*/ 0 w 2749813"/>
              <a:gd name="connsiteY0" fmla="*/ 0 h 2104570"/>
              <a:gd name="connsiteX1" fmla="*/ 577461 w 2749813"/>
              <a:gd name="connsiteY1" fmla="*/ 0 h 2104570"/>
              <a:gd name="connsiteX2" fmla="*/ 1099925 w 2749813"/>
              <a:gd name="connsiteY2" fmla="*/ 0 h 2104570"/>
              <a:gd name="connsiteX3" fmla="*/ 1704884 w 2749813"/>
              <a:gd name="connsiteY3" fmla="*/ 0 h 2104570"/>
              <a:gd name="connsiteX4" fmla="*/ 2254847 w 2749813"/>
              <a:gd name="connsiteY4" fmla="*/ 0 h 2104570"/>
              <a:gd name="connsiteX5" fmla="*/ 2749813 w 2749813"/>
              <a:gd name="connsiteY5" fmla="*/ 0 h 2104570"/>
              <a:gd name="connsiteX6" fmla="*/ 2749813 w 2749813"/>
              <a:gd name="connsiteY6" fmla="*/ 463005 h 2104570"/>
              <a:gd name="connsiteX7" fmla="*/ 2749813 w 2749813"/>
              <a:gd name="connsiteY7" fmla="*/ 1031239 h 2104570"/>
              <a:gd name="connsiteX8" fmla="*/ 2749813 w 2749813"/>
              <a:gd name="connsiteY8" fmla="*/ 1557382 h 2104570"/>
              <a:gd name="connsiteX9" fmla="*/ 2749813 w 2749813"/>
              <a:gd name="connsiteY9" fmla="*/ 2104570 h 2104570"/>
              <a:gd name="connsiteX10" fmla="*/ 2144854 w 2749813"/>
              <a:gd name="connsiteY10" fmla="*/ 2104570 h 2104570"/>
              <a:gd name="connsiteX11" fmla="*/ 1677386 w 2749813"/>
              <a:gd name="connsiteY11" fmla="*/ 2104570 h 2104570"/>
              <a:gd name="connsiteX12" fmla="*/ 1099925 w 2749813"/>
              <a:gd name="connsiteY12" fmla="*/ 2104570 h 2104570"/>
              <a:gd name="connsiteX13" fmla="*/ 577461 w 2749813"/>
              <a:gd name="connsiteY13" fmla="*/ 2104570 h 2104570"/>
              <a:gd name="connsiteX14" fmla="*/ 0 w 2749813"/>
              <a:gd name="connsiteY14" fmla="*/ 2104570 h 2104570"/>
              <a:gd name="connsiteX15" fmla="*/ 0 w 2749813"/>
              <a:gd name="connsiteY15" fmla="*/ 1620519 h 2104570"/>
              <a:gd name="connsiteX16" fmla="*/ 0 w 2749813"/>
              <a:gd name="connsiteY16" fmla="*/ 1052285 h 2104570"/>
              <a:gd name="connsiteX17" fmla="*/ 0 w 2749813"/>
              <a:gd name="connsiteY17" fmla="*/ 547188 h 2104570"/>
              <a:gd name="connsiteX18" fmla="*/ 0 w 2749813"/>
              <a:gd name="connsiteY18" fmla="*/ 0 h 2104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49813" h="2104570" fill="none" extrusionOk="0">
                <a:moveTo>
                  <a:pt x="0" y="0"/>
                </a:moveTo>
                <a:cubicBezTo>
                  <a:pt x="190042" y="-25177"/>
                  <a:pt x="364552" y="33410"/>
                  <a:pt x="577461" y="0"/>
                </a:cubicBezTo>
                <a:cubicBezTo>
                  <a:pt x="790370" y="-33410"/>
                  <a:pt x="936046" y="34138"/>
                  <a:pt x="1099925" y="0"/>
                </a:cubicBezTo>
                <a:cubicBezTo>
                  <a:pt x="1263804" y="-34138"/>
                  <a:pt x="1512458" y="9527"/>
                  <a:pt x="1704884" y="0"/>
                </a:cubicBezTo>
                <a:cubicBezTo>
                  <a:pt x="1897310" y="-9527"/>
                  <a:pt x="2067962" y="51706"/>
                  <a:pt x="2254847" y="0"/>
                </a:cubicBezTo>
                <a:cubicBezTo>
                  <a:pt x="2441732" y="-51706"/>
                  <a:pt x="2511255" y="55772"/>
                  <a:pt x="2749813" y="0"/>
                </a:cubicBezTo>
                <a:cubicBezTo>
                  <a:pt x="2800016" y="139785"/>
                  <a:pt x="2749111" y="265671"/>
                  <a:pt x="2749813" y="463005"/>
                </a:cubicBezTo>
                <a:cubicBezTo>
                  <a:pt x="2750515" y="660340"/>
                  <a:pt x="2721041" y="786441"/>
                  <a:pt x="2749813" y="1031239"/>
                </a:cubicBezTo>
                <a:cubicBezTo>
                  <a:pt x="2778585" y="1276037"/>
                  <a:pt x="2707196" y="1298279"/>
                  <a:pt x="2749813" y="1557382"/>
                </a:cubicBezTo>
                <a:cubicBezTo>
                  <a:pt x="2792430" y="1816485"/>
                  <a:pt x="2732732" y="1927473"/>
                  <a:pt x="2749813" y="2104570"/>
                </a:cubicBezTo>
                <a:cubicBezTo>
                  <a:pt x="2596997" y="2134019"/>
                  <a:pt x="2413100" y="2057025"/>
                  <a:pt x="2144854" y="2104570"/>
                </a:cubicBezTo>
                <a:cubicBezTo>
                  <a:pt x="1876608" y="2152115"/>
                  <a:pt x="1903852" y="2082033"/>
                  <a:pt x="1677386" y="2104570"/>
                </a:cubicBezTo>
                <a:cubicBezTo>
                  <a:pt x="1450920" y="2127107"/>
                  <a:pt x="1252285" y="2045284"/>
                  <a:pt x="1099925" y="2104570"/>
                </a:cubicBezTo>
                <a:cubicBezTo>
                  <a:pt x="947565" y="2163856"/>
                  <a:pt x="796279" y="2070366"/>
                  <a:pt x="577461" y="2104570"/>
                </a:cubicBezTo>
                <a:cubicBezTo>
                  <a:pt x="358643" y="2138774"/>
                  <a:pt x="246102" y="2094609"/>
                  <a:pt x="0" y="2104570"/>
                </a:cubicBezTo>
                <a:cubicBezTo>
                  <a:pt x="-52706" y="1944093"/>
                  <a:pt x="14025" y="1754282"/>
                  <a:pt x="0" y="1620519"/>
                </a:cubicBezTo>
                <a:cubicBezTo>
                  <a:pt x="-14025" y="1486756"/>
                  <a:pt x="43311" y="1173050"/>
                  <a:pt x="0" y="1052285"/>
                </a:cubicBezTo>
                <a:cubicBezTo>
                  <a:pt x="-43311" y="931520"/>
                  <a:pt x="48303" y="767032"/>
                  <a:pt x="0" y="547188"/>
                </a:cubicBezTo>
                <a:cubicBezTo>
                  <a:pt x="-48303" y="327344"/>
                  <a:pt x="3550" y="161656"/>
                  <a:pt x="0" y="0"/>
                </a:cubicBezTo>
                <a:close/>
              </a:path>
              <a:path w="2749813" h="2104570" stroke="0" extrusionOk="0">
                <a:moveTo>
                  <a:pt x="0" y="0"/>
                </a:moveTo>
                <a:cubicBezTo>
                  <a:pt x="133626" y="-60451"/>
                  <a:pt x="401706" y="47305"/>
                  <a:pt x="549963" y="0"/>
                </a:cubicBezTo>
                <a:cubicBezTo>
                  <a:pt x="698220" y="-47305"/>
                  <a:pt x="927688" y="21254"/>
                  <a:pt x="1072427" y="0"/>
                </a:cubicBezTo>
                <a:cubicBezTo>
                  <a:pt x="1217166" y="-21254"/>
                  <a:pt x="1376583" y="6131"/>
                  <a:pt x="1649888" y="0"/>
                </a:cubicBezTo>
                <a:cubicBezTo>
                  <a:pt x="1923193" y="-6131"/>
                  <a:pt x="1940935" y="44956"/>
                  <a:pt x="2117356" y="0"/>
                </a:cubicBezTo>
                <a:cubicBezTo>
                  <a:pt x="2293777" y="-44956"/>
                  <a:pt x="2495001" y="28273"/>
                  <a:pt x="2749813" y="0"/>
                </a:cubicBezTo>
                <a:cubicBezTo>
                  <a:pt x="2793778" y="222308"/>
                  <a:pt x="2712805" y="358414"/>
                  <a:pt x="2749813" y="568234"/>
                </a:cubicBezTo>
                <a:cubicBezTo>
                  <a:pt x="2786821" y="778054"/>
                  <a:pt x="2732001" y="899089"/>
                  <a:pt x="2749813" y="1031239"/>
                </a:cubicBezTo>
                <a:cubicBezTo>
                  <a:pt x="2767625" y="1163390"/>
                  <a:pt x="2684170" y="1477671"/>
                  <a:pt x="2749813" y="1599473"/>
                </a:cubicBezTo>
                <a:cubicBezTo>
                  <a:pt x="2815456" y="1721275"/>
                  <a:pt x="2698744" y="1946382"/>
                  <a:pt x="2749813" y="2104570"/>
                </a:cubicBezTo>
                <a:cubicBezTo>
                  <a:pt x="2483984" y="2111295"/>
                  <a:pt x="2402614" y="2082361"/>
                  <a:pt x="2172352" y="2104570"/>
                </a:cubicBezTo>
                <a:cubicBezTo>
                  <a:pt x="1942090" y="2126779"/>
                  <a:pt x="1858331" y="2058361"/>
                  <a:pt x="1704884" y="2104570"/>
                </a:cubicBezTo>
                <a:cubicBezTo>
                  <a:pt x="1551437" y="2150779"/>
                  <a:pt x="1401055" y="2075897"/>
                  <a:pt x="1127423" y="2104570"/>
                </a:cubicBezTo>
                <a:cubicBezTo>
                  <a:pt x="853791" y="2133243"/>
                  <a:pt x="730499" y="2071006"/>
                  <a:pt x="522464" y="2104570"/>
                </a:cubicBezTo>
                <a:cubicBezTo>
                  <a:pt x="314429" y="2138134"/>
                  <a:pt x="129341" y="2053464"/>
                  <a:pt x="0" y="2104570"/>
                </a:cubicBezTo>
                <a:cubicBezTo>
                  <a:pt x="-18242" y="1967142"/>
                  <a:pt x="39809" y="1727985"/>
                  <a:pt x="0" y="1536336"/>
                </a:cubicBezTo>
                <a:cubicBezTo>
                  <a:pt x="-39809" y="1344687"/>
                  <a:pt x="27715" y="1203802"/>
                  <a:pt x="0" y="1010194"/>
                </a:cubicBezTo>
                <a:cubicBezTo>
                  <a:pt x="-27715" y="816586"/>
                  <a:pt x="50787" y="339744"/>
                  <a:pt x="0" y="0"/>
                </a:cubicBezTo>
                <a:close/>
              </a:path>
            </a:pathLst>
          </a:custGeom>
          <a:ln w="50800">
            <a:solidFill>
              <a:srgbClr val="FFFFFF"/>
            </a:solidFill>
            <a:extLst>
              <a:ext uri="{C807C97D-BFC1-408E-A445-0C87EB9F89A2}">
                <ask:lineSketchStyleProps xmlns:ask="http://schemas.microsoft.com/office/drawing/2018/sketchyshapes" sd="273565337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571E9D5-0040-4FC8-BD81-DF613A7E788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6" t="12992" r="7203" b="15899"/>
          <a:stretch/>
        </p:blipFill>
        <p:spPr>
          <a:xfrm rot="278107">
            <a:off x="5564086" y="3712581"/>
            <a:ext cx="2252012" cy="2517877"/>
          </a:xfrm>
          <a:custGeom>
            <a:avLst/>
            <a:gdLst>
              <a:gd name="connsiteX0" fmla="*/ 0 w 2252012"/>
              <a:gd name="connsiteY0" fmla="*/ 0 h 2517877"/>
              <a:gd name="connsiteX1" fmla="*/ 495443 w 2252012"/>
              <a:gd name="connsiteY1" fmla="*/ 0 h 2517877"/>
              <a:gd name="connsiteX2" fmla="*/ 1103486 w 2252012"/>
              <a:gd name="connsiteY2" fmla="*/ 0 h 2517877"/>
              <a:gd name="connsiteX3" fmla="*/ 1666489 w 2252012"/>
              <a:gd name="connsiteY3" fmla="*/ 0 h 2517877"/>
              <a:gd name="connsiteX4" fmla="*/ 2252012 w 2252012"/>
              <a:gd name="connsiteY4" fmla="*/ 0 h 2517877"/>
              <a:gd name="connsiteX5" fmla="*/ 2252012 w 2252012"/>
              <a:gd name="connsiteY5" fmla="*/ 428039 h 2517877"/>
              <a:gd name="connsiteX6" fmla="*/ 2252012 w 2252012"/>
              <a:gd name="connsiteY6" fmla="*/ 981972 h 2517877"/>
              <a:gd name="connsiteX7" fmla="*/ 2252012 w 2252012"/>
              <a:gd name="connsiteY7" fmla="*/ 1485547 h 2517877"/>
              <a:gd name="connsiteX8" fmla="*/ 2252012 w 2252012"/>
              <a:gd name="connsiteY8" fmla="*/ 1989123 h 2517877"/>
              <a:gd name="connsiteX9" fmla="*/ 2252012 w 2252012"/>
              <a:gd name="connsiteY9" fmla="*/ 2517877 h 2517877"/>
              <a:gd name="connsiteX10" fmla="*/ 1734049 w 2252012"/>
              <a:gd name="connsiteY10" fmla="*/ 2517877 h 2517877"/>
              <a:gd name="connsiteX11" fmla="*/ 1148526 w 2252012"/>
              <a:gd name="connsiteY11" fmla="*/ 2517877 h 2517877"/>
              <a:gd name="connsiteX12" fmla="*/ 608043 w 2252012"/>
              <a:gd name="connsiteY12" fmla="*/ 2517877 h 2517877"/>
              <a:gd name="connsiteX13" fmla="*/ 0 w 2252012"/>
              <a:gd name="connsiteY13" fmla="*/ 2517877 h 2517877"/>
              <a:gd name="connsiteX14" fmla="*/ 0 w 2252012"/>
              <a:gd name="connsiteY14" fmla="*/ 2064659 h 2517877"/>
              <a:gd name="connsiteX15" fmla="*/ 0 w 2252012"/>
              <a:gd name="connsiteY15" fmla="*/ 1510726 h 2517877"/>
              <a:gd name="connsiteX16" fmla="*/ 0 w 2252012"/>
              <a:gd name="connsiteY16" fmla="*/ 1032330 h 2517877"/>
              <a:gd name="connsiteX17" fmla="*/ 0 w 2252012"/>
              <a:gd name="connsiteY17" fmla="*/ 579112 h 2517877"/>
              <a:gd name="connsiteX18" fmla="*/ 0 w 2252012"/>
              <a:gd name="connsiteY18" fmla="*/ 0 h 251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52012" h="2517877" fill="none" extrusionOk="0">
                <a:moveTo>
                  <a:pt x="0" y="0"/>
                </a:moveTo>
                <a:cubicBezTo>
                  <a:pt x="164754" y="-57297"/>
                  <a:pt x="248146" y="1578"/>
                  <a:pt x="495443" y="0"/>
                </a:cubicBezTo>
                <a:cubicBezTo>
                  <a:pt x="742740" y="-1578"/>
                  <a:pt x="928160" y="24043"/>
                  <a:pt x="1103486" y="0"/>
                </a:cubicBezTo>
                <a:cubicBezTo>
                  <a:pt x="1278812" y="-24043"/>
                  <a:pt x="1500979" y="39479"/>
                  <a:pt x="1666489" y="0"/>
                </a:cubicBezTo>
                <a:cubicBezTo>
                  <a:pt x="1831999" y="-39479"/>
                  <a:pt x="2059172" y="29291"/>
                  <a:pt x="2252012" y="0"/>
                </a:cubicBezTo>
                <a:cubicBezTo>
                  <a:pt x="2294769" y="129837"/>
                  <a:pt x="2249758" y="298780"/>
                  <a:pt x="2252012" y="428039"/>
                </a:cubicBezTo>
                <a:cubicBezTo>
                  <a:pt x="2254266" y="557298"/>
                  <a:pt x="2227831" y="799580"/>
                  <a:pt x="2252012" y="981972"/>
                </a:cubicBezTo>
                <a:cubicBezTo>
                  <a:pt x="2276193" y="1164364"/>
                  <a:pt x="2248721" y="1377163"/>
                  <a:pt x="2252012" y="1485547"/>
                </a:cubicBezTo>
                <a:cubicBezTo>
                  <a:pt x="2255303" y="1593932"/>
                  <a:pt x="2228048" y="1761076"/>
                  <a:pt x="2252012" y="1989123"/>
                </a:cubicBezTo>
                <a:cubicBezTo>
                  <a:pt x="2275976" y="2217170"/>
                  <a:pt x="2190033" y="2363978"/>
                  <a:pt x="2252012" y="2517877"/>
                </a:cubicBezTo>
                <a:cubicBezTo>
                  <a:pt x="2121303" y="2535426"/>
                  <a:pt x="1846139" y="2463111"/>
                  <a:pt x="1734049" y="2517877"/>
                </a:cubicBezTo>
                <a:cubicBezTo>
                  <a:pt x="1621959" y="2572643"/>
                  <a:pt x="1342027" y="2503736"/>
                  <a:pt x="1148526" y="2517877"/>
                </a:cubicBezTo>
                <a:cubicBezTo>
                  <a:pt x="955025" y="2532018"/>
                  <a:pt x="717705" y="2455849"/>
                  <a:pt x="608043" y="2517877"/>
                </a:cubicBezTo>
                <a:cubicBezTo>
                  <a:pt x="498381" y="2579905"/>
                  <a:pt x="288744" y="2475240"/>
                  <a:pt x="0" y="2517877"/>
                </a:cubicBezTo>
                <a:cubicBezTo>
                  <a:pt x="-48758" y="2345094"/>
                  <a:pt x="46331" y="2264738"/>
                  <a:pt x="0" y="2064659"/>
                </a:cubicBezTo>
                <a:cubicBezTo>
                  <a:pt x="-46331" y="1864580"/>
                  <a:pt x="9300" y="1671999"/>
                  <a:pt x="0" y="1510726"/>
                </a:cubicBezTo>
                <a:cubicBezTo>
                  <a:pt x="-9300" y="1349453"/>
                  <a:pt x="28613" y="1249986"/>
                  <a:pt x="0" y="1032330"/>
                </a:cubicBezTo>
                <a:cubicBezTo>
                  <a:pt x="-28613" y="814674"/>
                  <a:pt x="51972" y="759866"/>
                  <a:pt x="0" y="579112"/>
                </a:cubicBezTo>
                <a:cubicBezTo>
                  <a:pt x="-51972" y="398358"/>
                  <a:pt x="3284" y="140967"/>
                  <a:pt x="0" y="0"/>
                </a:cubicBezTo>
                <a:close/>
              </a:path>
              <a:path w="2252012" h="2517877" stroke="0" extrusionOk="0">
                <a:moveTo>
                  <a:pt x="0" y="0"/>
                </a:moveTo>
                <a:cubicBezTo>
                  <a:pt x="229015" y="-4969"/>
                  <a:pt x="437175" y="60044"/>
                  <a:pt x="563003" y="0"/>
                </a:cubicBezTo>
                <a:cubicBezTo>
                  <a:pt x="688831" y="-60044"/>
                  <a:pt x="853307" y="49020"/>
                  <a:pt x="1103486" y="0"/>
                </a:cubicBezTo>
                <a:cubicBezTo>
                  <a:pt x="1353665" y="-49020"/>
                  <a:pt x="1462633" y="41910"/>
                  <a:pt x="1689009" y="0"/>
                </a:cubicBezTo>
                <a:cubicBezTo>
                  <a:pt x="1915385" y="-41910"/>
                  <a:pt x="2047681" y="26179"/>
                  <a:pt x="2252012" y="0"/>
                </a:cubicBezTo>
                <a:cubicBezTo>
                  <a:pt x="2255090" y="229416"/>
                  <a:pt x="2201957" y="326800"/>
                  <a:pt x="2252012" y="503575"/>
                </a:cubicBezTo>
                <a:cubicBezTo>
                  <a:pt x="2302067" y="680350"/>
                  <a:pt x="2220740" y="903221"/>
                  <a:pt x="2252012" y="1007151"/>
                </a:cubicBezTo>
                <a:cubicBezTo>
                  <a:pt x="2283284" y="1111081"/>
                  <a:pt x="2235743" y="1338143"/>
                  <a:pt x="2252012" y="1435190"/>
                </a:cubicBezTo>
                <a:cubicBezTo>
                  <a:pt x="2268281" y="1532237"/>
                  <a:pt x="2192555" y="1877165"/>
                  <a:pt x="2252012" y="1989123"/>
                </a:cubicBezTo>
                <a:cubicBezTo>
                  <a:pt x="2311469" y="2101081"/>
                  <a:pt x="2209671" y="2321487"/>
                  <a:pt x="2252012" y="2517877"/>
                </a:cubicBezTo>
                <a:cubicBezTo>
                  <a:pt x="2033609" y="2565858"/>
                  <a:pt x="1860784" y="2515916"/>
                  <a:pt x="1666489" y="2517877"/>
                </a:cubicBezTo>
                <a:cubicBezTo>
                  <a:pt x="1472194" y="2519838"/>
                  <a:pt x="1374843" y="2502666"/>
                  <a:pt x="1171046" y="2517877"/>
                </a:cubicBezTo>
                <a:cubicBezTo>
                  <a:pt x="967249" y="2533088"/>
                  <a:pt x="821215" y="2517771"/>
                  <a:pt x="585523" y="2517877"/>
                </a:cubicBezTo>
                <a:cubicBezTo>
                  <a:pt x="349831" y="2517983"/>
                  <a:pt x="172031" y="2517285"/>
                  <a:pt x="0" y="2517877"/>
                </a:cubicBezTo>
                <a:cubicBezTo>
                  <a:pt x="-37251" y="2296122"/>
                  <a:pt x="26366" y="2168490"/>
                  <a:pt x="0" y="1989123"/>
                </a:cubicBezTo>
                <a:cubicBezTo>
                  <a:pt x="-26366" y="1809756"/>
                  <a:pt x="22812" y="1719101"/>
                  <a:pt x="0" y="1535905"/>
                </a:cubicBezTo>
                <a:cubicBezTo>
                  <a:pt x="-22812" y="1352709"/>
                  <a:pt x="36643" y="1179274"/>
                  <a:pt x="0" y="1032330"/>
                </a:cubicBezTo>
                <a:cubicBezTo>
                  <a:pt x="-36643" y="885387"/>
                  <a:pt x="12986" y="753672"/>
                  <a:pt x="0" y="478397"/>
                </a:cubicBezTo>
                <a:cubicBezTo>
                  <a:pt x="-12986" y="203122"/>
                  <a:pt x="17441" y="153296"/>
                  <a:pt x="0" y="0"/>
                </a:cubicBezTo>
                <a:close/>
              </a:path>
            </a:pathLst>
          </a:custGeom>
          <a:ln w="50800">
            <a:solidFill>
              <a:srgbClr val="FFFFFF"/>
            </a:solidFill>
            <a:extLst>
              <a:ext uri="{C807C97D-BFC1-408E-A445-0C87EB9F89A2}">
                <ask:lineSketchStyleProps xmlns:ask="http://schemas.microsoft.com/office/drawing/2018/sketchyshapes" sd="273565337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78CDD4E-BC6E-4BF5-8D5B-8E69E097D0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831" y="3775112"/>
            <a:ext cx="2392816" cy="2392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9B9042E-0A75-4693-B8BC-9E9095549D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8231">
            <a:off x="2365663" y="2476595"/>
            <a:ext cx="960295" cy="962702"/>
          </a:xfrm>
          <a:prstGeom prst="ellipse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6AAF82E-5C0E-438E-AD2D-B6D53BCF7E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8231">
            <a:off x="4416454" y="5568739"/>
            <a:ext cx="960295" cy="962702"/>
          </a:xfrm>
          <a:prstGeom prst="ellipse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EF3F690-E812-4A2C-95E2-6C9E03CB7BA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0"/>
          <a:stretch/>
        </p:blipFill>
        <p:spPr>
          <a:xfrm>
            <a:off x="10189995" y="5266146"/>
            <a:ext cx="1113301" cy="1070026"/>
          </a:xfrm>
          <a:prstGeom prst="ellipse">
            <a:avLst/>
          </a:prstGeom>
          <a:ln>
            <a:noFill/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5220E71-CD19-4E42-8643-FAE5681FAAF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645" y="5404262"/>
            <a:ext cx="1114466" cy="1114466"/>
          </a:xfrm>
          <a:prstGeom prst="ellipse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7153F6A-2A3B-4044-8790-DE6DBF1DDBC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0"/>
          <a:stretch/>
        </p:blipFill>
        <p:spPr>
          <a:xfrm>
            <a:off x="8365427" y="2664058"/>
            <a:ext cx="1113301" cy="1070026"/>
          </a:xfrm>
          <a:prstGeom prst="ellipse">
            <a:avLst/>
          </a:prstGeom>
          <a:ln>
            <a:noFill/>
          </a:ln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C48FBC2-EFAD-49C4-AFA4-0A6DD67E3DD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918">
            <a:off x="6823019" y="5634638"/>
            <a:ext cx="1114466" cy="1114466"/>
          </a:xfrm>
          <a:prstGeom prst="ellipse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DB628AD-8F51-4A63-862A-DF299BFA833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5081">
            <a:off x="5036530" y="2665603"/>
            <a:ext cx="1076390" cy="94004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2724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F51368-39E2-46FE-B661-5248FA495BE5}"/>
              </a:ext>
            </a:extLst>
          </p:cNvPr>
          <p:cNvSpPr txBox="1"/>
          <p:nvPr/>
        </p:nvSpPr>
        <p:spPr>
          <a:xfrm>
            <a:off x="412740" y="920874"/>
            <a:ext cx="11366519" cy="4656788"/>
          </a:xfrm>
          <a:custGeom>
            <a:avLst/>
            <a:gdLst>
              <a:gd name="connsiteX0" fmla="*/ 0 w 11366519"/>
              <a:gd name="connsiteY0" fmla="*/ 0 h 4656788"/>
              <a:gd name="connsiteX1" fmla="*/ 484573 w 11366519"/>
              <a:gd name="connsiteY1" fmla="*/ 0 h 4656788"/>
              <a:gd name="connsiteX2" fmla="*/ 1082810 w 11366519"/>
              <a:gd name="connsiteY2" fmla="*/ 0 h 4656788"/>
              <a:gd name="connsiteX3" fmla="*/ 1453718 w 11366519"/>
              <a:gd name="connsiteY3" fmla="*/ 0 h 4656788"/>
              <a:gd name="connsiteX4" fmla="*/ 2165621 w 11366519"/>
              <a:gd name="connsiteY4" fmla="*/ 0 h 4656788"/>
              <a:gd name="connsiteX5" fmla="*/ 2991189 w 11366519"/>
              <a:gd name="connsiteY5" fmla="*/ 0 h 4656788"/>
              <a:gd name="connsiteX6" fmla="*/ 3248431 w 11366519"/>
              <a:gd name="connsiteY6" fmla="*/ 0 h 4656788"/>
              <a:gd name="connsiteX7" fmla="*/ 3733004 w 11366519"/>
              <a:gd name="connsiteY7" fmla="*/ 0 h 4656788"/>
              <a:gd name="connsiteX8" fmla="*/ 4558572 w 11366519"/>
              <a:gd name="connsiteY8" fmla="*/ 0 h 4656788"/>
              <a:gd name="connsiteX9" fmla="*/ 5270475 w 11366519"/>
              <a:gd name="connsiteY9" fmla="*/ 0 h 4656788"/>
              <a:gd name="connsiteX10" fmla="*/ 6096044 w 11366519"/>
              <a:gd name="connsiteY10" fmla="*/ 0 h 4656788"/>
              <a:gd name="connsiteX11" fmla="*/ 6921612 w 11366519"/>
              <a:gd name="connsiteY11" fmla="*/ 0 h 4656788"/>
              <a:gd name="connsiteX12" fmla="*/ 7519850 w 11366519"/>
              <a:gd name="connsiteY12" fmla="*/ 0 h 4656788"/>
              <a:gd name="connsiteX13" fmla="*/ 8345418 w 11366519"/>
              <a:gd name="connsiteY13" fmla="*/ 0 h 4656788"/>
              <a:gd name="connsiteX14" fmla="*/ 8829991 w 11366519"/>
              <a:gd name="connsiteY14" fmla="*/ 0 h 4656788"/>
              <a:gd name="connsiteX15" fmla="*/ 9655559 w 11366519"/>
              <a:gd name="connsiteY15" fmla="*/ 0 h 4656788"/>
              <a:gd name="connsiteX16" fmla="*/ 10026466 w 11366519"/>
              <a:gd name="connsiteY16" fmla="*/ 0 h 4656788"/>
              <a:gd name="connsiteX17" fmla="*/ 10283709 w 11366519"/>
              <a:gd name="connsiteY17" fmla="*/ 0 h 4656788"/>
              <a:gd name="connsiteX18" fmla="*/ 11366519 w 11366519"/>
              <a:gd name="connsiteY18" fmla="*/ 0 h 4656788"/>
              <a:gd name="connsiteX19" fmla="*/ 11366519 w 11366519"/>
              <a:gd name="connsiteY19" fmla="*/ 535531 h 4656788"/>
              <a:gd name="connsiteX20" fmla="*/ 11366519 w 11366519"/>
              <a:gd name="connsiteY20" fmla="*/ 1164197 h 4656788"/>
              <a:gd name="connsiteX21" fmla="*/ 11366519 w 11366519"/>
              <a:gd name="connsiteY21" fmla="*/ 1653160 h 4656788"/>
              <a:gd name="connsiteX22" fmla="*/ 11366519 w 11366519"/>
              <a:gd name="connsiteY22" fmla="*/ 2142122 h 4656788"/>
              <a:gd name="connsiteX23" fmla="*/ 11366519 w 11366519"/>
              <a:gd name="connsiteY23" fmla="*/ 2770789 h 4656788"/>
              <a:gd name="connsiteX24" fmla="*/ 11366519 w 11366519"/>
              <a:gd name="connsiteY24" fmla="*/ 3352887 h 4656788"/>
              <a:gd name="connsiteX25" fmla="*/ 11366519 w 11366519"/>
              <a:gd name="connsiteY25" fmla="*/ 3934986 h 4656788"/>
              <a:gd name="connsiteX26" fmla="*/ 11366519 w 11366519"/>
              <a:gd name="connsiteY26" fmla="*/ 4656788 h 4656788"/>
              <a:gd name="connsiteX27" fmla="*/ 11109277 w 11366519"/>
              <a:gd name="connsiteY27" fmla="*/ 4656788 h 4656788"/>
              <a:gd name="connsiteX28" fmla="*/ 10852034 w 11366519"/>
              <a:gd name="connsiteY28" fmla="*/ 4656788 h 4656788"/>
              <a:gd name="connsiteX29" fmla="*/ 10481127 w 11366519"/>
              <a:gd name="connsiteY29" fmla="*/ 4656788 h 4656788"/>
              <a:gd name="connsiteX30" fmla="*/ 9655559 w 11366519"/>
              <a:gd name="connsiteY30" fmla="*/ 4656788 h 4656788"/>
              <a:gd name="connsiteX31" fmla="*/ 9170986 w 11366519"/>
              <a:gd name="connsiteY31" fmla="*/ 4656788 h 4656788"/>
              <a:gd name="connsiteX32" fmla="*/ 8459083 w 11366519"/>
              <a:gd name="connsiteY32" fmla="*/ 4656788 h 4656788"/>
              <a:gd name="connsiteX33" fmla="*/ 7633515 w 11366519"/>
              <a:gd name="connsiteY33" fmla="*/ 4656788 h 4656788"/>
              <a:gd name="connsiteX34" fmla="*/ 7376273 w 11366519"/>
              <a:gd name="connsiteY34" fmla="*/ 4656788 h 4656788"/>
              <a:gd name="connsiteX35" fmla="*/ 7119030 w 11366519"/>
              <a:gd name="connsiteY35" fmla="*/ 4656788 h 4656788"/>
              <a:gd name="connsiteX36" fmla="*/ 6293462 w 11366519"/>
              <a:gd name="connsiteY36" fmla="*/ 4656788 h 4656788"/>
              <a:gd name="connsiteX37" fmla="*/ 5695224 w 11366519"/>
              <a:gd name="connsiteY37" fmla="*/ 4656788 h 4656788"/>
              <a:gd name="connsiteX38" fmla="*/ 5324317 w 11366519"/>
              <a:gd name="connsiteY38" fmla="*/ 4656788 h 4656788"/>
              <a:gd name="connsiteX39" fmla="*/ 4953409 w 11366519"/>
              <a:gd name="connsiteY39" fmla="*/ 4656788 h 4656788"/>
              <a:gd name="connsiteX40" fmla="*/ 4241506 w 11366519"/>
              <a:gd name="connsiteY40" fmla="*/ 4656788 h 4656788"/>
              <a:gd name="connsiteX41" fmla="*/ 3870599 w 11366519"/>
              <a:gd name="connsiteY41" fmla="*/ 4656788 h 4656788"/>
              <a:gd name="connsiteX42" fmla="*/ 3613357 w 11366519"/>
              <a:gd name="connsiteY42" fmla="*/ 4656788 h 4656788"/>
              <a:gd name="connsiteX43" fmla="*/ 3356114 w 11366519"/>
              <a:gd name="connsiteY43" fmla="*/ 4656788 h 4656788"/>
              <a:gd name="connsiteX44" fmla="*/ 2985207 w 11366519"/>
              <a:gd name="connsiteY44" fmla="*/ 4656788 h 4656788"/>
              <a:gd name="connsiteX45" fmla="*/ 2727965 w 11366519"/>
              <a:gd name="connsiteY45" fmla="*/ 4656788 h 4656788"/>
              <a:gd name="connsiteX46" fmla="*/ 2016062 w 11366519"/>
              <a:gd name="connsiteY46" fmla="*/ 4656788 h 4656788"/>
              <a:gd name="connsiteX47" fmla="*/ 1758819 w 11366519"/>
              <a:gd name="connsiteY47" fmla="*/ 4656788 h 4656788"/>
              <a:gd name="connsiteX48" fmla="*/ 1046916 w 11366519"/>
              <a:gd name="connsiteY48" fmla="*/ 4656788 h 4656788"/>
              <a:gd name="connsiteX49" fmla="*/ 0 w 11366519"/>
              <a:gd name="connsiteY49" fmla="*/ 4656788 h 4656788"/>
              <a:gd name="connsiteX50" fmla="*/ 0 w 11366519"/>
              <a:gd name="connsiteY50" fmla="*/ 4074690 h 4656788"/>
              <a:gd name="connsiteX51" fmla="*/ 0 w 11366519"/>
              <a:gd name="connsiteY51" fmla="*/ 3492591 h 4656788"/>
              <a:gd name="connsiteX52" fmla="*/ 0 w 11366519"/>
              <a:gd name="connsiteY52" fmla="*/ 2957060 h 4656788"/>
              <a:gd name="connsiteX53" fmla="*/ 0 w 11366519"/>
              <a:gd name="connsiteY53" fmla="*/ 2374962 h 4656788"/>
              <a:gd name="connsiteX54" fmla="*/ 0 w 11366519"/>
              <a:gd name="connsiteY54" fmla="*/ 1885999 h 4656788"/>
              <a:gd name="connsiteX55" fmla="*/ 0 w 11366519"/>
              <a:gd name="connsiteY55" fmla="*/ 1350469 h 4656788"/>
              <a:gd name="connsiteX56" fmla="*/ 0 w 11366519"/>
              <a:gd name="connsiteY56" fmla="*/ 861506 h 4656788"/>
              <a:gd name="connsiteX57" fmla="*/ 0 w 11366519"/>
              <a:gd name="connsiteY57" fmla="*/ 0 h 465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366519" h="4656788" fill="none" extrusionOk="0">
                <a:moveTo>
                  <a:pt x="0" y="0"/>
                </a:moveTo>
                <a:cubicBezTo>
                  <a:pt x="121569" y="-13887"/>
                  <a:pt x="268533" y="28914"/>
                  <a:pt x="484573" y="0"/>
                </a:cubicBezTo>
                <a:cubicBezTo>
                  <a:pt x="700613" y="-28914"/>
                  <a:pt x="959803" y="6109"/>
                  <a:pt x="1082810" y="0"/>
                </a:cubicBezTo>
                <a:cubicBezTo>
                  <a:pt x="1205817" y="-6109"/>
                  <a:pt x="1290865" y="10017"/>
                  <a:pt x="1453718" y="0"/>
                </a:cubicBezTo>
                <a:cubicBezTo>
                  <a:pt x="1616571" y="-10017"/>
                  <a:pt x="1907912" y="18015"/>
                  <a:pt x="2165621" y="0"/>
                </a:cubicBezTo>
                <a:cubicBezTo>
                  <a:pt x="2423330" y="-18015"/>
                  <a:pt x="2702455" y="373"/>
                  <a:pt x="2991189" y="0"/>
                </a:cubicBezTo>
                <a:cubicBezTo>
                  <a:pt x="3279923" y="-373"/>
                  <a:pt x="3132246" y="10172"/>
                  <a:pt x="3248431" y="0"/>
                </a:cubicBezTo>
                <a:cubicBezTo>
                  <a:pt x="3364616" y="-10172"/>
                  <a:pt x="3571447" y="2501"/>
                  <a:pt x="3733004" y="0"/>
                </a:cubicBezTo>
                <a:cubicBezTo>
                  <a:pt x="3894561" y="-2501"/>
                  <a:pt x="4343571" y="89178"/>
                  <a:pt x="4558572" y="0"/>
                </a:cubicBezTo>
                <a:cubicBezTo>
                  <a:pt x="4773573" y="-89178"/>
                  <a:pt x="4958158" y="38119"/>
                  <a:pt x="5270475" y="0"/>
                </a:cubicBezTo>
                <a:cubicBezTo>
                  <a:pt x="5582792" y="-38119"/>
                  <a:pt x="5877444" y="56229"/>
                  <a:pt x="6096044" y="0"/>
                </a:cubicBezTo>
                <a:cubicBezTo>
                  <a:pt x="6314644" y="-56229"/>
                  <a:pt x="6647895" y="73230"/>
                  <a:pt x="6921612" y="0"/>
                </a:cubicBezTo>
                <a:cubicBezTo>
                  <a:pt x="7195329" y="-73230"/>
                  <a:pt x="7227355" y="21731"/>
                  <a:pt x="7519850" y="0"/>
                </a:cubicBezTo>
                <a:cubicBezTo>
                  <a:pt x="7812345" y="-21731"/>
                  <a:pt x="8144089" y="68628"/>
                  <a:pt x="8345418" y="0"/>
                </a:cubicBezTo>
                <a:cubicBezTo>
                  <a:pt x="8546747" y="-68628"/>
                  <a:pt x="8606121" y="18246"/>
                  <a:pt x="8829991" y="0"/>
                </a:cubicBezTo>
                <a:cubicBezTo>
                  <a:pt x="9053861" y="-18246"/>
                  <a:pt x="9330453" y="38888"/>
                  <a:pt x="9655559" y="0"/>
                </a:cubicBezTo>
                <a:cubicBezTo>
                  <a:pt x="9980665" y="-38888"/>
                  <a:pt x="9918642" y="3954"/>
                  <a:pt x="10026466" y="0"/>
                </a:cubicBezTo>
                <a:cubicBezTo>
                  <a:pt x="10134290" y="-3954"/>
                  <a:pt x="10158545" y="148"/>
                  <a:pt x="10283709" y="0"/>
                </a:cubicBezTo>
                <a:cubicBezTo>
                  <a:pt x="10408873" y="-148"/>
                  <a:pt x="10923481" y="129182"/>
                  <a:pt x="11366519" y="0"/>
                </a:cubicBezTo>
                <a:cubicBezTo>
                  <a:pt x="11414586" y="230799"/>
                  <a:pt x="11320045" y="395137"/>
                  <a:pt x="11366519" y="535531"/>
                </a:cubicBezTo>
                <a:cubicBezTo>
                  <a:pt x="11412993" y="675925"/>
                  <a:pt x="11332603" y="885766"/>
                  <a:pt x="11366519" y="1164197"/>
                </a:cubicBezTo>
                <a:cubicBezTo>
                  <a:pt x="11400435" y="1442628"/>
                  <a:pt x="11316858" y="1426572"/>
                  <a:pt x="11366519" y="1653160"/>
                </a:cubicBezTo>
                <a:cubicBezTo>
                  <a:pt x="11416180" y="1879748"/>
                  <a:pt x="11358185" y="1976967"/>
                  <a:pt x="11366519" y="2142122"/>
                </a:cubicBezTo>
                <a:cubicBezTo>
                  <a:pt x="11374853" y="2307277"/>
                  <a:pt x="11360474" y="2612505"/>
                  <a:pt x="11366519" y="2770789"/>
                </a:cubicBezTo>
                <a:cubicBezTo>
                  <a:pt x="11372564" y="2929073"/>
                  <a:pt x="11354146" y="3073937"/>
                  <a:pt x="11366519" y="3352887"/>
                </a:cubicBezTo>
                <a:cubicBezTo>
                  <a:pt x="11378892" y="3631837"/>
                  <a:pt x="11308938" y="3671701"/>
                  <a:pt x="11366519" y="3934986"/>
                </a:cubicBezTo>
                <a:cubicBezTo>
                  <a:pt x="11424100" y="4198271"/>
                  <a:pt x="11305973" y="4413974"/>
                  <a:pt x="11366519" y="4656788"/>
                </a:cubicBezTo>
                <a:cubicBezTo>
                  <a:pt x="11262381" y="4672637"/>
                  <a:pt x="11167529" y="4631275"/>
                  <a:pt x="11109277" y="4656788"/>
                </a:cubicBezTo>
                <a:cubicBezTo>
                  <a:pt x="11051025" y="4682301"/>
                  <a:pt x="10930929" y="4627002"/>
                  <a:pt x="10852034" y="4656788"/>
                </a:cubicBezTo>
                <a:cubicBezTo>
                  <a:pt x="10773139" y="4686574"/>
                  <a:pt x="10570353" y="4645227"/>
                  <a:pt x="10481127" y="4656788"/>
                </a:cubicBezTo>
                <a:cubicBezTo>
                  <a:pt x="10391901" y="4668349"/>
                  <a:pt x="9884231" y="4627596"/>
                  <a:pt x="9655559" y="4656788"/>
                </a:cubicBezTo>
                <a:cubicBezTo>
                  <a:pt x="9426887" y="4685980"/>
                  <a:pt x="9402663" y="4654104"/>
                  <a:pt x="9170986" y="4656788"/>
                </a:cubicBezTo>
                <a:cubicBezTo>
                  <a:pt x="8939309" y="4659472"/>
                  <a:pt x="8606354" y="4622525"/>
                  <a:pt x="8459083" y="4656788"/>
                </a:cubicBezTo>
                <a:cubicBezTo>
                  <a:pt x="8311812" y="4691051"/>
                  <a:pt x="7968823" y="4585211"/>
                  <a:pt x="7633515" y="4656788"/>
                </a:cubicBezTo>
                <a:cubicBezTo>
                  <a:pt x="7298207" y="4728365"/>
                  <a:pt x="7473695" y="4656313"/>
                  <a:pt x="7376273" y="4656788"/>
                </a:cubicBezTo>
                <a:cubicBezTo>
                  <a:pt x="7278851" y="4657263"/>
                  <a:pt x="7174697" y="4654375"/>
                  <a:pt x="7119030" y="4656788"/>
                </a:cubicBezTo>
                <a:cubicBezTo>
                  <a:pt x="7063363" y="4659201"/>
                  <a:pt x="6611141" y="4579754"/>
                  <a:pt x="6293462" y="4656788"/>
                </a:cubicBezTo>
                <a:cubicBezTo>
                  <a:pt x="5975783" y="4733822"/>
                  <a:pt x="5816758" y="4603977"/>
                  <a:pt x="5695224" y="4656788"/>
                </a:cubicBezTo>
                <a:cubicBezTo>
                  <a:pt x="5573690" y="4709599"/>
                  <a:pt x="5492023" y="4627999"/>
                  <a:pt x="5324317" y="4656788"/>
                </a:cubicBezTo>
                <a:cubicBezTo>
                  <a:pt x="5156611" y="4685577"/>
                  <a:pt x="5119878" y="4615405"/>
                  <a:pt x="4953409" y="4656788"/>
                </a:cubicBezTo>
                <a:cubicBezTo>
                  <a:pt x="4786940" y="4698171"/>
                  <a:pt x="4582040" y="4617298"/>
                  <a:pt x="4241506" y="4656788"/>
                </a:cubicBezTo>
                <a:cubicBezTo>
                  <a:pt x="3900972" y="4696278"/>
                  <a:pt x="3973827" y="4644298"/>
                  <a:pt x="3870599" y="4656788"/>
                </a:cubicBezTo>
                <a:cubicBezTo>
                  <a:pt x="3767371" y="4669278"/>
                  <a:pt x="3699102" y="4643396"/>
                  <a:pt x="3613357" y="4656788"/>
                </a:cubicBezTo>
                <a:cubicBezTo>
                  <a:pt x="3527612" y="4670180"/>
                  <a:pt x="3456699" y="4636533"/>
                  <a:pt x="3356114" y="4656788"/>
                </a:cubicBezTo>
                <a:cubicBezTo>
                  <a:pt x="3255529" y="4677043"/>
                  <a:pt x="3167936" y="4628905"/>
                  <a:pt x="2985207" y="4656788"/>
                </a:cubicBezTo>
                <a:cubicBezTo>
                  <a:pt x="2802478" y="4684671"/>
                  <a:pt x="2824480" y="4641848"/>
                  <a:pt x="2727965" y="4656788"/>
                </a:cubicBezTo>
                <a:cubicBezTo>
                  <a:pt x="2631450" y="4671728"/>
                  <a:pt x="2206226" y="4602123"/>
                  <a:pt x="2016062" y="4656788"/>
                </a:cubicBezTo>
                <a:cubicBezTo>
                  <a:pt x="1825898" y="4711453"/>
                  <a:pt x="1837268" y="4627711"/>
                  <a:pt x="1758819" y="4656788"/>
                </a:cubicBezTo>
                <a:cubicBezTo>
                  <a:pt x="1680370" y="4685865"/>
                  <a:pt x="1233026" y="4587620"/>
                  <a:pt x="1046916" y="4656788"/>
                </a:cubicBezTo>
                <a:cubicBezTo>
                  <a:pt x="860806" y="4725956"/>
                  <a:pt x="476382" y="4649225"/>
                  <a:pt x="0" y="4656788"/>
                </a:cubicBezTo>
                <a:cubicBezTo>
                  <a:pt x="-25320" y="4480848"/>
                  <a:pt x="64259" y="4242009"/>
                  <a:pt x="0" y="4074690"/>
                </a:cubicBezTo>
                <a:cubicBezTo>
                  <a:pt x="-64259" y="3907371"/>
                  <a:pt x="6313" y="3626810"/>
                  <a:pt x="0" y="3492591"/>
                </a:cubicBezTo>
                <a:cubicBezTo>
                  <a:pt x="-6313" y="3358372"/>
                  <a:pt x="37970" y="3175786"/>
                  <a:pt x="0" y="2957060"/>
                </a:cubicBezTo>
                <a:cubicBezTo>
                  <a:pt x="-37970" y="2738334"/>
                  <a:pt x="63868" y="2498403"/>
                  <a:pt x="0" y="2374962"/>
                </a:cubicBezTo>
                <a:cubicBezTo>
                  <a:pt x="-63868" y="2251521"/>
                  <a:pt x="41448" y="2107002"/>
                  <a:pt x="0" y="1885999"/>
                </a:cubicBezTo>
                <a:cubicBezTo>
                  <a:pt x="-41448" y="1664996"/>
                  <a:pt x="41600" y="1565152"/>
                  <a:pt x="0" y="1350469"/>
                </a:cubicBezTo>
                <a:cubicBezTo>
                  <a:pt x="-41600" y="1135786"/>
                  <a:pt x="53455" y="1040095"/>
                  <a:pt x="0" y="861506"/>
                </a:cubicBezTo>
                <a:cubicBezTo>
                  <a:pt x="-53455" y="682917"/>
                  <a:pt x="22168" y="299762"/>
                  <a:pt x="0" y="0"/>
                </a:cubicBezTo>
                <a:close/>
              </a:path>
              <a:path w="11366519" h="4656788" stroke="0" extrusionOk="0">
                <a:moveTo>
                  <a:pt x="0" y="0"/>
                </a:moveTo>
                <a:cubicBezTo>
                  <a:pt x="393018" y="-78184"/>
                  <a:pt x="506965" y="56371"/>
                  <a:pt x="825568" y="0"/>
                </a:cubicBezTo>
                <a:cubicBezTo>
                  <a:pt x="1144171" y="-56371"/>
                  <a:pt x="970367" y="10345"/>
                  <a:pt x="1082810" y="0"/>
                </a:cubicBezTo>
                <a:cubicBezTo>
                  <a:pt x="1195253" y="-10345"/>
                  <a:pt x="1445573" y="10495"/>
                  <a:pt x="1794714" y="0"/>
                </a:cubicBezTo>
                <a:cubicBezTo>
                  <a:pt x="2143855" y="-10495"/>
                  <a:pt x="2070515" y="16602"/>
                  <a:pt x="2279286" y="0"/>
                </a:cubicBezTo>
                <a:cubicBezTo>
                  <a:pt x="2488057" y="-16602"/>
                  <a:pt x="2422753" y="29959"/>
                  <a:pt x="2536528" y="0"/>
                </a:cubicBezTo>
                <a:cubicBezTo>
                  <a:pt x="2650303" y="-29959"/>
                  <a:pt x="2874852" y="68552"/>
                  <a:pt x="3134766" y="0"/>
                </a:cubicBezTo>
                <a:cubicBezTo>
                  <a:pt x="3394680" y="-68552"/>
                  <a:pt x="3553708" y="70439"/>
                  <a:pt x="3733004" y="0"/>
                </a:cubicBezTo>
                <a:cubicBezTo>
                  <a:pt x="3912300" y="-70439"/>
                  <a:pt x="4036520" y="21116"/>
                  <a:pt x="4331242" y="0"/>
                </a:cubicBezTo>
                <a:cubicBezTo>
                  <a:pt x="4625964" y="-21116"/>
                  <a:pt x="4827555" y="47242"/>
                  <a:pt x="5043145" y="0"/>
                </a:cubicBezTo>
                <a:cubicBezTo>
                  <a:pt x="5258735" y="-47242"/>
                  <a:pt x="5430623" y="8233"/>
                  <a:pt x="5527718" y="0"/>
                </a:cubicBezTo>
                <a:cubicBezTo>
                  <a:pt x="5624813" y="-8233"/>
                  <a:pt x="6047889" y="42094"/>
                  <a:pt x="6353286" y="0"/>
                </a:cubicBezTo>
                <a:cubicBezTo>
                  <a:pt x="6658683" y="-42094"/>
                  <a:pt x="6602164" y="26895"/>
                  <a:pt x="6837859" y="0"/>
                </a:cubicBezTo>
                <a:cubicBezTo>
                  <a:pt x="7073554" y="-26895"/>
                  <a:pt x="6992913" y="2973"/>
                  <a:pt x="7095101" y="0"/>
                </a:cubicBezTo>
                <a:cubicBezTo>
                  <a:pt x="7197289" y="-2973"/>
                  <a:pt x="7285476" y="15904"/>
                  <a:pt x="7352343" y="0"/>
                </a:cubicBezTo>
                <a:cubicBezTo>
                  <a:pt x="7419210" y="-15904"/>
                  <a:pt x="7595469" y="7381"/>
                  <a:pt x="7723251" y="0"/>
                </a:cubicBezTo>
                <a:cubicBezTo>
                  <a:pt x="7851033" y="-7381"/>
                  <a:pt x="8353885" y="66006"/>
                  <a:pt x="8548819" y="0"/>
                </a:cubicBezTo>
                <a:cubicBezTo>
                  <a:pt x="8743753" y="-66006"/>
                  <a:pt x="8761210" y="20651"/>
                  <a:pt x="8919726" y="0"/>
                </a:cubicBezTo>
                <a:cubicBezTo>
                  <a:pt x="9078242" y="-20651"/>
                  <a:pt x="9280516" y="51991"/>
                  <a:pt x="9517964" y="0"/>
                </a:cubicBezTo>
                <a:cubicBezTo>
                  <a:pt x="9755412" y="-51991"/>
                  <a:pt x="9667419" y="10407"/>
                  <a:pt x="9775206" y="0"/>
                </a:cubicBezTo>
                <a:cubicBezTo>
                  <a:pt x="9882993" y="-10407"/>
                  <a:pt x="10226080" y="11576"/>
                  <a:pt x="10373444" y="0"/>
                </a:cubicBezTo>
                <a:cubicBezTo>
                  <a:pt x="10520808" y="-11576"/>
                  <a:pt x="10560886" y="3235"/>
                  <a:pt x="10744352" y="0"/>
                </a:cubicBezTo>
                <a:cubicBezTo>
                  <a:pt x="10927818" y="-3235"/>
                  <a:pt x="11199888" y="31606"/>
                  <a:pt x="11366519" y="0"/>
                </a:cubicBezTo>
                <a:cubicBezTo>
                  <a:pt x="11393450" y="233781"/>
                  <a:pt x="11358039" y="378015"/>
                  <a:pt x="11366519" y="488963"/>
                </a:cubicBezTo>
                <a:cubicBezTo>
                  <a:pt x="11374999" y="599911"/>
                  <a:pt x="11341437" y="946200"/>
                  <a:pt x="11366519" y="1164197"/>
                </a:cubicBezTo>
                <a:cubicBezTo>
                  <a:pt x="11391601" y="1382194"/>
                  <a:pt x="11356210" y="1461846"/>
                  <a:pt x="11366519" y="1653160"/>
                </a:cubicBezTo>
                <a:cubicBezTo>
                  <a:pt x="11376828" y="1844474"/>
                  <a:pt x="11307573" y="1996531"/>
                  <a:pt x="11366519" y="2281826"/>
                </a:cubicBezTo>
                <a:cubicBezTo>
                  <a:pt x="11425465" y="2567121"/>
                  <a:pt x="11326665" y="2612963"/>
                  <a:pt x="11366519" y="2770789"/>
                </a:cubicBezTo>
                <a:cubicBezTo>
                  <a:pt x="11406373" y="2928615"/>
                  <a:pt x="11331203" y="3072146"/>
                  <a:pt x="11366519" y="3259752"/>
                </a:cubicBezTo>
                <a:cubicBezTo>
                  <a:pt x="11401835" y="3447358"/>
                  <a:pt x="11344347" y="3633197"/>
                  <a:pt x="11366519" y="3841850"/>
                </a:cubicBezTo>
                <a:cubicBezTo>
                  <a:pt x="11388691" y="4050503"/>
                  <a:pt x="11326848" y="4490124"/>
                  <a:pt x="11366519" y="4656788"/>
                </a:cubicBezTo>
                <a:cubicBezTo>
                  <a:pt x="11157002" y="4661066"/>
                  <a:pt x="11105365" y="4634217"/>
                  <a:pt x="10881946" y="4656788"/>
                </a:cubicBezTo>
                <a:cubicBezTo>
                  <a:pt x="10658527" y="4679359"/>
                  <a:pt x="10243687" y="4572134"/>
                  <a:pt x="10056378" y="4656788"/>
                </a:cubicBezTo>
                <a:cubicBezTo>
                  <a:pt x="9869069" y="4741442"/>
                  <a:pt x="9673220" y="4587078"/>
                  <a:pt x="9458140" y="4656788"/>
                </a:cubicBezTo>
                <a:cubicBezTo>
                  <a:pt x="9243060" y="4726498"/>
                  <a:pt x="9243151" y="4616301"/>
                  <a:pt x="9087233" y="4656788"/>
                </a:cubicBezTo>
                <a:cubicBezTo>
                  <a:pt x="8931315" y="4697275"/>
                  <a:pt x="8802331" y="4610714"/>
                  <a:pt x="8602660" y="4656788"/>
                </a:cubicBezTo>
                <a:cubicBezTo>
                  <a:pt x="8402989" y="4702862"/>
                  <a:pt x="8205173" y="4603786"/>
                  <a:pt x="8004422" y="4656788"/>
                </a:cubicBezTo>
                <a:cubicBezTo>
                  <a:pt x="7803671" y="4709790"/>
                  <a:pt x="7726034" y="4643288"/>
                  <a:pt x="7519850" y="4656788"/>
                </a:cubicBezTo>
                <a:cubicBezTo>
                  <a:pt x="7313666" y="4670288"/>
                  <a:pt x="7347318" y="4637160"/>
                  <a:pt x="7262607" y="4656788"/>
                </a:cubicBezTo>
                <a:cubicBezTo>
                  <a:pt x="7177896" y="4676416"/>
                  <a:pt x="6716805" y="4560845"/>
                  <a:pt x="6437039" y="4656788"/>
                </a:cubicBezTo>
                <a:cubicBezTo>
                  <a:pt x="6157273" y="4752731"/>
                  <a:pt x="6076735" y="4638789"/>
                  <a:pt x="5952467" y="4656788"/>
                </a:cubicBezTo>
                <a:cubicBezTo>
                  <a:pt x="5828199" y="4674787"/>
                  <a:pt x="5765493" y="4622214"/>
                  <a:pt x="5581559" y="4656788"/>
                </a:cubicBezTo>
                <a:cubicBezTo>
                  <a:pt x="5397625" y="4691362"/>
                  <a:pt x="5442097" y="4637222"/>
                  <a:pt x="5324317" y="4656788"/>
                </a:cubicBezTo>
                <a:cubicBezTo>
                  <a:pt x="5206537" y="4676354"/>
                  <a:pt x="5019028" y="4656406"/>
                  <a:pt x="4726079" y="4656788"/>
                </a:cubicBezTo>
                <a:cubicBezTo>
                  <a:pt x="4433130" y="4657170"/>
                  <a:pt x="4586074" y="4629878"/>
                  <a:pt x="4468837" y="4656788"/>
                </a:cubicBezTo>
                <a:cubicBezTo>
                  <a:pt x="4351600" y="4683698"/>
                  <a:pt x="4079775" y="4582039"/>
                  <a:pt x="3756934" y="4656788"/>
                </a:cubicBezTo>
                <a:cubicBezTo>
                  <a:pt x="3434093" y="4731537"/>
                  <a:pt x="3258804" y="4607831"/>
                  <a:pt x="2931365" y="4656788"/>
                </a:cubicBezTo>
                <a:cubicBezTo>
                  <a:pt x="2603926" y="4705745"/>
                  <a:pt x="2487975" y="4623751"/>
                  <a:pt x="2105797" y="4656788"/>
                </a:cubicBezTo>
                <a:cubicBezTo>
                  <a:pt x="1723619" y="4689825"/>
                  <a:pt x="1602408" y="4645007"/>
                  <a:pt x="1393894" y="4656788"/>
                </a:cubicBezTo>
                <a:cubicBezTo>
                  <a:pt x="1185380" y="4668569"/>
                  <a:pt x="959674" y="4604337"/>
                  <a:pt x="681991" y="4656788"/>
                </a:cubicBezTo>
                <a:cubicBezTo>
                  <a:pt x="404308" y="4709239"/>
                  <a:pt x="276926" y="4630915"/>
                  <a:pt x="0" y="4656788"/>
                </a:cubicBezTo>
                <a:cubicBezTo>
                  <a:pt x="-35822" y="4463536"/>
                  <a:pt x="33491" y="4199958"/>
                  <a:pt x="0" y="4028122"/>
                </a:cubicBezTo>
                <a:cubicBezTo>
                  <a:pt x="-33491" y="3856286"/>
                  <a:pt x="30403" y="3678972"/>
                  <a:pt x="0" y="3492591"/>
                </a:cubicBezTo>
                <a:cubicBezTo>
                  <a:pt x="-30403" y="3306210"/>
                  <a:pt x="4415" y="3137426"/>
                  <a:pt x="0" y="2863925"/>
                </a:cubicBezTo>
                <a:cubicBezTo>
                  <a:pt x="-4415" y="2590424"/>
                  <a:pt x="8445" y="2545663"/>
                  <a:pt x="0" y="2374962"/>
                </a:cubicBezTo>
                <a:cubicBezTo>
                  <a:pt x="-8445" y="2204261"/>
                  <a:pt x="4003" y="2035616"/>
                  <a:pt x="0" y="1885999"/>
                </a:cubicBezTo>
                <a:cubicBezTo>
                  <a:pt x="-4003" y="1736382"/>
                  <a:pt x="15240" y="1363278"/>
                  <a:pt x="0" y="1210765"/>
                </a:cubicBezTo>
                <a:cubicBezTo>
                  <a:pt x="-15240" y="1058252"/>
                  <a:pt x="30220" y="829187"/>
                  <a:pt x="0" y="535531"/>
                </a:cubicBezTo>
                <a:cubicBezTo>
                  <a:pt x="-30220" y="241875"/>
                  <a:pt x="51527" y="159582"/>
                  <a:pt x="0" y="0"/>
                </a:cubicBezTo>
                <a:close/>
              </a:path>
            </a:pathLst>
          </a:custGeom>
          <a:solidFill>
            <a:srgbClr val="F4F0CC">
              <a:alpha val="70000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2330745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solidFill>
                  <a:srgbClr val="500050"/>
                </a:solidFill>
                <a:latin typeface="Bookman Old Style" panose="02050604050505020204" pitchFamily="18" charset="0"/>
              </a:rPr>
              <a:t>Журнал «Международная жизнь». Куба: орхидеи цветут круглый год – 2017.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0" i="0" dirty="0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Фолькер Арцт</a:t>
            </a:r>
            <a:r>
              <a:rPr lang="ru-RU" sz="2000" dirty="0">
                <a:solidFill>
                  <a:srgbClr val="500050"/>
                </a:solidFill>
                <a:latin typeface="Bookman Old Style" panose="02050604050505020204" pitchFamily="18" charset="0"/>
              </a:rPr>
              <a:t> «</a:t>
            </a:r>
            <a:r>
              <a:rPr lang="ru-RU" sz="2000" b="0" i="0" dirty="0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Умные растения. Как они заманивают и обманывают, защищаются и помогают друг другу». </a:t>
            </a:r>
            <a:r>
              <a:rPr lang="ru-RU" sz="2000" dirty="0">
                <a:solidFill>
                  <a:srgbClr val="500050"/>
                </a:solidFill>
                <a:latin typeface="Bookman Old Style" panose="02050604050505020204" pitchFamily="18" charset="0"/>
              </a:rPr>
              <a:t>– М.: </a:t>
            </a:r>
            <a:r>
              <a:rPr lang="ru-RU" sz="2000" dirty="0" err="1">
                <a:solidFill>
                  <a:srgbClr val="500050"/>
                </a:solidFill>
                <a:latin typeface="Bookman Old Style" panose="02050604050505020204" pitchFamily="18" charset="0"/>
              </a:rPr>
              <a:t>Ломоносовъ</a:t>
            </a:r>
            <a:r>
              <a:rPr lang="ru-RU" sz="2000" dirty="0">
                <a:solidFill>
                  <a:srgbClr val="500050"/>
                </a:solidFill>
                <a:latin typeface="Bookman Old Style" panose="02050604050505020204" pitchFamily="18" charset="0"/>
              </a:rPr>
              <a:t>,</a:t>
            </a:r>
            <a:r>
              <a:rPr lang="ru-RU" sz="2000" b="0" i="0" dirty="0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 2014.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solidFill>
                  <a:srgbClr val="500050"/>
                </a:solidFill>
                <a:latin typeface="Bookman Old Style" panose="02050604050505020204" pitchFamily="18" charset="0"/>
              </a:rPr>
              <a:t>Животовский</a:t>
            </a:r>
            <a:r>
              <a:rPr lang="ru-RU" sz="2000" dirty="0">
                <a:solidFill>
                  <a:srgbClr val="500050"/>
                </a:solidFill>
                <a:latin typeface="Bookman Old Style" panose="02050604050505020204" pitchFamily="18" charset="0"/>
              </a:rPr>
              <a:t> Н. П., Ботанический атлас. – М.: Белый город, 2022.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0" i="0" dirty="0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Селезнева В. А., Тропические и субтропические орхидеи. – М.: Наука, 1965.</a:t>
            </a:r>
            <a:endParaRPr lang="ru-RU" sz="2000" dirty="0">
              <a:solidFill>
                <a:srgbClr val="500050"/>
              </a:solidFill>
              <a:latin typeface="Bookman Old Style" panose="02050604050505020204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solidFill>
                  <a:srgbClr val="500050"/>
                </a:solidFill>
                <a:latin typeface="Bookman Old Style" panose="02050604050505020204" pitchFamily="18" charset="0"/>
              </a:rPr>
              <a:t>Новак Ф. А., Иллюстрированная энциклопедия растений. – Прага: </a:t>
            </a:r>
            <a:r>
              <a:rPr lang="ru-RU" sz="2000" dirty="0" err="1">
                <a:solidFill>
                  <a:srgbClr val="500050"/>
                </a:solidFill>
                <a:latin typeface="Bookman Old Style" panose="02050604050505020204" pitchFamily="18" charset="0"/>
              </a:rPr>
              <a:t>Артия</a:t>
            </a:r>
            <a:r>
              <a:rPr lang="ru-RU" sz="2000" dirty="0">
                <a:solidFill>
                  <a:srgbClr val="500050"/>
                </a:solidFill>
                <a:latin typeface="Bookman Old Style" panose="02050604050505020204" pitchFamily="18" charset="0"/>
              </a:rPr>
              <a:t>, 1982.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0" i="0" dirty="0" err="1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Курлански</a:t>
            </a:r>
            <a:r>
              <a:rPr lang="ru-RU" sz="2000" b="0" i="0" dirty="0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 М., Гавана: столица парадоксов. – М.: </a:t>
            </a:r>
            <a:r>
              <a:rPr lang="ru-RU" sz="2000" b="0" i="0" dirty="0" err="1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КоЛибри</a:t>
            </a:r>
            <a:r>
              <a:rPr lang="ru-RU" sz="2000" b="0" i="0" dirty="0">
                <a:solidFill>
                  <a:srgbClr val="500050"/>
                </a:solidFill>
                <a:effectLst/>
                <a:latin typeface="Bookman Old Style" panose="02050604050505020204" pitchFamily="18" charset="0"/>
              </a:rPr>
              <a:t>, 2019.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500050"/>
                </a:solidFill>
                <a:latin typeface="Bookman Old Style" panose="020506040505050202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https://bigenc.ru/c/kuba-priroda-e51020</a:t>
            </a:r>
            <a:endParaRPr lang="ru-RU" sz="2000" dirty="0">
              <a:solidFill>
                <a:srgbClr val="500050"/>
              </a:solidFill>
              <a:latin typeface="Bookman Old Style" panose="02050604050505020204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500050"/>
                </a:solidFill>
                <a:latin typeface="Bookman Old Style" panose="02050604050505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https://glav-dacha.ru/orkhideya-brassiya/</a:t>
            </a:r>
            <a:endParaRPr lang="ru-RU" sz="2000" dirty="0">
              <a:solidFill>
                <a:srgbClr val="500050"/>
              </a:solidFill>
              <a:latin typeface="Bookman Old Style" panose="02050604050505020204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500050"/>
                </a:solidFill>
                <a:latin typeface="Bookman Old Style" panose="02050604050505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</a:t>
            </a:r>
            <a:r>
              <a:rPr lang="ru-RU" sz="2000" dirty="0">
                <a:solidFill>
                  <a:srgbClr val="500050"/>
                </a:solidFill>
                <a:latin typeface="Bookman Old Style" panose="02050604050505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Категория:Эндемики_Кубы</a:t>
            </a:r>
            <a:endParaRPr lang="ru-RU" sz="2000" dirty="0">
              <a:solidFill>
                <a:srgbClr val="50005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9D55930-8CF4-4DF0-810C-47D77AE1C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659B8C-35D9-4A03-8174-2085D44EF6ED}"/>
              </a:ext>
            </a:extLst>
          </p:cNvPr>
          <p:cNvSpPr txBox="1"/>
          <p:nvPr/>
        </p:nvSpPr>
        <p:spPr>
          <a:xfrm>
            <a:off x="2603062" y="274543"/>
            <a:ext cx="667294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0" dirty="0">
                <a:solidFill>
                  <a:srgbClr val="FEE2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Источники и литература:</a:t>
            </a:r>
            <a:endParaRPr lang="ru-RU" sz="3600" dirty="0">
              <a:solidFill>
                <a:srgbClr val="FEE2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80973-4262-456F-94D3-5933EE6546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395" y="3680431"/>
            <a:ext cx="2457660" cy="24576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BBECFD-F4C1-4423-87EC-5434000D3B41}"/>
              </a:ext>
            </a:extLst>
          </p:cNvPr>
          <p:cNvSpPr txBox="1"/>
          <p:nvPr/>
        </p:nvSpPr>
        <p:spPr>
          <a:xfrm>
            <a:off x="9087895" y="6146687"/>
            <a:ext cx="31426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5A1767"/>
                </a:solidFill>
                <a:latin typeface="Bookman Old Style" panose="02050604050505020204" pitchFamily="18" charset="0"/>
              </a:rPr>
              <a:t>Выставка рисунков Голубевой Елизаветы</a:t>
            </a:r>
            <a:endParaRPr lang="ru-RU" sz="1400" dirty="0">
              <a:solidFill>
                <a:srgbClr val="5A1767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621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7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2872</TotalTime>
  <Words>1319</Words>
  <Application>Microsoft Office PowerPoint</Application>
  <PresentationFormat>Широкоэкранный</PresentationFormat>
  <Paragraphs>192</Paragraphs>
  <Slides>12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Bookman Old Style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177</cp:revision>
  <dcterms:created xsi:type="dcterms:W3CDTF">2024-11-13T18:40:50Z</dcterms:created>
  <dcterms:modified xsi:type="dcterms:W3CDTF">2024-11-19T23:23:38Z</dcterms:modified>
</cp:coreProperties>
</file>