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90" r:id="rId2"/>
    <p:sldId id="288" r:id="rId3"/>
    <p:sldId id="265" r:id="rId4"/>
    <p:sldId id="267" r:id="rId5"/>
    <p:sldId id="280" r:id="rId6"/>
    <p:sldId id="279" r:id="rId7"/>
    <p:sldId id="274" r:id="rId8"/>
    <p:sldId id="269" r:id="rId9"/>
    <p:sldId id="270" r:id="rId10"/>
    <p:sldId id="289" r:id="rId11"/>
    <p:sldId id="29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441" autoAdjust="0"/>
  </p:normalViewPr>
  <p:slideViewPr>
    <p:cSldViewPr snapToGrid="0" showGuides="1">
      <p:cViewPr varScale="1">
        <p:scale>
          <a:sx n="114" d="100"/>
          <a:sy n="114" d="100"/>
        </p:scale>
        <p:origin x="47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C61C16-B3E9-458A-B7EE-AA9D267763EB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ED3B5D-FD18-4D5A-BE68-7302D85F7C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32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F952-BE0F-413D-97A4-82CB1E69BF3E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70FF9-CEFD-4563-8CC4-F25517C0D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527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F952-BE0F-413D-97A4-82CB1E69BF3E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70FF9-CEFD-4563-8CC4-F25517C0D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757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F952-BE0F-413D-97A4-82CB1E69BF3E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70FF9-CEFD-4563-8CC4-F25517C0D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09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F952-BE0F-413D-97A4-82CB1E69BF3E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70FF9-CEFD-4563-8CC4-F25517C0D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859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F952-BE0F-413D-97A4-82CB1E69BF3E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70FF9-CEFD-4563-8CC4-F25517C0D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09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F952-BE0F-413D-97A4-82CB1E69BF3E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70FF9-CEFD-4563-8CC4-F25517C0D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8084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F952-BE0F-413D-97A4-82CB1E69BF3E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70FF9-CEFD-4563-8CC4-F25517C0D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473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F952-BE0F-413D-97A4-82CB1E69BF3E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70FF9-CEFD-4563-8CC4-F25517C0D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820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F952-BE0F-413D-97A4-82CB1E69BF3E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70FF9-CEFD-4563-8CC4-F25517C0D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721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F952-BE0F-413D-97A4-82CB1E69BF3E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70FF9-CEFD-4563-8CC4-F25517C0D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775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AF952-BE0F-413D-97A4-82CB1E69BF3E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70FF9-CEFD-4563-8CC4-F25517C0D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752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AF952-BE0F-413D-97A4-82CB1E69BF3E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70FF9-CEFD-4563-8CC4-F25517C0DB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664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18" Type="http://schemas.openxmlformats.org/officeDocument/2006/relationships/image" Target="../media/image10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microsoft.com/office/2007/relationships/hdphoto" Target="../media/hdphoto5.wdp"/><Relationship Id="rId17" Type="http://schemas.microsoft.com/office/2007/relationships/hdphoto" Target="../media/hdphoto7.wdp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20" Type="http://schemas.microsoft.com/office/2007/relationships/hdphoto" Target="../media/hdphoto8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microsoft.com/office/2007/relationships/hdphoto" Target="../media/hdphoto2.wdp"/><Relationship Id="rId15" Type="http://schemas.microsoft.com/office/2007/relationships/hdphoto" Target="../media/hdphoto6.wdp"/><Relationship Id="rId10" Type="http://schemas.microsoft.com/office/2007/relationships/hdphoto" Target="../media/hdphoto4.wdp"/><Relationship Id="rId19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11" Type="http://schemas.microsoft.com/office/2007/relationships/hdphoto" Target="../media/hdphoto9.wdp"/><Relationship Id="rId5" Type="http://schemas.openxmlformats.org/officeDocument/2006/relationships/image" Target="../media/image15.JPG"/><Relationship Id="rId10" Type="http://schemas.openxmlformats.org/officeDocument/2006/relationships/image" Target="../media/image18.png"/><Relationship Id="rId4" Type="http://schemas.openxmlformats.org/officeDocument/2006/relationships/image" Target="../media/image14.JPG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jpeg"/><Relationship Id="rId18" Type="http://schemas.openxmlformats.org/officeDocument/2006/relationships/image" Target="../media/image32.png"/><Relationship Id="rId26" Type="http://schemas.openxmlformats.org/officeDocument/2006/relationships/image" Target="../media/image40.jpeg"/><Relationship Id="rId3" Type="http://schemas.openxmlformats.org/officeDocument/2006/relationships/image" Target="../media/image20.png"/><Relationship Id="rId21" Type="http://schemas.openxmlformats.org/officeDocument/2006/relationships/image" Target="../media/image35.jpeg"/><Relationship Id="rId34" Type="http://schemas.openxmlformats.org/officeDocument/2006/relationships/image" Target="../media/image46.jpeg"/><Relationship Id="rId7" Type="http://schemas.openxmlformats.org/officeDocument/2006/relationships/image" Target="../media/image22.JPEG"/><Relationship Id="rId12" Type="http://schemas.openxmlformats.org/officeDocument/2006/relationships/image" Target="../media/image26.jpeg"/><Relationship Id="rId17" Type="http://schemas.openxmlformats.org/officeDocument/2006/relationships/image" Target="../media/image31.png"/><Relationship Id="rId25" Type="http://schemas.openxmlformats.org/officeDocument/2006/relationships/image" Target="../media/image39.jpeg"/><Relationship Id="rId33" Type="http://schemas.openxmlformats.org/officeDocument/2006/relationships/image" Target="../media/image45.png"/><Relationship Id="rId2" Type="http://schemas.openxmlformats.org/officeDocument/2006/relationships/image" Target="../media/image19.jpeg"/><Relationship Id="rId16" Type="http://schemas.openxmlformats.org/officeDocument/2006/relationships/image" Target="../media/image30.jpeg"/><Relationship Id="rId20" Type="http://schemas.openxmlformats.org/officeDocument/2006/relationships/image" Target="../media/image34.jpeg"/><Relationship Id="rId29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11" Type="http://schemas.openxmlformats.org/officeDocument/2006/relationships/image" Target="../media/image25.jpeg"/><Relationship Id="rId24" Type="http://schemas.openxmlformats.org/officeDocument/2006/relationships/image" Target="../media/image38.jpeg"/><Relationship Id="rId32" Type="http://schemas.openxmlformats.org/officeDocument/2006/relationships/image" Target="../media/image44.jpeg"/><Relationship Id="rId5" Type="http://schemas.openxmlformats.org/officeDocument/2006/relationships/image" Target="../media/image21.png"/><Relationship Id="rId15" Type="http://schemas.openxmlformats.org/officeDocument/2006/relationships/image" Target="../media/image29.jpeg"/><Relationship Id="rId23" Type="http://schemas.openxmlformats.org/officeDocument/2006/relationships/image" Target="../media/image37.jpeg"/><Relationship Id="rId28" Type="http://schemas.microsoft.com/office/2007/relationships/hdphoto" Target="../media/hdphoto2.wdp"/><Relationship Id="rId10" Type="http://schemas.microsoft.com/office/2007/relationships/hdphoto" Target="../media/hdphoto12.wdp"/><Relationship Id="rId19" Type="http://schemas.openxmlformats.org/officeDocument/2006/relationships/image" Target="../media/image33.jpeg"/><Relationship Id="rId31" Type="http://schemas.openxmlformats.org/officeDocument/2006/relationships/image" Target="../media/image43.jpeg"/><Relationship Id="rId4" Type="http://schemas.microsoft.com/office/2007/relationships/hdphoto" Target="../media/hdphoto10.wdp"/><Relationship Id="rId9" Type="http://schemas.openxmlformats.org/officeDocument/2006/relationships/image" Target="../media/image24.png"/><Relationship Id="rId14" Type="http://schemas.openxmlformats.org/officeDocument/2006/relationships/image" Target="../media/image28.jpeg"/><Relationship Id="rId22" Type="http://schemas.openxmlformats.org/officeDocument/2006/relationships/image" Target="../media/image36.jpeg"/><Relationship Id="rId27" Type="http://schemas.openxmlformats.org/officeDocument/2006/relationships/image" Target="../media/image2.png"/><Relationship Id="rId30" Type="http://schemas.openxmlformats.org/officeDocument/2006/relationships/image" Target="../media/image42.jpeg"/><Relationship Id="rId8" Type="http://schemas.openxmlformats.org/officeDocument/2006/relationships/image" Target="../media/image2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51.jpeg"/><Relationship Id="rId18" Type="http://schemas.microsoft.com/office/2007/relationships/hdphoto" Target="../media/hdphoto1.wdp"/><Relationship Id="rId3" Type="http://schemas.openxmlformats.org/officeDocument/2006/relationships/image" Target="../media/image48.png"/><Relationship Id="rId7" Type="http://schemas.openxmlformats.org/officeDocument/2006/relationships/image" Target="../media/image34.jpeg"/><Relationship Id="rId12" Type="http://schemas.openxmlformats.org/officeDocument/2006/relationships/image" Target="../media/image50.jpeg"/><Relationship Id="rId17" Type="http://schemas.openxmlformats.org/officeDocument/2006/relationships/image" Target="../media/image1.png"/><Relationship Id="rId2" Type="http://schemas.openxmlformats.org/officeDocument/2006/relationships/image" Target="../media/image47.png"/><Relationship Id="rId16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11" Type="http://schemas.openxmlformats.org/officeDocument/2006/relationships/image" Target="../media/image40.jpeg"/><Relationship Id="rId5" Type="http://schemas.openxmlformats.org/officeDocument/2006/relationships/image" Target="../media/image38.jpeg"/><Relationship Id="rId15" Type="http://schemas.openxmlformats.org/officeDocument/2006/relationships/image" Target="../media/image45.png"/><Relationship Id="rId10" Type="http://schemas.openxmlformats.org/officeDocument/2006/relationships/image" Target="../media/image39.jpeg"/><Relationship Id="rId4" Type="http://schemas.microsoft.com/office/2007/relationships/hdphoto" Target="../media/hdphoto13.wdp"/><Relationship Id="rId9" Type="http://schemas.openxmlformats.org/officeDocument/2006/relationships/image" Target="../media/image49.jpeg"/><Relationship Id="rId14" Type="http://schemas.openxmlformats.org/officeDocument/2006/relationships/image" Target="../media/image5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5.jpeg"/><Relationship Id="rId18" Type="http://schemas.openxmlformats.org/officeDocument/2006/relationships/image" Target="../media/image59.jpeg"/><Relationship Id="rId3" Type="http://schemas.openxmlformats.org/officeDocument/2006/relationships/image" Target="../media/image55.jpeg"/><Relationship Id="rId21" Type="http://schemas.openxmlformats.org/officeDocument/2006/relationships/image" Target="../media/image61.JPG"/><Relationship Id="rId7" Type="http://schemas.openxmlformats.org/officeDocument/2006/relationships/image" Target="../media/image33.jpeg"/><Relationship Id="rId12" Type="http://schemas.openxmlformats.org/officeDocument/2006/relationships/image" Target="../media/image50.jpeg"/><Relationship Id="rId17" Type="http://schemas.openxmlformats.org/officeDocument/2006/relationships/image" Target="../media/image45.png"/><Relationship Id="rId2" Type="http://schemas.openxmlformats.org/officeDocument/2006/relationships/image" Target="../media/image54.jpeg"/><Relationship Id="rId16" Type="http://schemas.openxmlformats.org/officeDocument/2006/relationships/image" Target="../media/image58.jpeg"/><Relationship Id="rId20" Type="http://schemas.microsoft.com/office/2007/relationships/hdphoto" Target="../media/hdphoto14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11" Type="http://schemas.openxmlformats.org/officeDocument/2006/relationships/image" Target="../media/image40.jpeg"/><Relationship Id="rId5" Type="http://schemas.microsoft.com/office/2007/relationships/hdphoto" Target="../media/hdphoto2.wdp"/><Relationship Id="rId15" Type="http://schemas.openxmlformats.org/officeDocument/2006/relationships/image" Target="../media/image57.jpeg"/><Relationship Id="rId10" Type="http://schemas.openxmlformats.org/officeDocument/2006/relationships/image" Target="../media/image39.jpeg"/><Relationship Id="rId19" Type="http://schemas.openxmlformats.org/officeDocument/2006/relationships/image" Target="../media/image60.png"/><Relationship Id="rId4" Type="http://schemas.openxmlformats.org/officeDocument/2006/relationships/image" Target="../media/image2.png"/><Relationship Id="rId9" Type="http://schemas.openxmlformats.org/officeDocument/2006/relationships/image" Target="../media/image49.jpeg"/><Relationship Id="rId14" Type="http://schemas.openxmlformats.org/officeDocument/2006/relationships/image" Target="../media/image5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50.jpeg"/><Relationship Id="rId18" Type="http://schemas.openxmlformats.org/officeDocument/2006/relationships/image" Target="../media/image67.jpeg"/><Relationship Id="rId3" Type="http://schemas.openxmlformats.org/officeDocument/2006/relationships/image" Target="../media/image20.png"/><Relationship Id="rId21" Type="http://schemas.microsoft.com/office/2007/relationships/hdphoto" Target="../media/hdphoto11.wdp"/><Relationship Id="rId7" Type="http://schemas.openxmlformats.org/officeDocument/2006/relationships/image" Target="../media/image38.jpeg"/><Relationship Id="rId12" Type="http://schemas.openxmlformats.org/officeDocument/2006/relationships/image" Target="../media/image40.jpeg"/><Relationship Id="rId17" Type="http://schemas.openxmlformats.org/officeDocument/2006/relationships/image" Target="../media/image66.jpeg"/><Relationship Id="rId2" Type="http://schemas.openxmlformats.org/officeDocument/2006/relationships/image" Target="../media/image19.jpeg"/><Relationship Id="rId16" Type="http://schemas.openxmlformats.org/officeDocument/2006/relationships/image" Target="../media/image65.jp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3.wdp"/><Relationship Id="rId11" Type="http://schemas.openxmlformats.org/officeDocument/2006/relationships/image" Target="../media/image39.jpeg"/><Relationship Id="rId5" Type="http://schemas.openxmlformats.org/officeDocument/2006/relationships/image" Target="../media/image63.png"/><Relationship Id="rId15" Type="http://schemas.openxmlformats.org/officeDocument/2006/relationships/image" Target="../media/image64.jpeg"/><Relationship Id="rId10" Type="http://schemas.openxmlformats.org/officeDocument/2006/relationships/image" Target="../media/image49.jpeg"/><Relationship Id="rId19" Type="http://schemas.openxmlformats.org/officeDocument/2006/relationships/image" Target="../media/image68.jpg"/><Relationship Id="rId4" Type="http://schemas.openxmlformats.org/officeDocument/2006/relationships/image" Target="../media/image62.jpeg"/><Relationship Id="rId9" Type="http://schemas.openxmlformats.org/officeDocument/2006/relationships/image" Target="../media/image34.jpeg"/><Relationship Id="rId14" Type="http://schemas.openxmlformats.org/officeDocument/2006/relationships/image" Target="../media/image3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20.png"/><Relationship Id="rId18" Type="http://schemas.openxmlformats.org/officeDocument/2006/relationships/image" Target="../media/image73.png"/><Relationship Id="rId3" Type="http://schemas.openxmlformats.org/officeDocument/2006/relationships/image" Target="../media/image34.jpeg"/><Relationship Id="rId21" Type="http://schemas.microsoft.com/office/2007/relationships/hdphoto" Target="../media/hdphoto3.wdp"/><Relationship Id="rId7" Type="http://schemas.openxmlformats.org/officeDocument/2006/relationships/image" Target="../media/image40.jpeg"/><Relationship Id="rId12" Type="http://schemas.openxmlformats.org/officeDocument/2006/relationships/image" Target="../media/image19.jpeg"/><Relationship Id="rId17" Type="http://schemas.openxmlformats.org/officeDocument/2006/relationships/image" Target="../media/image72.jpeg"/><Relationship Id="rId2" Type="http://schemas.openxmlformats.org/officeDocument/2006/relationships/image" Target="../media/image33.jpeg"/><Relationship Id="rId16" Type="http://schemas.openxmlformats.org/officeDocument/2006/relationships/image" Target="../media/image71.jpe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11" Type="http://schemas.microsoft.com/office/2007/relationships/hdphoto" Target="../media/hdphoto9.wdp"/><Relationship Id="rId5" Type="http://schemas.openxmlformats.org/officeDocument/2006/relationships/image" Target="../media/image49.jpeg"/><Relationship Id="rId15" Type="http://schemas.openxmlformats.org/officeDocument/2006/relationships/image" Target="../media/image70.png"/><Relationship Id="rId10" Type="http://schemas.openxmlformats.org/officeDocument/2006/relationships/image" Target="../media/image18.png"/><Relationship Id="rId19" Type="http://schemas.microsoft.com/office/2007/relationships/hdphoto" Target="../media/hdphoto15.wdp"/><Relationship Id="rId4" Type="http://schemas.openxmlformats.org/officeDocument/2006/relationships/image" Target="../media/image35.jpeg"/><Relationship Id="rId9" Type="http://schemas.openxmlformats.org/officeDocument/2006/relationships/image" Target="../media/image38.jpeg"/><Relationship Id="rId14" Type="http://schemas.openxmlformats.org/officeDocument/2006/relationships/image" Target="../media/image69.jpeg"/><Relationship Id="rId22" Type="http://schemas.openxmlformats.org/officeDocument/2006/relationships/image" Target="../media/image7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5.png"/><Relationship Id="rId18" Type="http://schemas.openxmlformats.org/officeDocument/2006/relationships/image" Target="../media/image2.png"/><Relationship Id="rId3" Type="http://schemas.openxmlformats.org/officeDocument/2006/relationships/image" Target="../media/image38.jpeg"/><Relationship Id="rId21" Type="http://schemas.openxmlformats.org/officeDocument/2006/relationships/image" Target="../media/image79.png"/><Relationship Id="rId7" Type="http://schemas.openxmlformats.org/officeDocument/2006/relationships/image" Target="../media/image49.jpeg"/><Relationship Id="rId12" Type="http://schemas.openxmlformats.org/officeDocument/2006/relationships/image" Target="../media/image20.png"/><Relationship Id="rId17" Type="http://schemas.openxmlformats.org/officeDocument/2006/relationships/image" Target="../media/image77.jpeg"/><Relationship Id="rId2" Type="http://schemas.openxmlformats.org/officeDocument/2006/relationships/image" Target="../media/image75.JPG"/><Relationship Id="rId16" Type="http://schemas.microsoft.com/office/2007/relationships/hdphoto" Target="../media/hdphoto1.wdp"/><Relationship Id="rId20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19.jpeg"/><Relationship Id="rId5" Type="http://schemas.openxmlformats.org/officeDocument/2006/relationships/image" Target="../media/image34.jpeg"/><Relationship Id="rId15" Type="http://schemas.openxmlformats.org/officeDocument/2006/relationships/image" Target="../media/image1.png"/><Relationship Id="rId23" Type="http://schemas.microsoft.com/office/2007/relationships/hdphoto" Target="../media/hdphoto3.wdp"/><Relationship Id="rId10" Type="http://schemas.openxmlformats.org/officeDocument/2006/relationships/image" Target="../media/image50.jpeg"/><Relationship Id="rId19" Type="http://schemas.microsoft.com/office/2007/relationships/hdphoto" Target="../media/hdphoto2.wdp"/><Relationship Id="rId4" Type="http://schemas.openxmlformats.org/officeDocument/2006/relationships/image" Target="../media/image33.jpeg"/><Relationship Id="rId9" Type="http://schemas.openxmlformats.org/officeDocument/2006/relationships/image" Target="../media/image40.jpeg"/><Relationship Id="rId14" Type="http://schemas.openxmlformats.org/officeDocument/2006/relationships/image" Target="../media/image76.jpeg"/><Relationship Id="rId2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81.png"/><Relationship Id="rId18" Type="http://schemas.microsoft.com/office/2007/relationships/hdphoto" Target="../media/hdphoto1.wdp"/><Relationship Id="rId3" Type="http://schemas.openxmlformats.org/officeDocument/2006/relationships/image" Target="../media/image33.jpeg"/><Relationship Id="rId7" Type="http://schemas.openxmlformats.org/officeDocument/2006/relationships/image" Target="../media/image39.jpeg"/><Relationship Id="rId12" Type="http://schemas.microsoft.com/office/2007/relationships/hdphoto" Target="../media/hdphoto11.wdp"/><Relationship Id="rId17" Type="http://schemas.openxmlformats.org/officeDocument/2006/relationships/image" Target="../media/image1.png"/><Relationship Id="rId2" Type="http://schemas.openxmlformats.org/officeDocument/2006/relationships/image" Target="../media/image38.jpeg"/><Relationship Id="rId16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11" Type="http://schemas.openxmlformats.org/officeDocument/2006/relationships/image" Target="../media/image21.png"/><Relationship Id="rId5" Type="http://schemas.openxmlformats.org/officeDocument/2006/relationships/image" Target="../media/image35.jpeg"/><Relationship Id="rId15" Type="http://schemas.microsoft.com/office/2007/relationships/hdphoto" Target="../media/hdphoto13.wdp"/><Relationship Id="rId10" Type="http://schemas.openxmlformats.org/officeDocument/2006/relationships/image" Target="../media/image80.jpeg"/><Relationship Id="rId4" Type="http://schemas.openxmlformats.org/officeDocument/2006/relationships/image" Target="../media/image34.jpeg"/><Relationship Id="rId9" Type="http://schemas.openxmlformats.org/officeDocument/2006/relationships/image" Target="../media/image50.jpeg"/><Relationship Id="rId14" Type="http://schemas.openxmlformats.org/officeDocument/2006/relationships/image" Target="../media/image6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microsoft.com/office/2007/relationships/hdphoto" Target="../media/hdphoto9.wdp"/><Relationship Id="rId18" Type="http://schemas.microsoft.com/office/2007/relationships/hdphoto" Target="../media/hdphoto16.wdp"/><Relationship Id="rId26" Type="http://schemas.openxmlformats.org/officeDocument/2006/relationships/image" Target="../media/image21.png"/><Relationship Id="rId3" Type="http://schemas.openxmlformats.org/officeDocument/2006/relationships/image" Target="../media/image34.jpeg"/><Relationship Id="rId21" Type="http://schemas.microsoft.com/office/2007/relationships/hdphoto" Target="../media/hdphoto5.wdp"/><Relationship Id="rId7" Type="http://schemas.openxmlformats.org/officeDocument/2006/relationships/image" Target="../media/image40.jpeg"/><Relationship Id="rId12" Type="http://schemas.openxmlformats.org/officeDocument/2006/relationships/image" Target="../media/image18.png"/><Relationship Id="rId17" Type="http://schemas.openxmlformats.org/officeDocument/2006/relationships/image" Target="../media/image83.png"/><Relationship Id="rId25" Type="http://schemas.microsoft.com/office/2007/relationships/hdphoto" Target="../media/hdphoto8.wdp"/><Relationship Id="rId2" Type="http://schemas.openxmlformats.org/officeDocument/2006/relationships/image" Target="../media/image33.jpeg"/><Relationship Id="rId16" Type="http://schemas.openxmlformats.org/officeDocument/2006/relationships/image" Target="../media/image7.png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11" Type="http://schemas.microsoft.com/office/2007/relationships/hdphoto" Target="../media/hdphoto14.wdp"/><Relationship Id="rId24" Type="http://schemas.openxmlformats.org/officeDocument/2006/relationships/image" Target="../media/image11.png"/><Relationship Id="rId5" Type="http://schemas.openxmlformats.org/officeDocument/2006/relationships/image" Target="../media/image49.jpeg"/><Relationship Id="rId15" Type="http://schemas.microsoft.com/office/2007/relationships/hdphoto" Target="../media/hdphoto4.wdp"/><Relationship Id="rId23" Type="http://schemas.microsoft.com/office/2007/relationships/hdphoto" Target="../media/hdphoto6.wdp"/><Relationship Id="rId10" Type="http://schemas.openxmlformats.org/officeDocument/2006/relationships/image" Target="../media/image60.png"/><Relationship Id="rId19" Type="http://schemas.openxmlformats.org/officeDocument/2006/relationships/image" Target="../media/image10.png"/><Relationship Id="rId4" Type="http://schemas.openxmlformats.org/officeDocument/2006/relationships/image" Target="../media/image35.jpeg"/><Relationship Id="rId9" Type="http://schemas.openxmlformats.org/officeDocument/2006/relationships/image" Target="../media/image38.jpeg"/><Relationship Id="rId14" Type="http://schemas.openxmlformats.org/officeDocument/2006/relationships/image" Target="../media/image5.png"/><Relationship Id="rId22" Type="http://schemas.openxmlformats.org/officeDocument/2006/relationships/image" Target="../media/image8.png"/><Relationship Id="rId27" Type="http://schemas.microsoft.com/office/2007/relationships/hdphoto" Target="../media/hdphoto11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microsoft.com/office/2007/relationships/hdphoto" Target="../media/hdphoto8.wdp"/><Relationship Id="rId3" Type="http://schemas.microsoft.com/office/2007/relationships/hdphoto" Target="../media/hdphoto4.wdp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microsoft.com/office/2007/relationships/hdphoto" Target="../media/hdphoto5.wdp"/><Relationship Id="rId10" Type="http://schemas.microsoft.com/office/2007/relationships/hdphoto" Target="../media/hdphoto17.wdp"/><Relationship Id="rId4" Type="http://schemas.openxmlformats.org/officeDocument/2006/relationships/image" Target="../media/image6.png"/><Relationship Id="rId9" Type="http://schemas.openxmlformats.org/officeDocument/2006/relationships/image" Target="../media/image8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7212" y1="29279" x2="39758" y2="29602"/>
                        <a14:foregroundMark x1="15091" y1="46179" x2="13879" y2="46179"/>
                        <a14:foregroundMark x1="11697" y1="60603" x2="15091" y2="61679"/>
                        <a14:foregroundMark x1="48182" y1="26803" x2="43455" y2="27126"/>
                        <a14:foregroundMark x1="57879" y1="30355" x2="46667" y2="26050"/>
                        <a14:foregroundMark x1="50970" y1="27664" x2="47273" y2="28525"/>
                        <a14:backgroundMark x1="57697" y1="66631" x2="26303" y2="67922"/>
                        <a14:backgroundMark x1="32242" y1="29279" x2="26606" y2="32831"/>
                        <a14:backgroundMark x1="24727" y1="62540" x2="25030" y2="80732"/>
                        <a14:backgroundMark x1="58303" y1="29817" x2="45758" y2="26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955217" y="1754402"/>
            <a:ext cx="7558269" cy="415136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03" b="89989" l="2242" r="90000">
                        <a14:foregroundMark x1="7455" y1="45210" x2="7455" y2="47363"/>
                        <a14:foregroundMark x1="7273" y1="55328" x2="10061" y2="55328"/>
                        <a14:foregroundMark x1="50788" y1="64586" x2="45455" y2="60172"/>
                        <a14:backgroundMark x1="72727" y1="17115" x2="46848" y2="36814"/>
                        <a14:backgroundMark x1="65515" y1="84392" x2="39455" y2="70829"/>
                        <a14:backgroundMark x1="56909" y1="66954" x2="43273" y2="688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583450" y="-471091"/>
            <a:ext cx="8703410" cy="50071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57091" y1="52207" x2="52182" y2="52422"/>
                        <a14:foregroundMark x1="16485" y1="46179" x2="17879" y2="54037"/>
                        <a14:foregroundMark x1="17091" y1="43703" x2="16000" y2="47793"/>
                        <a14:foregroundMark x1="64424" y1="49193" x2="57394" y2="52745"/>
                        <a14:foregroundMark x1="60000" y1="44241" x2="58485" y2="42949"/>
                        <a14:backgroundMark x1="65212" y1="30678" x2="78364" y2="494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929912" y="431478"/>
            <a:ext cx="10267558" cy="552009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9" y="832860"/>
            <a:ext cx="3235366" cy="253881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38742" y="872658"/>
            <a:ext cx="6092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Gabriola" panose="04040605051002020D02" pitchFamily="82" charset="0"/>
              </a:rPr>
              <a:t>Мелкумова</a:t>
            </a:r>
            <a:r>
              <a:rPr lang="ru-RU" sz="3200" dirty="0" smtClean="0">
                <a:latin typeface="Gabriola" panose="04040605051002020D02" pitchFamily="82" charset="0"/>
              </a:rPr>
              <a:t> Алёна Алексеевна</a:t>
            </a:r>
            <a:endParaRPr lang="ru-RU" sz="3200" dirty="0">
              <a:latin typeface="Gabriola" panose="04040605051002020D02" pitchFamily="8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746306" y="-149925"/>
            <a:ext cx="96352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Gabriola" panose="04040605051002020D02" pitchFamily="82" charset="0"/>
              </a:rPr>
              <a:t>«Необычные растения страны пребывания»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72844" y="1593636"/>
            <a:ext cx="6092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latin typeface="Gabriola" panose="04040605051002020D02" pitchFamily="82" charset="0"/>
              </a:rPr>
              <a:t>Вануденов</a:t>
            </a:r>
            <a:r>
              <a:rPr lang="ru-RU" sz="3200" dirty="0">
                <a:latin typeface="Gabriola" panose="04040605051002020D02" pitchFamily="82" charset="0"/>
              </a:rPr>
              <a:t> </a:t>
            </a:r>
            <a:r>
              <a:rPr lang="ru-RU" sz="3200" dirty="0" smtClean="0">
                <a:latin typeface="Gabriola" panose="04040605051002020D02" pitchFamily="82" charset="0"/>
              </a:rPr>
              <a:t>Лора Татьяна Элен</a:t>
            </a:r>
            <a:endParaRPr lang="ru-RU" sz="3200" dirty="0">
              <a:latin typeface="Gabriola" panose="04040605051002020D02" pitchFamily="8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118957" y="2309723"/>
            <a:ext cx="60924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Gabriola" panose="04040605051002020D02" pitchFamily="82" charset="0"/>
              </a:rPr>
              <a:t>Белокрылова Варвара Дмитриевна</a:t>
            </a:r>
            <a:endParaRPr lang="ru-RU" sz="3200" dirty="0">
              <a:latin typeface="Gabriola" panose="04040605051002020D02" pitchFamily="8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5865" y="4829220"/>
            <a:ext cx="74309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Gabriola" panose="04040605051002020D02" pitchFamily="82" charset="0"/>
              </a:rPr>
              <a:t>Руководители: </a:t>
            </a:r>
          </a:p>
          <a:p>
            <a:pPr algn="ctr"/>
            <a:r>
              <a:rPr lang="ru-RU" sz="3200" dirty="0" smtClean="0">
                <a:latin typeface="Gabriola" panose="04040605051002020D02" pitchFamily="82" charset="0"/>
              </a:rPr>
              <a:t>Назарова Ирина Владимировна,</a:t>
            </a:r>
          </a:p>
          <a:p>
            <a:pPr algn="ctr"/>
            <a:r>
              <a:rPr lang="ru-RU" sz="3200" dirty="0">
                <a:latin typeface="Gabriola" panose="04040605051002020D02" pitchFamily="82" charset="0"/>
              </a:rPr>
              <a:t>Панова Юлия </a:t>
            </a:r>
            <a:r>
              <a:rPr lang="ru-RU" sz="3200" dirty="0" smtClean="0">
                <a:latin typeface="Gabriola" panose="04040605051002020D02" pitchFamily="82" charset="0"/>
              </a:rPr>
              <a:t>Александровна, </a:t>
            </a:r>
          </a:p>
          <a:p>
            <a:pPr algn="ctr"/>
            <a:r>
              <a:rPr lang="ru-RU" sz="3200" dirty="0" err="1" smtClean="0">
                <a:latin typeface="Gabriola" panose="04040605051002020D02" pitchFamily="82" charset="0"/>
              </a:rPr>
              <a:t>Ростоцкая</a:t>
            </a:r>
            <a:r>
              <a:rPr lang="ru-RU" sz="3200" dirty="0" smtClean="0">
                <a:latin typeface="Gabriola" panose="04040605051002020D02" pitchFamily="82" charset="0"/>
              </a:rPr>
              <a:t> Наталья Николаевна.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63" b="89976" l="8005" r="97392">
                        <a14:foregroundMark x1="20800" y1="65400" x2="74287" y2="54406"/>
                        <a14:foregroundMark x1="82353" y1="73646" x2="86962" y2="63541"/>
                        <a14:backgroundMark x1="60946" y1="59822" x2="66646" y2="61843"/>
                        <a14:backgroundMark x1="66646" y1="45756" x2="74409" y2="40744"/>
                        <a14:backgroundMark x1="59551" y1="46322" x2="65555" y2="39127"/>
                        <a14:backgroundMark x1="65252" y1="53597" x2="69315" y2="54648"/>
                        <a14:backgroundMark x1="71134" y1="54163" x2="75379" y2="55214"/>
                        <a14:backgroundMark x1="57671" y1="58124" x2="60643" y2="58933"/>
                        <a14:backgroundMark x1="55973" y1="57963" x2="58156" y2="583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47472">
            <a:off x="-797700" y="4319861"/>
            <a:ext cx="2707942" cy="203095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09543">
            <a:off x="2633684" y="3122374"/>
            <a:ext cx="2870109" cy="163143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70074" flipH="1">
            <a:off x="2059253" y="3316840"/>
            <a:ext cx="968919" cy="1983537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93874" y="3193716"/>
            <a:ext cx="2730250" cy="150970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863" b="100000" l="1395" r="98908">
                        <a14:backgroundMark x1="10673" y1="91431" x2="68041" y2="94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18112">
            <a:off x="541940" y="3718945"/>
            <a:ext cx="2200930" cy="1503339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723016">
            <a:off x="6818905" y="3908010"/>
            <a:ext cx="1301080" cy="222865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340228" y="325848"/>
            <a:ext cx="78470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Парфюмерный бренд </a:t>
            </a: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«Аромат счастья - 2024»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briola" panose="04040605051002020D02" pitchFamily="82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>
                        <a14:backgroundMark x1="18108" y1="21286" x2="83104" y2="26683"/>
                        <a14:backgroundMark x1="16411" y1="31292" x2="21827" y2="49606"/>
                        <a14:backgroundMark x1="31447" y1="57247" x2="41633" y2="60158"/>
                        <a14:backgroundMark x1="28779" y1="50394" x2="35166" y2="51304"/>
                        <a14:backgroundMark x1="65804" y1="62583" x2="72433" y2="57793"/>
                        <a14:backgroundMark x1="82377" y1="64281" x2="85287" y2="62401"/>
                        <a14:backgroundMark x1="42603" y1="52213" x2="46079" y2="60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8130">
            <a:off x="5227179" y="2621155"/>
            <a:ext cx="2051373" cy="303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34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330426" y="-712407"/>
            <a:ext cx="6327228" cy="85137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82311" cy="109597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-740082"/>
            <a:ext cx="12192000" cy="8103206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995787" y="-29752"/>
            <a:ext cx="6398770" cy="422403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47700">
              <a:schemeClr val="bg1">
                <a:alpha val="47000"/>
              </a:schemeClr>
            </a:glow>
            <a:softEdge rad="1054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012384" y="383659"/>
            <a:ext cx="5969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dirty="0">
                <a:latin typeface="Gabriola" panose="04040605051002020D02" pitchFamily="82" charset="0"/>
              </a:rPr>
              <a:t>Кто не был ранним утром на центральном цветочном рынке в Париже, тот не может себе </a:t>
            </a:r>
            <a:r>
              <a:rPr lang="ru-RU" sz="3200" i="1" dirty="0" smtClean="0">
                <a:latin typeface="Gabriola" panose="04040605051002020D02" pitchFamily="82" charset="0"/>
              </a:rPr>
              <a:t>представить </a:t>
            </a:r>
            <a:r>
              <a:rPr lang="ru-RU" sz="3200" i="1" dirty="0">
                <a:latin typeface="Gabriola" panose="04040605051002020D02" pitchFamily="82" charset="0"/>
              </a:rPr>
              <a:t>той суеты, той кипучей деятельности, какая царит там в это время. </a:t>
            </a: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7354" y="2910806"/>
            <a:ext cx="7347895" cy="1080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951762" y="3733923"/>
            <a:ext cx="59690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i="1" dirty="0" smtClean="0">
                <a:latin typeface="Gabriola" panose="04040605051002020D02" pitchFamily="82" charset="0"/>
              </a:rPr>
              <a:t>Сотни </a:t>
            </a:r>
            <a:r>
              <a:rPr lang="ru-RU" sz="3200" i="1" dirty="0">
                <a:latin typeface="Gabriola" panose="04040605051002020D02" pitchFamily="82" charset="0"/>
              </a:rPr>
              <a:t>фургонов, нагруженных снизу доверху цветами, съезжаются со всех окрестностей Парижа, сотни фур везут цветы с вокзалов железных дорог из Ниццы, </a:t>
            </a:r>
            <a:r>
              <a:rPr lang="ru-RU" sz="3200" i="1" dirty="0" err="1">
                <a:latin typeface="Gabriola" panose="04040605051002020D02" pitchFamily="82" charset="0"/>
              </a:rPr>
              <a:t>Грасса</a:t>
            </a:r>
            <a:r>
              <a:rPr lang="ru-RU" sz="3200" i="1" dirty="0">
                <a:latin typeface="Gabriola" panose="04040605051002020D02" pitchFamily="82" charset="0"/>
              </a:rPr>
              <a:t>, Лиона и других французских городов. </a:t>
            </a:r>
          </a:p>
          <a:p>
            <a:pPr algn="r"/>
            <a:r>
              <a:rPr lang="ru-RU" sz="2000" i="1" dirty="0">
                <a:latin typeface="Gabriola" panose="04040605051002020D02" pitchFamily="82" charset="0"/>
              </a:rPr>
              <a:t/>
            </a:r>
            <a:br>
              <a:rPr lang="ru-RU" sz="2000" i="1" dirty="0">
                <a:latin typeface="Gabriola" panose="04040605051002020D02" pitchFamily="82" charset="0"/>
              </a:rPr>
            </a:br>
            <a:endParaRPr lang="ru-RU" sz="2000" i="1" dirty="0">
              <a:latin typeface="Gabriola" panose="04040605051002020D02" pitchFamily="82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0" y="685800"/>
            <a:ext cx="7200900" cy="617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3" name="Группа 22"/>
          <p:cNvGrpSpPr/>
          <p:nvPr/>
        </p:nvGrpSpPr>
        <p:grpSpPr>
          <a:xfrm>
            <a:off x="3272062" y="179329"/>
            <a:ext cx="5664200" cy="1070046"/>
            <a:chOff x="3504875" y="218794"/>
            <a:chExt cx="5664200" cy="1070046"/>
          </a:xfrm>
        </p:grpSpPr>
        <p:sp>
          <p:nvSpPr>
            <p:cNvPr id="24" name="Овальная выноска 23"/>
            <p:cNvSpPr/>
            <p:nvPr/>
          </p:nvSpPr>
          <p:spPr>
            <a:xfrm>
              <a:off x="3504875" y="218794"/>
              <a:ext cx="5664200" cy="1070046"/>
            </a:xfrm>
            <a:prstGeom prst="wedgeEllipseCallout">
              <a:avLst>
                <a:gd name="adj1" fmla="val 63294"/>
                <a:gd name="adj2" fmla="val 5424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4132685" y="313443"/>
              <a:ext cx="4408579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ru-RU" sz="3600" dirty="0">
                  <a:latin typeface="Gabriola" panose="04040605051002020D02" pitchFamily="82" charset="0"/>
                  <a:ea typeface="Times New Roman" panose="02020603050405020304" pitchFamily="18" charset="0"/>
                </a:rPr>
                <a:t>Какая прелестная картина!</a:t>
              </a:r>
              <a:endParaRPr lang="ru-RU" sz="3200" dirty="0">
                <a:effectLst/>
                <a:latin typeface="Gabriola" panose="04040605051002020D02" pitchFamily="82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28" name="Рисунок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582" y="685799"/>
            <a:ext cx="7331707" cy="618062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9" name="Овальная выноска 28"/>
          <p:cNvSpPr/>
          <p:nvPr/>
        </p:nvSpPr>
        <p:spPr>
          <a:xfrm flipH="1">
            <a:off x="2663330" y="150777"/>
            <a:ext cx="6966989" cy="1070046"/>
          </a:xfrm>
          <a:prstGeom prst="wedgeEllipseCallout">
            <a:avLst>
              <a:gd name="adj1" fmla="val 53268"/>
              <a:gd name="adj2" fmla="val 6017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323517" y="270411"/>
            <a:ext cx="56893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Это волшебное Королевство </a:t>
            </a:r>
            <a:r>
              <a:rPr lang="ru-RU" sz="3600" dirty="0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цветов!</a:t>
            </a:r>
            <a:endParaRPr lang="ru-RU" sz="3600" dirty="0">
              <a:latin typeface="Gabriola" panose="04040605051002020D02" pitchFamily="82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833" y="838200"/>
            <a:ext cx="7852834" cy="6070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32" name="Группа 31"/>
          <p:cNvGrpSpPr/>
          <p:nvPr/>
        </p:nvGrpSpPr>
        <p:grpSpPr>
          <a:xfrm>
            <a:off x="2611600" y="-52184"/>
            <a:ext cx="6945562" cy="2413199"/>
            <a:chOff x="1955848" y="-2949339"/>
            <a:chExt cx="6945562" cy="2413199"/>
          </a:xfrm>
        </p:grpSpPr>
        <p:sp>
          <p:nvSpPr>
            <p:cNvPr id="33" name="Овальная выноска 32"/>
            <p:cNvSpPr/>
            <p:nvPr/>
          </p:nvSpPr>
          <p:spPr>
            <a:xfrm>
              <a:off x="1955848" y="-2949339"/>
              <a:ext cx="6883034" cy="2308323"/>
            </a:xfrm>
            <a:prstGeom prst="wedgeEllipseCallout">
              <a:avLst>
                <a:gd name="adj1" fmla="val 47241"/>
                <a:gd name="adj2" fmla="val 3594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2259189" y="-2844464"/>
              <a:ext cx="6642221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3600" dirty="0" smtClean="0">
                  <a:latin typeface="Gabriola" panose="04040605051002020D02" pitchFamily="82" charset="0"/>
                  <a:ea typeface="Times New Roman" panose="02020603050405020304" pitchFamily="18" charset="0"/>
                </a:rPr>
                <a:t>Во </a:t>
              </a:r>
              <a:r>
                <a:rPr lang="ru-RU" sz="3600" dirty="0">
                  <a:latin typeface="Gabriola" panose="04040605051002020D02" pitchFamily="82" charset="0"/>
                  <a:ea typeface="Times New Roman" panose="02020603050405020304" pitchFamily="18" charset="0"/>
                </a:rPr>
                <a:t>Франции с цветами связано </a:t>
              </a:r>
              <a:endParaRPr lang="ru-RU" sz="3600" dirty="0" smtClean="0">
                <a:latin typeface="Gabriola" panose="04040605051002020D02" pitchFamily="82" charset="0"/>
                <a:ea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ru-RU" sz="3600" dirty="0" smtClean="0">
                  <a:latin typeface="Gabriola" panose="04040605051002020D02" pitchFamily="82" charset="0"/>
                  <a:ea typeface="Times New Roman" panose="02020603050405020304" pitchFamily="18" charset="0"/>
                </a:rPr>
                <a:t>множество </a:t>
              </a:r>
              <a:r>
                <a:rPr lang="ru-RU" sz="3600" dirty="0">
                  <a:latin typeface="Gabriola" panose="04040605051002020D02" pitchFamily="82" charset="0"/>
                  <a:ea typeface="Times New Roman" panose="02020603050405020304" pitchFamily="18" charset="0"/>
                </a:rPr>
                <a:t>интересных легенд и преданий, традиций и произведений искусства.</a:t>
              </a:r>
              <a:endParaRPr lang="ru-RU" sz="3200" dirty="0">
                <a:effectLst/>
                <a:latin typeface="Gabriola" panose="04040605051002020D02" pitchFamily="82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39" name="Рисунок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771" y="752024"/>
            <a:ext cx="7405645" cy="62429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0" name="Группа 39"/>
          <p:cNvGrpSpPr/>
          <p:nvPr/>
        </p:nvGrpSpPr>
        <p:grpSpPr>
          <a:xfrm>
            <a:off x="2393179" y="0"/>
            <a:ext cx="7226708" cy="2454443"/>
            <a:chOff x="-9616713" y="4636168"/>
            <a:chExt cx="7226708" cy="2454443"/>
          </a:xfrm>
        </p:grpSpPr>
        <p:sp>
          <p:nvSpPr>
            <p:cNvPr id="41" name="Овальная выноска 40"/>
            <p:cNvSpPr/>
            <p:nvPr/>
          </p:nvSpPr>
          <p:spPr>
            <a:xfrm>
              <a:off x="-9616713" y="4636168"/>
              <a:ext cx="7226708" cy="2454443"/>
            </a:xfrm>
            <a:prstGeom prst="wedgeEllipseCallout">
              <a:avLst>
                <a:gd name="adj1" fmla="val -56653"/>
                <a:gd name="adj2" fmla="val 999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/>
                <a:t>А ты знала, что Франция – страна восхитительных парфюмерных шедевров, лучшие парфюмеры всех времён и народов жили здесь!</a:t>
              </a: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-9540105" y="4928592"/>
              <a:ext cx="7150100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3200" dirty="0">
                  <a:latin typeface="Gabriola" panose="04040605051002020D02" pitchFamily="82" charset="0"/>
                  <a:ea typeface="Times New Roman" panose="02020603050405020304" pitchFamily="18" charset="0"/>
                </a:rPr>
                <a:t>А ты знала, что Франция – страна восхитительных парфюмерных </a:t>
              </a:r>
              <a:r>
                <a:rPr lang="ru-RU" sz="3200" dirty="0" smtClean="0">
                  <a:latin typeface="Gabriola" panose="04040605051002020D02" pitchFamily="82" charset="0"/>
                  <a:ea typeface="Times New Roman" panose="02020603050405020304" pitchFamily="18" charset="0"/>
                </a:rPr>
                <a:t>шедевров? </a:t>
              </a:r>
              <a:r>
                <a:rPr lang="ru-RU" sz="3200" dirty="0">
                  <a:latin typeface="Gabriola" panose="04040605051002020D02" pitchFamily="82" charset="0"/>
                  <a:ea typeface="Times New Roman" panose="02020603050405020304" pitchFamily="18" charset="0"/>
                </a:rPr>
                <a:t>Л</a:t>
              </a:r>
              <a:r>
                <a:rPr lang="ru-RU" sz="3200" dirty="0" smtClean="0">
                  <a:latin typeface="Gabriola" panose="04040605051002020D02" pitchFamily="82" charset="0"/>
                  <a:ea typeface="Times New Roman" panose="02020603050405020304" pitchFamily="18" charset="0"/>
                </a:rPr>
                <a:t>учшие </a:t>
              </a:r>
              <a:r>
                <a:rPr lang="ru-RU" sz="3200" dirty="0">
                  <a:latin typeface="Gabriola" panose="04040605051002020D02" pitchFamily="82" charset="0"/>
                  <a:ea typeface="Times New Roman" panose="02020603050405020304" pitchFamily="18" charset="0"/>
                </a:rPr>
                <a:t>парфюмеры всех времён и народов жили здесь!</a:t>
              </a:r>
              <a:endParaRPr lang="ru-RU" sz="2800" dirty="0">
                <a:effectLst/>
                <a:latin typeface="Gabriola" panose="04040605051002020D02" pitchFamily="82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43" name="Рисунок 4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801" y="887934"/>
            <a:ext cx="7852834" cy="6070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4" name="Группа 43"/>
          <p:cNvGrpSpPr/>
          <p:nvPr/>
        </p:nvGrpSpPr>
        <p:grpSpPr>
          <a:xfrm>
            <a:off x="1944931" y="15938"/>
            <a:ext cx="7732486" cy="1478988"/>
            <a:chOff x="2055603" y="924911"/>
            <a:chExt cx="7732486" cy="1478988"/>
          </a:xfrm>
        </p:grpSpPr>
        <p:sp>
          <p:nvSpPr>
            <p:cNvPr id="45" name="Овальная выноска 44"/>
            <p:cNvSpPr/>
            <p:nvPr/>
          </p:nvSpPr>
          <p:spPr>
            <a:xfrm>
              <a:off x="2055603" y="924911"/>
              <a:ext cx="7732486" cy="1478988"/>
            </a:xfrm>
            <a:prstGeom prst="wedgeEllipseCallout">
              <a:avLst>
                <a:gd name="adj1" fmla="val 55815"/>
                <a:gd name="adj2" fmla="val 40279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dirty="0"/>
                <a:t>А ты знала, что Франция – страна восхитительных парфюмерных шедевров, лучшие парфюмеры всех времён и народов жили здесь!</a:t>
              </a: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2259164" y="1147811"/>
              <a:ext cx="7150100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dirty="0">
                  <a:latin typeface="Gabriola" panose="04040605051002020D02" pitchFamily="82" charset="0"/>
                </a:rPr>
                <a:t>Давай и мы попробуем создать свой </a:t>
              </a:r>
              <a:endParaRPr lang="ru-RU" sz="3200" dirty="0" smtClean="0">
                <a:latin typeface="Gabriola" panose="04040605051002020D02" pitchFamily="82" charset="0"/>
              </a:endParaRPr>
            </a:p>
            <a:p>
              <a:pPr algn="ctr"/>
              <a:r>
                <a:rPr lang="ru-RU" sz="3200" dirty="0" smtClean="0">
                  <a:latin typeface="Gabriola" panose="04040605051002020D02" pitchFamily="82" charset="0"/>
                </a:rPr>
                <a:t>парфюмерный бренд!</a:t>
              </a:r>
              <a:endParaRPr lang="ru-RU" sz="3200" dirty="0">
                <a:latin typeface="Gabriola" panose="04040605051002020D02" pitchFamily="82" charset="0"/>
              </a:endParaRPr>
            </a:p>
          </p:txBody>
        </p:sp>
      </p:grpSp>
      <p:pic>
        <p:nvPicPr>
          <p:cNvPr id="35" name="Рисунок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431" y="441540"/>
            <a:ext cx="7367579" cy="66942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" name="Овальная выноска 47"/>
          <p:cNvSpPr/>
          <p:nvPr/>
        </p:nvSpPr>
        <p:spPr>
          <a:xfrm>
            <a:off x="2101515" y="-147199"/>
            <a:ext cx="7988969" cy="1615345"/>
          </a:xfrm>
          <a:prstGeom prst="wedgeEllipseCallout">
            <a:avLst>
              <a:gd name="adj1" fmla="val -53327"/>
              <a:gd name="adj2" fmla="val 381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Gabriola" panose="04040605051002020D02" pitchFamily="82" charset="0"/>
              </a:rPr>
              <a:t>Мы выберем самые удивительные растения с необычной судьбой и чарующим ароматом!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7091" y1="52207" x2="52182" y2="52422"/>
                        <a14:foregroundMark x1="16485" y1="46179" x2="17879" y2="54037"/>
                        <a14:foregroundMark x1="17091" y1="43703" x2="16000" y2="47793"/>
                        <a14:foregroundMark x1="64424" y1="49193" x2="57394" y2="52745"/>
                        <a14:foregroundMark x1="60000" y1="44241" x2="58485" y2="42949"/>
                        <a14:backgroundMark x1="65212" y1="30678" x2="78364" y2="494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4305088" y="-661669"/>
            <a:ext cx="11699791" cy="683823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03" b="89989" l="3455" r="90000">
                        <a14:foregroundMark x1="11879" y1="48332" x2="8788" y2="48332"/>
                        <a14:backgroundMark x1="80545" y1="30140" x2="55697" y2="13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936496" y="-715513"/>
            <a:ext cx="10338535" cy="581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12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-0.00209 0.48912 " pathEditMode="relative" rAng="0" ptsTypes="AA">
                                      <p:cBhvr>
                                        <p:cTn id="1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24444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25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25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59259E-6 L -0.0625 0.04676 " pathEditMode="relative" rAng="0" ptsTypes="AA">
                                      <p:cBhvr>
                                        <p:cTn id="13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2338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22222E-6 L 0.0681 0.00556 " pathEditMode="relative" rAng="0" ptsTypes="AA">
                                      <p:cBhvr>
                                        <p:cTn id="141" dur="1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8" y="278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5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9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9" grpId="0" animBg="1"/>
      <p:bldP spid="9" grpId="1" animBg="1"/>
      <p:bldP spid="9" grpId="2" animBg="1"/>
      <p:bldP spid="3" grpId="0"/>
      <p:bldP spid="3" grpId="1"/>
      <p:bldP spid="10" grpId="0"/>
      <p:bldP spid="10" grpId="1"/>
      <p:bldP spid="10" grpId="2"/>
      <p:bldP spid="29" grpId="0" animBg="1"/>
      <p:bldP spid="29" grpId="1" animBg="1"/>
      <p:bldP spid="30" grpId="0"/>
      <p:bldP spid="30" grpId="1"/>
      <p:bldP spid="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24920" y="-1092293"/>
            <a:ext cx="6327228" cy="85137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175125" y="1222242"/>
            <a:ext cx="6355959" cy="5656951"/>
            <a:chOff x="5545211" y="227331"/>
            <a:chExt cx="6211923" cy="6630669"/>
          </a:xfrm>
        </p:grpSpPr>
        <p:pic>
          <p:nvPicPr>
            <p:cNvPr id="8" name="Рисунок 7" descr="Picture backgroun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4" t="1371" r="5335" b="13227"/>
            <a:stretch>
              <a:fillRect/>
            </a:stretch>
          </p:blipFill>
          <p:spPr bwMode="auto">
            <a:xfrm>
              <a:off x="5545211" y="227331"/>
              <a:ext cx="5148943" cy="5279571"/>
            </a:xfrm>
            <a:custGeom>
              <a:avLst/>
              <a:gdLst>
                <a:gd name="connsiteX0" fmla="*/ 699738 w 5148943"/>
                <a:gd name="connsiteY0" fmla="*/ 3897982 h 5279571"/>
                <a:gd name="connsiteX1" fmla="*/ 698393 w 5148943"/>
                <a:gd name="connsiteY1" fmla="*/ 3902214 h 5279571"/>
                <a:gd name="connsiteX2" fmla="*/ 698742 w 5148943"/>
                <a:gd name="connsiteY2" fmla="*/ 3901007 h 5279571"/>
                <a:gd name="connsiteX3" fmla="*/ 699738 w 5148943"/>
                <a:gd name="connsiteY3" fmla="*/ 3897982 h 5279571"/>
                <a:gd name="connsiteX4" fmla="*/ 3903699 w 5148943"/>
                <a:gd name="connsiteY4" fmla="*/ 773778 h 5279571"/>
                <a:gd name="connsiteX5" fmla="*/ 3903605 w 5148943"/>
                <a:gd name="connsiteY5" fmla="*/ 773807 h 5279571"/>
                <a:gd name="connsiteX6" fmla="*/ 3902455 w 5148943"/>
                <a:gd name="connsiteY6" fmla="*/ 774064 h 5279571"/>
                <a:gd name="connsiteX7" fmla="*/ 1339918 w 5148943"/>
                <a:gd name="connsiteY7" fmla="*/ 668297 h 5279571"/>
                <a:gd name="connsiteX8" fmla="*/ 1341424 w 5148943"/>
                <a:gd name="connsiteY8" fmla="*/ 674445 h 5279571"/>
                <a:gd name="connsiteX9" fmla="*/ 1339993 w 5148943"/>
                <a:gd name="connsiteY9" fmla="*/ 668637 h 5279571"/>
                <a:gd name="connsiteX10" fmla="*/ 3189515 w 5148943"/>
                <a:gd name="connsiteY10" fmla="*/ 0 h 5279571"/>
                <a:gd name="connsiteX11" fmla="*/ 3222172 w 5148943"/>
                <a:gd name="connsiteY11" fmla="*/ 141514 h 5279571"/>
                <a:gd name="connsiteX12" fmla="*/ 3211286 w 5148943"/>
                <a:gd name="connsiteY12" fmla="*/ 174171 h 5279571"/>
                <a:gd name="connsiteX13" fmla="*/ 3222172 w 5148943"/>
                <a:gd name="connsiteY13" fmla="*/ 239485 h 5279571"/>
                <a:gd name="connsiteX14" fmla="*/ 3254829 w 5148943"/>
                <a:gd name="connsiteY14" fmla="*/ 250371 h 5279571"/>
                <a:gd name="connsiteX15" fmla="*/ 3341915 w 5148943"/>
                <a:gd name="connsiteY15" fmla="*/ 228600 h 5279571"/>
                <a:gd name="connsiteX16" fmla="*/ 3374572 w 5148943"/>
                <a:gd name="connsiteY16" fmla="*/ 239485 h 5279571"/>
                <a:gd name="connsiteX17" fmla="*/ 3407229 w 5148943"/>
                <a:gd name="connsiteY17" fmla="*/ 293914 h 5279571"/>
                <a:gd name="connsiteX18" fmla="*/ 3429000 w 5148943"/>
                <a:gd name="connsiteY18" fmla="*/ 435428 h 5279571"/>
                <a:gd name="connsiteX19" fmla="*/ 3450772 w 5148943"/>
                <a:gd name="connsiteY19" fmla="*/ 457200 h 5279571"/>
                <a:gd name="connsiteX20" fmla="*/ 3559629 w 5148943"/>
                <a:gd name="connsiteY20" fmla="*/ 446314 h 5279571"/>
                <a:gd name="connsiteX21" fmla="*/ 3592286 w 5148943"/>
                <a:gd name="connsiteY21" fmla="*/ 533400 h 5279571"/>
                <a:gd name="connsiteX22" fmla="*/ 3603172 w 5148943"/>
                <a:gd name="connsiteY22" fmla="*/ 576943 h 5279571"/>
                <a:gd name="connsiteX23" fmla="*/ 3635829 w 5148943"/>
                <a:gd name="connsiteY23" fmla="*/ 587828 h 5279571"/>
                <a:gd name="connsiteX24" fmla="*/ 3668486 w 5148943"/>
                <a:gd name="connsiteY24" fmla="*/ 576943 h 5279571"/>
                <a:gd name="connsiteX25" fmla="*/ 3733800 w 5148943"/>
                <a:gd name="connsiteY25" fmla="*/ 609600 h 5279571"/>
                <a:gd name="connsiteX26" fmla="*/ 3733800 w 5148943"/>
                <a:gd name="connsiteY26" fmla="*/ 805543 h 5279571"/>
                <a:gd name="connsiteX27" fmla="*/ 3766457 w 5148943"/>
                <a:gd name="connsiteY27" fmla="*/ 816428 h 5279571"/>
                <a:gd name="connsiteX28" fmla="*/ 3886200 w 5148943"/>
                <a:gd name="connsiteY28" fmla="*/ 794657 h 5279571"/>
                <a:gd name="connsiteX29" fmla="*/ 3906741 w 5148943"/>
                <a:gd name="connsiteY29" fmla="*/ 773082 h 5279571"/>
                <a:gd name="connsiteX30" fmla="*/ 3903699 w 5148943"/>
                <a:gd name="connsiteY30" fmla="*/ 773778 h 5279571"/>
                <a:gd name="connsiteX31" fmla="*/ 3914796 w 5148943"/>
                <a:gd name="connsiteY31" fmla="*/ 770417 h 5279571"/>
                <a:gd name="connsiteX32" fmla="*/ 3940629 w 5148943"/>
                <a:gd name="connsiteY32" fmla="*/ 762000 h 5279571"/>
                <a:gd name="connsiteX33" fmla="*/ 3995057 w 5148943"/>
                <a:gd name="connsiteY33" fmla="*/ 718457 h 5279571"/>
                <a:gd name="connsiteX34" fmla="*/ 4016829 w 5148943"/>
                <a:gd name="connsiteY34" fmla="*/ 740228 h 5279571"/>
                <a:gd name="connsiteX35" fmla="*/ 3995057 w 5148943"/>
                <a:gd name="connsiteY35" fmla="*/ 762000 h 5279571"/>
                <a:gd name="connsiteX36" fmla="*/ 3973286 w 5148943"/>
                <a:gd name="connsiteY36" fmla="*/ 827314 h 5279571"/>
                <a:gd name="connsiteX37" fmla="*/ 3995057 w 5148943"/>
                <a:gd name="connsiteY37" fmla="*/ 936171 h 5279571"/>
                <a:gd name="connsiteX38" fmla="*/ 4049486 w 5148943"/>
                <a:gd name="connsiteY38" fmla="*/ 1034143 h 5279571"/>
                <a:gd name="connsiteX39" fmla="*/ 4082143 w 5148943"/>
                <a:gd name="connsiteY39" fmla="*/ 1045028 h 5279571"/>
                <a:gd name="connsiteX40" fmla="*/ 4169229 w 5148943"/>
                <a:gd name="connsiteY40" fmla="*/ 1110343 h 5279571"/>
                <a:gd name="connsiteX41" fmla="*/ 4278086 w 5148943"/>
                <a:gd name="connsiteY41" fmla="*/ 1164771 h 5279571"/>
                <a:gd name="connsiteX42" fmla="*/ 4343400 w 5148943"/>
                <a:gd name="connsiteY42" fmla="*/ 1175657 h 5279571"/>
                <a:gd name="connsiteX43" fmla="*/ 4386943 w 5148943"/>
                <a:gd name="connsiteY43" fmla="*/ 1219200 h 5279571"/>
                <a:gd name="connsiteX44" fmla="*/ 4408715 w 5148943"/>
                <a:gd name="connsiteY44" fmla="*/ 1240971 h 5279571"/>
                <a:gd name="connsiteX45" fmla="*/ 4441372 w 5148943"/>
                <a:gd name="connsiteY45" fmla="*/ 1251857 h 5279571"/>
                <a:gd name="connsiteX46" fmla="*/ 4506686 w 5148943"/>
                <a:gd name="connsiteY46" fmla="*/ 1240971 h 5279571"/>
                <a:gd name="connsiteX47" fmla="*/ 4582886 w 5148943"/>
                <a:gd name="connsiteY47" fmla="*/ 1273628 h 5279571"/>
                <a:gd name="connsiteX48" fmla="*/ 4604657 w 5148943"/>
                <a:gd name="connsiteY48" fmla="*/ 1295400 h 5279571"/>
                <a:gd name="connsiteX49" fmla="*/ 4648200 w 5148943"/>
                <a:gd name="connsiteY49" fmla="*/ 1393371 h 5279571"/>
                <a:gd name="connsiteX50" fmla="*/ 4626429 w 5148943"/>
                <a:gd name="connsiteY50" fmla="*/ 1415143 h 5279571"/>
                <a:gd name="connsiteX51" fmla="*/ 4691743 w 5148943"/>
                <a:gd name="connsiteY51" fmla="*/ 1447800 h 5279571"/>
                <a:gd name="connsiteX52" fmla="*/ 4778829 w 5148943"/>
                <a:gd name="connsiteY52" fmla="*/ 1447800 h 5279571"/>
                <a:gd name="connsiteX53" fmla="*/ 4800600 w 5148943"/>
                <a:gd name="connsiteY53" fmla="*/ 1513114 h 5279571"/>
                <a:gd name="connsiteX54" fmla="*/ 4931229 w 5148943"/>
                <a:gd name="connsiteY54" fmla="*/ 1534885 h 5279571"/>
                <a:gd name="connsiteX55" fmla="*/ 4974772 w 5148943"/>
                <a:gd name="connsiteY55" fmla="*/ 1578428 h 5279571"/>
                <a:gd name="connsiteX56" fmla="*/ 5007429 w 5148943"/>
                <a:gd name="connsiteY56" fmla="*/ 1589314 h 5279571"/>
                <a:gd name="connsiteX57" fmla="*/ 5083629 w 5148943"/>
                <a:gd name="connsiteY57" fmla="*/ 1611085 h 5279571"/>
                <a:gd name="connsiteX58" fmla="*/ 5127172 w 5148943"/>
                <a:gd name="connsiteY58" fmla="*/ 1654628 h 5279571"/>
                <a:gd name="connsiteX59" fmla="*/ 5148943 w 5148943"/>
                <a:gd name="connsiteY59" fmla="*/ 1719943 h 5279571"/>
                <a:gd name="connsiteX60" fmla="*/ 5138057 w 5148943"/>
                <a:gd name="connsiteY60" fmla="*/ 1752600 h 5279571"/>
                <a:gd name="connsiteX61" fmla="*/ 5105400 w 5148943"/>
                <a:gd name="connsiteY61" fmla="*/ 1774371 h 5279571"/>
                <a:gd name="connsiteX62" fmla="*/ 5083629 w 5148943"/>
                <a:gd name="connsiteY62" fmla="*/ 1796143 h 5279571"/>
                <a:gd name="connsiteX63" fmla="*/ 5072743 w 5148943"/>
                <a:gd name="connsiteY63" fmla="*/ 1828800 h 5279571"/>
                <a:gd name="connsiteX64" fmla="*/ 5029200 w 5148943"/>
                <a:gd name="connsiteY64" fmla="*/ 1883228 h 5279571"/>
                <a:gd name="connsiteX65" fmla="*/ 4985657 w 5148943"/>
                <a:gd name="connsiteY65" fmla="*/ 1872343 h 5279571"/>
                <a:gd name="connsiteX66" fmla="*/ 4974772 w 5148943"/>
                <a:gd name="connsiteY66" fmla="*/ 1883228 h 5279571"/>
                <a:gd name="connsiteX67" fmla="*/ 4963886 w 5148943"/>
                <a:gd name="connsiteY67" fmla="*/ 1926771 h 5279571"/>
                <a:gd name="connsiteX68" fmla="*/ 4942115 w 5148943"/>
                <a:gd name="connsiteY68" fmla="*/ 1992085 h 5279571"/>
                <a:gd name="connsiteX69" fmla="*/ 4953000 w 5148943"/>
                <a:gd name="connsiteY69" fmla="*/ 2079171 h 5279571"/>
                <a:gd name="connsiteX70" fmla="*/ 4887686 w 5148943"/>
                <a:gd name="connsiteY70" fmla="*/ 2155371 h 5279571"/>
                <a:gd name="connsiteX71" fmla="*/ 4876800 w 5148943"/>
                <a:gd name="connsiteY71" fmla="*/ 2188028 h 5279571"/>
                <a:gd name="connsiteX72" fmla="*/ 4855029 w 5148943"/>
                <a:gd name="connsiteY72" fmla="*/ 2209800 h 5279571"/>
                <a:gd name="connsiteX73" fmla="*/ 4844143 w 5148943"/>
                <a:gd name="connsiteY73" fmla="*/ 2286000 h 5279571"/>
                <a:gd name="connsiteX74" fmla="*/ 4811486 w 5148943"/>
                <a:gd name="connsiteY74" fmla="*/ 2405743 h 5279571"/>
                <a:gd name="connsiteX75" fmla="*/ 4778829 w 5148943"/>
                <a:gd name="connsiteY75" fmla="*/ 2471057 h 5279571"/>
                <a:gd name="connsiteX76" fmla="*/ 4735286 w 5148943"/>
                <a:gd name="connsiteY76" fmla="*/ 2514600 h 5279571"/>
                <a:gd name="connsiteX77" fmla="*/ 4724400 w 5148943"/>
                <a:gd name="connsiteY77" fmla="*/ 2547257 h 5279571"/>
                <a:gd name="connsiteX78" fmla="*/ 4702629 w 5148943"/>
                <a:gd name="connsiteY78" fmla="*/ 2525485 h 5279571"/>
                <a:gd name="connsiteX79" fmla="*/ 4572000 w 5148943"/>
                <a:gd name="connsiteY79" fmla="*/ 2547257 h 5279571"/>
                <a:gd name="connsiteX80" fmla="*/ 4561115 w 5148943"/>
                <a:gd name="connsiteY80" fmla="*/ 2601685 h 5279571"/>
                <a:gd name="connsiteX81" fmla="*/ 4495800 w 5148943"/>
                <a:gd name="connsiteY81" fmla="*/ 2634343 h 5279571"/>
                <a:gd name="connsiteX82" fmla="*/ 4463143 w 5148943"/>
                <a:gd name="connsiteY82" fmla="*/ 2656114 h 5279571"/>
                <a:gd name="connsiteX83" fmla="*/ 4441372 w 5148943"/>
                <a:gd name="connsiteY83" fmla="*/ 2688771 h 5279571"/>
                <a:gd name="connsiteX84" fmla="*/ 4419600 w 5148943"/>
                <a:gd name="connsiteY84" fmla="*/ 2710543 h 5279571"/>
                <a:gd name="connsiteX85" fmla="*/ 4397829 w 5148943"/>
                <a:gd name="connsiteY85" fmla="*/ 2786743 h 5279571"/>
                <a:gd name="connsiteX86" fmla="*/ 4365172 w 5148943"/>
                <a:gd name="connsiteY86" fmla="*/ 2797628 h 5279571"/>
                <a:gd name="connsiteX87" fmla="*/ 4343400 w 5148943"/>
                <a:gd name="connsiteY87" fmla="*/ 2819400 h 5279571"/>
                <a:gd name="connsiteX88" fmla="*/ 4321629 w 5148943"/>
                <a:gd name="connsiteY88" fmla="*/ 2852057 h 5279571"/>
                <a:gd name="connsiteX89" fmla="*/ 4256315 w 5148943"/>
                <a:gd name="connsiteY89" fmla="*/ 2895600 h 5279571"/>
                <a:gd name="connsiteX90" fmla="*/ 4234543 w 5148943"/>
                <a:gd name="connsiteY90" fmla="*/ 2917371 h 5279571"/>
                <a:gd name="connsiteX91" fmla="*/ 4201886 w 5148943"/>
                <a:gd name="connsiteY91" fmla="*/ 2928257 h 5279571"/>
                <a:gd name="connsiteX92" fmla="*/ 4180115 w 5148943"/>
                <a:gd name="connsiteY92" fmla="*/ 2960914 h 5279571"/>
                <a:gd name="connsiteX93" fmla="*/ 4158343 w 5148943"/>
                <a:gd name="connsiteY93" fmla="*/ 2982685 h 5279571"/>
                <a:gd name="connsiteX94" fmla="*/ 4136572 w 5148943"/>
                <a:gd name="connsiteY94" fmla="*/ 3048000 h 5279571"/>
                <a:gd name="connsiteX95" fmla="*/ 4125686 w 5148943"/>
                <a:gd name="connsiteY95" fmla="*/ 3080657 h 5279571"/>
                <a:gd name="connsiteX96" fmla="*/ 4114800 w 5148943"/>
                <a:gd name="connsiteY96" fmla="*/ 3113314 h 5279571"/>
                <a:gd name="connsiteX97" fmla="*/ 4082143 w 5148943"/>
                <a:gd name="connsiteY97" fmla="*/ 3178628 h 5279571"/>
                <a:gd name="connsiteX98" fmla="*/ 4169229 w 5148943"/>
                <a:gd name="connsiteY98" fmla="*/ 3178628 h 5279571"/>
                <a:gd name="connsiteX99" fmla="*/ 4201886 w 5148943"/>
                <a:gd name="connsiteY99" fmla="*/ 3167743 h 5279571"/>
                <a:gd name="connsiteX100" fmla="*/ 4234543 w 5148943"/>
                <a:gd name="connsiteY100" fmla="*/ 3156857 h 5279571"/>
                <a:gd name="connsiteX101" fmla="*/ 4256315 w 5148943"/>
                <a:gd name="connsiteY101" fmla="*/ 3135085 h 5279571"/>
                <a:gd name="connsiteX102" fmla="*/ 4288972 w 5148943"/>
                <a:gd name="connsiteY102" fmla="*/ 3124200 h 5279571"/>
                <a:gd name="connsiteX103" fmla="*/ 4343400 w 5148943"/>
                <a:gd name="connsiteY103" fmla="*/ 3113314 h 5279571"/>
                <a:gd name="connsiteX104" fmla="*/ 4386943 w 5148943"/>
                <a:gd name="connsiteY104" fmla="*/ 3102428 h 5279571"/>
                <a:gd name="connsiteX105" fmla="*/ 4419600 w 5148943"/>
                <a:gd name="connsiteY105" fmla="*/ 3113314 h 5279571"/>
                <a:gd name="connsiteX106" fmla="*/ 4408715 w 5148943"/>
                <a:gd name="connsiteY106" fmla="*/ 3145971 h 5279571"/>
                <a:gd name="connsiteX107" fmla="*/ 4386943 w 5148943"/>
                <a:gd name="connsiteY107" fmla="*/ 3222171 h 5279571"/>
                <a:gd name="connsiteX108" fmla="*/ 4419600 w 5148943"/>
                <a:gd name="connsiteY108" fmla="*/ 3309257 h 5279571"/>
                <a:gd name="connsiteX109" fmla="*/ 4484915 w 5148943"/>
                <a:gd name="connsiteY109" fmla="*/ 3331028 h 5279571"/>
                <a:gd name="connsiteX110" fmla="*/ 4441372 w 5148943"/>
                <a:gd name="connsiteY110" fmla="*/ 3429000 h 5279571"/>
                <a:gd name="connsiteX111" fmla="*/ 4397829 w 5148943"/>
                <a:gd name="connsiteY111" fmla="*/ 3472543 h 5279571"/>
                <a:gd name="connsiteX112" fmla="*/ 4376057 w 5148943"/>
                <a:gd name="connsiteY112" fmla="*/ 3494314 h 5279571"/>
                <a:gd name="connsiteX113" fmla="*/ 4354286 w 5148943"/>
                <a:gd name="connsiteY113" fmla="*/ 3526971 h 5279571"/>
                <a:gd name="connsiteX114" fmla="*/ 4386943 w 5148943"/>
                <a:gd name="connsiteY114" fmla="*/ 3537857 h 5279571"/>
                <a:gd name="connsiteX115" fmla="*/ 4408715 w 5148943"/>
                <a:gd name="connsiteY115" fmla="*/ 3559628 h 5279571"/>
                <a:gd name="connsiteX116" fmla="*/ 4441372 w 5148943"/>
                <a:gd name="connsiteY116" fmla="*/ 3668485 h 5279571"/>
                <a:gd name="connsiteX117" fmla="*/ 4452257 w 5148943"/>
                <a:gd name="connsiteY117" fmla="*/ 3701143 h 5279571"/>
                <a:gd name="connsiteX118" fmla="*/ 4463143 w 5148943"/>
                <a:gd name="connsiteY118" fmla="*/ 3733800 h 5279571"/>
                <a:gd name="connsiteX119" fmla="*/ 4452257 w 5148943"/>
                <a:gd name="connsiteY119" fmla="*/ 3766457 h 5279571"/>
                <a:gd name="connsiteX120" fmla="*/ 4441372 w 5148943"/>
                <a:gd name="connsiteY120" fmla="*/ 3842657 h 5279571"/>
                <a:gd name="connsiteX121" fmla="*/ 4397829 w 5148943"/>
                <a:gd name="connsiteY121" fmla="*/ 3886200 h 5279571"/>
                <a:gd name="connsiteX122" fmla="*/ 4365172 w 5148943"/>
                <a:gd name="connsiteY122" fmla="*/ 3907971 h 5279571"/>
                <a:gd name="connsiteX123" fmla="*/ 4256315 w 5148943"/>
                <a:gd name="connsiteY123" fmla="*/ 3929743 h 5279571"/>
                <a:gd name="connsiteX124" fmla="*/ 4234543 w 5148943"/>
                <a:gd name="connsiteY124" fmla="*/ 3951514 h 5279571"/>
                <a:gd name="connsiteX125" fmla="*/ 4267200 w 5148943"/>
                <a:gd name="connsiteY125" fmla="*/ 3962400 h 5279571"/>
                <a:gd name="connsiteX126" fmla="*/ 4278086 w 5148943"/>
                <a:gd name="connsiteY126" fmla="*/ 3995057 h 5279571"/>
                <a:gd name="connsiteX127" fmla="*/ 4288972 w 5148943"/>
                <a:gd name="connsiteY127" fmla="*/ 4038600 h 5279571"/>
                <a:gd name="connsiteX128" fmla="*/ 4321629 w 5148943"/>
                <a:gd name="connsiteY128" fmla="*/ 4093028 h 5279571"/>
                <a:gd name="connsiteX129" fmla="*/ 4386943 w 5148943"/>
                <a:gd name="connsiteY129" fmla="*/ 4114800 h 5279571"/>
                <a:gd name="connsiteX130" fmla="*/ 4397829 w 5148943"/>
                <a:gd name="connsiteY130" fmla="*/ 4147457 h 5279571"/>
                <a:gd name="connsiteX131" fmla="*/ 4354286 w 5148943"/>
                <a:gd name="connsiteY131" fmla="*/ 4191000 h 5279571"/>
                <a:gd name="connsiteX132" fmla="*/ 4310743 w 5148943"/>
                <a:gd name="connsiteY132" fmla="*/ 4245428 h 5279571"/>
                <a:gd name="connsiteX133" fmla="*/ 4288972 w 5148943"/>
                <a:gd name="connsiteY133" fmla="*/ 4310743 h 5279571"/>
                <a:gd name="connsiteX134" fmla="*/ 4267200 w 5148943"/>
                <a:gd name="connsiteY134" fmla="*/ 4245428 h 5279571"/>
                <a:gd name="connsiteX135" fmla="*/ 4234543 w 5148943"/>
                <a:gd name="connsiteY135" fmla="*/ 4256314 h 5279571"/>
                <a:gd name="connsiteX136" fmla="*/ 4245429 w 5148943"/>
                <a:gd name="connsiteY136" fmla="*/ 4332514 h 5279571"/>
                <a:gd name="connsiteX137" fmla="*/ 4288972 w 5148943"/>
                <a:gd name="connsiteY137" fmla="*/ 4419600 h 5279571"/>
                <a:gd name="connsiteX138" fmla="*/ 4386943 w 5148943"/>
                <a:gd name="connsiteY138" fmla="*/ 4463143 h 5279571"/>
                <a:gd name="connsiteX139" fmla="*/ 4419600 w 5148943"/>
                <a:gd name="connsiteY139" fmla="*/ 4474028 h 5279571"/>
                <a:gd name="connsiteX140" fmla="*/ 4441372 w 5148943"/>
                <a:gd name="connsiteY140" fmla="*/ 4495800 h 5279571"/>
                <a:gd name="connsiteX141" fmla="*/ 4452257 w 5148943"/>
                <a:gd name="connsiteY141" fmla="*/ 4528457 h 5279571"/>
                <a:gd name="connsiteX142" fmla="*/ 4506686 w 5148943"/>
                <a:gd name="connsiteY142" fmla="*/ 4582885 h 5279571"/>
                <a:gd name="connsiteX143" fmla="*/ 4593772 w 5148943"/>
                <a:gd name="connsiteY143" fmla="*/ 4593771 h 5279571"/>
                <a:gd name="connsiteX144" fmla="*/ 4604657 w 5148943"/>
                <a:gd name="connsiteY144" fmla="*/ 4626428 h 5279571"/>
                <a:gd name="connsiteX145" fmla="*/ 4582886 w 5148943"/>
                <a:gd name="connsiteY145" fmla="*/ 4648200 h 5279571"/>
                <a:gd name="connsiteX146" fmla="*/ 4528457 w 5148943"/>
                <a:gd name="connsiteY146" fmla="*/ 4691743 h 5279571"/>
                <a:gd name="connsiteX147" fmla="*/ 4463143 w 5148943"/>
                <a:gd name="connsiteY147" fmla="*/ 4746171 h 5279571"/>
                <a:gd name="connsiteX148" fmla="*/ 4441372 w 5148943"/>
                <a:gd name="connsiteY148" fmla="*/ 4767943 h 5279571"/>
                <a:gd name="connsiteX149" fmla="*/ 4376057 w 5148943"/>
                <a:gd name="connsiteY149" fmla="*/ 4811485 h 5279571"/>
                <a:gd name="connsiteX150" fmla="*/ 4343400 w 5148943"/>
                <a:gd name="connsiteY150" fmla="*/ 4833257 h 5279571"/>
                <a:gd name="connsiteX151" fmla="*/ 4310743 w 5148943"/>
                <a:gd name="connsiteY151" fmla="*/ 4855028 h 5279571"/>
                <a:gd name="connsiteX152" fmla="*/ 4288972 w 5148943"/>
                <a:gd name="connsiteY152" fmla="*/ 4876800 h 5279571"/>
                <a:gd name="connsiteX153" fmla="*/ 4256315 w 5148943"/>
                <a:gd name="connsiteY153" fmla="*/ 4887685 h 5279571"/>
                <a:gd name="connsiteX154" fmla="*/ 4201886 w 5148943"/>
                <a:gd name="connsiteY154" fmla="*/ 4931228 h 5279571"/>
                <a:gd name="connsiteX155" fmla="*/ 4158343 w 5148943"/>
                <a:gd name="connsiteY155" fmla="*/ 4974771 h 5279571"/>
                <a:gd name="connsiteX156" fmla="*/ 4136572 w 5148943"/>
                <a:gd name="connsiteY156" fmla="*/ 4996543 h 5279571"/>
                <a:gd name="connsiteX157" fmla="*/ 4114800 w 5148943"/>
                <a:gd name="connsiteY157" fmla="*/ 5018314 h 5279571"/>
                <a:gd name="connsiteX158" fmla="*/ 4093029 w 5148943"/>
                <a:gd name="connsiteY158" fmla="*/ 5050971 h 5279571"/>
                <a:gd name="connsiteX159" fmla="*/ 4027715 w 5148943"/>
                <a:gd name="connsiteY159" fmla="*/ 5083628 h 5279571"/>
                <a:gd name="connsiteX160" fmla="*/ 3962400 w 5148943"/>
                <a:gd name="connsiteY160" fmla="*/ 5094514 h 5279571"/>
                <a:gd name="connsiteX161" fmla="*/ 3875315 w 5148943"/>
                <a:gd name="connsiteY161" fmla="*/ 5105400 h 5279571"/>
                <a:gd name="connsiteX162" fmla="*/ 3820886 w 5148943"/>
                <a:gd name="connsiteY162" fmla="*/ 5094514 h 5279571"/>
                <a:gd name="connsiteX163" fmla="*/ 3755572 w 5148943"/>
                <a:gd name="connsiteY163" fmla="*/ 5050971 h 5279571"/>
                <a:gd name="connsiteX164" fmla="*/ 3690257 w 5148943"/>
                <a:gd name="connsiteY164" fmla="*/ 5029200 h 5279571"/>
                <a:gd name="connsiteX165" fmla="*/ 3624943 w 5148943"/>
                <a:gd name="connsiteY165" fmla="*/ 5007428 h 5279571"/>
                <a:gd name="connsiteX166" fmla="*/ 3592286 w 5148943"/>
                <a:gd name="connsiteY166" fmla="*/ 4996543 h 5279571"/>
                <a:gd name="connsiteX167" fmla="*/ 3570515 w 5148943"/>
                <a:gd name="connsiteY167" fmla="*/ 4963885 h 5279571"/>
                <a:gd name="connsiteX168" fmla="*/ 3559629 w 5148943"/>
                <a:gd name="connsiteY168" fmla="*/ 4931228 h 5279571"/>
                <a:gd name="connsiteX169" fmla="*/ 3505200 w 5148943"/>
                <a:gd name="connsiteY169" fmla="*/ 4898571 h 5279571"/>
                <a:gd name="connsiteX170" fmla="*/ 3374572 w 5148943"/>
                <a:gd name="connsiteY170" fmla="*/ 4876800 h 5279571"/>
                <a:gd name="connsiteX171" fmla="*/ 3352800 w 5148943"/>
                <a:gd name="connsiteY171" fmla="*/ 4855028 h 5279571"/>
                <a:gd name="connsiteX172" fmla="*/ 3331029 w 5148943"/>
                <a:gd name="connsiteY172" fmla="*/ 4822371 h 5279571"/>
                <a:gd name="connsiteX173" fmla="*/ 3265715 w 5148943"/>
                <a:gd name="connsiteY173" fmla="*/ 4844143 h 5279571"/>
                <a:gd name="connsiteX174" fmla="*/ 3233057 w 5148943"/>
                <a:gd name="connsiteY174" fmla="*/ 4855028 h 5279571"/>
                <a:gd name="connsiteX175" fmla="*/ 3200400 w 5148943"/>
                <a:gd name="connsiteY175" fmla="*/ 4865914 h 5279571"/>
                <a:gd name="connsiteX176" fmla="*/ 3113315 w 5148943"/>
                <a:gd name="connsiteY176" fmla="*/ 4844143 h 5279571"/>
                <a:gd name="connsiteX177" fmla="*/ 3004457 w 5148943"/>
                <a:gd name="connsiteY177" fmla="*/ 4811485 h 5279571"/>
                <a:gd name="connsiteX178" fmla="*/ 2971800 w 5148943"/>
                <a:gd name="connsiteY178" fmla="*/ 4789714 h 5279571"/>
                <a:gd name="connsiteX179" fmla="*/ 2950029 w 5148943"/>
                <a:gd name="connsiteY179" fmla="*/ 4724400 h 5279571"/>
                <a:gd name="connsiteX180" fmla="*/ 2939143 w 5148943"/>
                <a:gd name="connsiteY180" fmla="*/ 4691743 h 5279571"/>
                <a:gd name="connsiteX181" fmla="*/ 2906486 w 5148943"/>
                <a:gd name="connsiteY181" fmla="*/ 4680857 h 5279571"/>
                <a:gd name="connsiteX182" fmla="*/ 2721429 w 5148943"/>
                <a:gd name="connsiteY182" fmla="*/ 4713514 h 5279571"/>
                <a:gd name="connsiteX183" fmla="*/ 2656115 w 5148943"/>
                <a:gd name="connsiteY183" fmla="*/ 4735285 h 5279571"/>
                <a:gd name="connsiteX184" fmla="*/ 2634343 w 5148943"/>
                <a:gd name="connsiteY184" fmla="*/ 4757057 h 5279571"/>
                <a:gd name="connsiteX185" fmla="*/ 2569029 w 5148943"/>
                <a:gd name="connsiteY185" fmla="*/ 4778828 h 5279571"/>
                <a:gd name="connsiteX186" fmla="*/ 2514600 w 5148943"/>
                <a:gd name="connsiteY186" fmla="*/ 4811485 h 5279571"/>
                <a:gd name="connsiteX187" fmla="*/ 2492829 w 5148943"/>
                <a:gd name="connsiteY187" fmla="*/ 4833257 h 5279571"/>
                <a:gd name="connsiteX188" fmla="*/ 2438400 w 5148943"/>
                <a:gd name="connsiteY188" fmla="*/ 4876800 h 5279571"/>
                <a:gd name="connsiteX189" fmla="*/ 2416629 w 5148943"/>
                <a:gd name="connsiteY189" fmla="*/ 4909457 h 5279571"/>
                <a:gd name="connsiteX190" fmla="*/ 2394857 w 5148943"/>
                <a:gd name="connsiteY190" fmla="*/ 4974771 h 5279571"/>
                <a:gd name="connsiteX191" fmla="*/ 2405743 w 5148943"/>
                <a:gd name="connsiteY191" fmla="*/ 5018314 h 5279571"/>
                <a:gd name="connsiteX192" fmla="*/ 2449286 w 5148943"/>
                <a:gd name="connsiteY192" fmla="*/ 5061857 h 5279571"/>
                <a:gd name="connsiteX193" fmla="*/ 2481943 w 5148943"/>
                <a:gd name="connsiteY193" fmla="*/ 5127171 h 5279571"/>
                <a:gd name="connsiteX194" fmla="*/ 2449286 w 5148943"/>
                <a:gd name="connsiteY194" fmla="*/ 5181600 h 5279571"/>
                <a:gd name="connsiteX195" fmla="*/ 2416629 w 5148943"/>
                <a:gd name="connsiteY195" fmla="*/ 5192485 h 5279571"/>
                <a:gd name="connsiteX196" fmla="*/ 2362200 w 5148943"/>
                <a:gd name="connsiteY196" fmla="*/ 5236028 h 5279571"/>
                <a:gd name="connsiteX197" fmla="*/ 2253343 w 5148943"/>
                <a:gd name="connsiteY197" fmla="*/ 5268685 h 5279571"/>
                <a:gd name="connsiteX198" fmla="*/ 2220686 w 5148943"/>
                <a:gd name="connsiteY198" fmla="*/ 5279571 h 5279571"/>
                <a:gd name="connsiteX199" fmla="*/ 2122715 w 5148943"/>
                <a:gd name="connsiteY199" fmla="*/ 5203371 h 5279571"/>
                <a:gd name="connsiteX200" fmla="*/ 2057400 w 5148943"/>
                <a:gd name="connsiteY200" fmla="*/ 5181600 h 5279571"/>
                <a:gd name="connsiteX201" fmla="*/ 1948543 w 5148943"/>
                <a:gd name="connsiteY201" fmla="*/ 5192485 h 5279571"/>
                <a:gd name="connsiteX202" fmla="*/ 1915886 w 5148943"/>
                <a:gd name="connsiteY202" fmla="*/ 5203371 h 5279571"/>
                <a:gd name="connsiteX203" fmla="*/ 1883229 w 5148943"/>
                <a:gd name="connsiteY203" fmla="*/ 5192485 h 5279571"/>
                <a:gd name="connsiteX204" fmla="*/ 1861457 w 5148943"/>
                <a:gd name="connsiteY204" fmla="*/ 5170714 h 5279571"/>
                <a:gd name="connsiteX205" fmla="*/ 1839686 w 5148943"/>
                <a:gd name="connsiteY205" fmla="*/ 5105400 h 5279571"/>
                <a:gd name="connsiteX206" fmla="*/ 1817915 w 5148943"/>
                <a:gd name="connsiteY206" fmla="*/ 4996543 h 5279571"/>
                <a:gd name="connsiteX207" fmla="*/ 1796143 w 5148943"/>
                <a:gd name="connsiteY207" fmla="*/ 4963885 h 5279571"/>
                <a:gd name="connsiteX208" fmla="*/ 1698172 w 5148943"/>
                <a:gd name="connsiteY208" fmla="*/ 4974771 h 5279571"/>
                <a:gd name="connsiteX209" fmla="*/ 1611086 w 5148943"/>
                <a:gd name="connsiteY209" fmla="*/ 4953000 h 5279571"/>
                <a:gd name="connsiteX210" fmla="*/ 1567543 w 5148943"/>
                <a:gd name="connsiteY210" fmla="*/ 4898571 h 5279571"/>
                <a:gd name="connsiteX211" fmla="*/ 1534886 w 5148943"/>
                <a:gd name="connsiteY211" fmla="*/ 4887685 h 5279571"/>
                <a:gd name="connsiteX212" fmla="*/ 1469572 w 5148943"/>
                <a:gd name="connsiteY212" fmla="*/ 4855028 h 5279571"/>
                <a:gd name="connsiteX213" fmla="*/ 1382486 w 5148943"/>
                <a:gd name="connsiteY213" fmla="*/ 4865914 h 5279571"/>
                <a:gd name="connsiteX214" fmla="*/ 1317172 w 5148943"/>
                <a:gd name="connsiteY214" fmla="*/ 4887685 h 5279571"/>
                <a:gd name="connsiteX215" fmla="*/ 1219200 w 5148943"/>
                <a:gd name="connsiteY215" fmla="*/ 4865914 h 5279571"/>
                <a:gd name="connsiteX216" fmla="*/ 1186543 w 5148943"/>
                <a:gd name="connsiteY216" fmla="*/ 4844143 h 5279571"/>
                <a:gd name="connsiteX217" fmla="*/ 1164772 w 5148943"/>
                <a:gd name="connsiteY217" fmla="*/ 4822371 h 5279571"/>
                <a:gd name="connsiteX218" fmla="*/ 1132115 w 5148943"/>
                <a:gd name="connsiteY218" fmla="*/ 4811485 h 5279571"/>
                <a:gd name="connsiteX219" fmla="*/ 1099457 w 5148943"/>
                <a:gd name="connsiteY219" fmla="*/ 4789714 h 5279571"/>
                <a:gd name="connsiteX220" fmla="*/ 1066800 w 5148943"/>
                <a:gd name="connsiteY220" fmla="*/ 4778828 h 5279571"/>
                <a:gd name="connsiteX221" fmla="*/ 1034143 w 5148943"/>
                <a:gd name="connsiteY221" fmla="*/ 4757057 h 5279571"/>
                <a:gd name="connsiteX222" fmla="*/ 1012372 w 5148943"/>
                <a:gd name="connsiteY222" fmla="*/ 4735285 h 5279571"/>
                <a:gd name="connsiteX223" fmla="*/ 947057 w 5148943"/>
                <a:gd name="connsiteY223" fmla="*/ 4713514 h 5279571"/>
                <a:gd name="connsiteX224" fmla="*/ 881743 w 5148943"/>
                <a:gd name="connsiteY224" fmla="*/ 4691743 h 5279571"/>
                <a:gd name="connsiteX225" fmla="*/ 849086 w 5148943"/>
                <a:gd name="connsiteY225" fmla="*/ 4680857 h 5279571"/>
                <a:gd name="connsiteX226" fmla="*/ 816429 w 5148943"/>
                <a:gd name="connsiteY226" fmla="*/ 4669971 h 5279571"/>
                <a:gd name="connsiteX227" fmla="*/ 794657 w 5148943"/>
                <a:gd name="connsiteY227" fmla="*/ 4648200 h 5279571"/>
                <a:gd name="connsiteX228" fmla="*/ 772886 w 5148943"/>
                <a:gd name="connsiteY228" fmla="*/ 4582885 h 5279571"/>
                <a:gd name="connsiteX229" fmla="*/ 762000 w 5148943"/>
                <a:gd name="connsiteY229" fmla="*/ 4550228 h 5279571"/>
                <a:gd name="connsiteX230" fmla="*/ 729343 w 5148943"/>
                <a:gd name="connsiteY230" fmla="*/ 4528457 h 5279571"/>
                <a:gd name="connsiteX231" fmla="*/ 631372 w 5148943"/>
                <a:gd name="connsiteY231" fmla="*/ 4495800 h 5279571"/>
                <a:gd name="connsiteX232" fmla="*/ 598715 w 5148943"/>
                <a:gd name="connsiteY232" fmla="*/ 4484914 h 5279571"/>
                <a:gd name="connsiteX233" fmla="*/ 533400 w 5148943"/>
                <a:gd name="connsiteY233" fmla="*/ 4441371 h 5279571"/>
                <a:gd name="connsiteX234" fmla="*/ 533400 w 5148943"/>
                <a:gd name="connsiteY234" fmla="*/ 4332514 h 5279571"/>
                <a:gd name="connsiteX235" fmla="*/ 544286 w 5148943"/>
                <a:gd name="connsiteY235" fmla="*/ 4299857 h 5279571"/>
                <a:gd name="connsiteX236" fmla="*/ 566057 w 5148943"/>
                <a:gd name="connsiteY236" fmla="*/ 4278085 h 5279571"/>
                <a:gd name="connsiteX237" fmla="*/ 555172 w 5148943"/>
                <a:gd name="connsiteY237" fmla="*/ 4234543 h 5279571"/>
                <a:gd name="connsiteX238" fmla="*/ 489857 w 5148943"/>
                <a:gd name="connsiteY238" fmla="*/ 4212771 h 5279571"/>
                <a:gd name="connsiteX239" fmla="*/ 478972 w 5148943"/>
                <a:gd name="connsiteY239" fmla="*/ 4180114 h 5279571"/>
                <a:gd name="connsiteX240" fmla="*/ 500743 w 5148943"/>
                <a:gd name="connsiteY240" fmla="*/ 4147457 h 5279571"/>
                <a:gd name="connsiteX241" fmla="*/ 555172 w 5148943"/>
                <a:gd name="connsiteY241" fmla="*/ 4103914 h 5279571"/>
                <a:gd name="connsiteX242" fmla="*/ 576943 w 5148943"/>
                <a:gd name="connsiteY242" fmla="*/ 4071257 h 5279571"/>
                <a:gd name="connsiteX243" fmla="*/ 598715 w 5148943"/>
                <a:gd name="connsiteY243" fmla="*/ 4049485 h 5279571"/>
                <a:gd name="connsiteX244" fmla="*/ 642257 w 5148943"/>
                <a:gd name="connsiteY244" fmla="*/ 3984171 h 5279571"/>
                <a:gd name="connsiteX245" fmla="*/ 685800 w 5148943"/>
                <a:gd name="connsiteY245" fmla="*/ 3940628 h 5279571"/>
                <a:gd name="connsiteX246" fmla="*/ 696294 w 5148943"/>
                <a:gd name="connsiteY246" fmla="*/ 3908820 h 5279571"/>
                <a:gd name="connsiteX247" fmla="*/ 698393 w 5148943"/>
                <a:gd name="connsiteY247" fmla="*/ 3902214 h 5279571"/>
                <a:gd name="connsiteX248" fmla="*/ 695914 w 5148943"/>
                <a:gd name="connsiteY248" fmla="*/ 3910788 h 5279571"/>
                <a:gd name="connsiteX249" fmla="*/ 718457 w 5148943"/>
                <a:gd name="connsiteY249" fmla="*/ 3875314 h 5279571"/>
                <a:gd name="connsiteX250" fmla="*/ 740229 w 5148943"/>
                <a:gd name="connsiteY250" fmla="*/ 3810000 h 5279571"/>
                <a:gd name="connsiteX251" fmla="*/ 762000 w 5148943"/>
                <a:gd name="connsiteY251" fmla="*/ 3777343 h 5279571"/>
                <a:gd name="connsiteX252" fmla="*/ 783772 w 5148943"/>
                <a:gd name="connsiteY252" fmla="*/ 3712028 h 5279571"/>
                <a:gd name="connsiteX253" fmla="*/ 794657 w 5148943"/>
                <a:gd name="connsiteY253" fmla="*/ 3679371 h 5279571"/>
                <a:gd name="connsiteX254" fmla="*/ 816429 w 5148943"/>
                <a:gd name="connsiteY254" fmla="*/ 3657600 h 5279571"/>
                <a:gd name="connsiteX255" fmla="*/ 827315 w 5148943"/>
                <a:gd name="connsiteY255" fmla="*/ 3624943 h 5279571"/>
                <a:gd name="connsiteX256" fmla="*/ 849086 w 5148943"/>
                <a:gd name="connsiteY256" fmla="*/ 3548743 h 5279571"/>
                <a:gd name="connsiteX257" fmla="*/ 870857 w 5148943"/>
                <a:gd name="connsiteY257" fmla="*/ 3516085 h 5279571"/>
                <a:gd name="connsiteX258" fmla="*/ 881743 w 5148943"/>
                <a:gd name="connsiteY258" fmla="*/ 3483428 h 5279571"/>
                <a:gd name="connsiteX259" fmla="*/ 914400 w 5148943"/>
                <a:gd name="connsiteY259" fmla="*/ 3472543 h 5279571"/>
                <a:gd name="connsiteX260" fmla="*/ 903515 w 5148943"/>
                <a:gd name="connsiteY260" fmla="*/ 3374571 h 5279571"/>
                <a:gd name="connsiteX261" fmla="*/ 892629 w 5148943"/>
                <a:gd name="connsiteY261" fmla="*/ 3341914 h 5279571"/>
                <a:gd name="connsiteX262" fmla="*/ 881743 w 5148943"/>
                <a:gd name="connsiteY262" fmla="*/ 3309257 h 5279571"/>
                <a:gd name="connsiteX263" fmla="*/ 947057 w 5148943"/>
                <a:gd name="connsiteY263" fmla="*/ 3222171 h 5279571"/>
                <a:gd name="connsiteX264" fmla="*/ 968829 w 5148943"/>
                <a:gd name="connsiteY264" fmla="*/ 3156857 h 5279571"/>
                <a:gd name="connsiteX265" fmla="*/ 990600 w 5148943"/>
                <a:gd name="connsiteY265" fmla="*/ 3091543 h 5279571"/>
                <a:gd name="connsiteX266" fmla="*/ 1001486 w 5148943"/>
                <a:gd name="connsiteY266" fmla="*/ 3058885 h 5279571"/>
                <a:gd name="connsiteX267" fmla="*/ 1034143 w 5148943"/>
                <a:gd name="connsiteY267" fmla="*/ 3069771 h 5279571"/>
                <a:gd name="connsiteX268" fmla="*/ 1045029 w 5148943"/>
                <a:gd name="connsiteY268" fmla="*/ 3102428 h 5279571"/>
                <a:gd name="connsiteX269" fmla="*/ 1066800 w 5148943"/>
                <a:gd name="connsiteY269" fmla="*/ 3124200 h 5279571"/>
                <a:gd name="connsiteX270" fmla="*/ 1121229 w 5148943"/>
                <a:gd name="connsiteY270" fmla="*/ 3167743 h 5279571"/>
                <a:gd name="connsiteX271" fmla="*/ 1153886 w 5148943"/>
                <a:gd name="connsiteY271" fmla="*/ 3156857 h 5279571"/>
                <a:gd name="connsiteX272" fmla="*/ 1186543 w 5148943"/>
                <a:gd name="connsiteY272" fmla="*/ 3102428 h 5279571"/>
                <a:gd name="connsiteX273" fmla="*/ 1164772 w 5148943"/>
                <a:gd name="connsiteY273" fmla="*/ 3069771 h 5279571"/>
                <a:gd name="connsiteX274" fmla="*/ 1132115 w 5148943"/>
                <a:gd name="connsiteY274" fmla="*/ 3004457 h 5279571"/>
                <a:gd name="connsiteX275" fmla="*/ 1110343 w 5148943"/>
                <a:gd name="connsiteY275" fmla="*/ 2982685 h 5279571"/>
                <a:gd name="connsiteX276" fmla="*/ 1023257 w 5148943"/>
                <a:gd name="connsiteY276" fmla="*/ 2917371 h 5279571"/>
                <a:gd name="connsiteX277" fmla="*/ 1001486 w 5148943"/>
                <a:gd name="connsiteY277" fmla="*/ 2884714 h 5279571"/>
                <a:gd name="connsiteX278" fmla="*/ 979715 w 5148943"/>
                <a:gd name="connsiteY278" fmla="*/ 2819400 h 5279571"/>
                <a:gd name="connsiteX279" fmla="*/ 990600 w 5148943"/>
                <a:gd name="connsiteY279" fmla="*/ 2743200 h 5279571"/>
                <a:gd name="connsiteX280" fmla="*/ 1001486 w 5148943"/>
                <a:gd name="connsiteY280" fmla="*/ 2677885 h 5279571"/>
                <a:gd name="connsiteX281" fmla="*/ 1034143 w 5148943"/>
                <a:gd name="connsiteY281" fmla="*/ 2667000 h 5279571"/>
                <a:gd name="connsiteX282" fmla="*/ 1045029 w 5148943"/>
                <a:gd name="connsiteY282" fmla="*/ 2732314 h 5279571"/>
                <a:gd name="connsiteX283" fmla="*/ 1055915 w 5148943"/>
                <a:gd name="connsiteY283" fmla="*/ 2786743 h 5279571"/>
                <a:gd name="connsiteX284" fmla="*/ 1121229 w 5148943"/>
                <a:gd name="connsiteY284" fmla="*/ 2808514 h 5279571"/>
                <a:gd name="connsiteX285" fmla="*/ 1153886 w 5148943"/>
                <a:gd name="connsiteY285" fmla="*/ 2797628 h 5279571"/>
                <a:gd name="connsiteX286" fmla="*/ 1208315 w 5148943"/>
                <a:gd name="connsiteY286" fmla="*/ 2754085 h 5279571"/>
                <a:gd name="connsiteX287" fmla="*/ 1186543 w 5148943"/>
                <a:gd name="connsiteY287" fmla="*/ 2732314 h 5279571"/>
                <a:gd name="connsiteX288" fmla="*/ 1175657 w 5148943"/>
                <a:gd name="connsiteY288" fmla="*/ 2699657 h 5279571"/>
                <a:gd name="connsiteX289" fmla="*/ 1143000 w 5148943"/>
                <a:gd name="connsiteY289" fmla="*/ 2688771 h 5279571"/>
                <a:gd name="connsiteX290" fmla="*/ 1110343 w 5148943"/>
                <a:gd name="connsiteY290" fmla="*/ 2667000 h 5279571"/>
                <a:gd name="connsiteX291" fmla="*/ 1099457 w 5148943"/>
                <a:gd name="connsiteY291" fmla="*/ 2634343 h 5279571"/>
                <a:gd name="connsiteX292" fmla="*/ 1132115 w 5148943"/>
                <a:gd name="connsiteY292" fmla="*/ 2579914 h 5279571"/>
                <a:gd name="connsiteX293" fmla="*/ 1143000 w 5148943"/>
                <a:gd name="connsiteY293" fmla="*/ 2547257 h 5279571"/>
                <a:gd name="connsiteX294" fmla="*/ 1077686 w 5148943"/>
                <a:gd name="connsiteY294" fmla="*/ 2525485 h 5279571"/>
                <a:gd name="connsiteX295" fmla="*/ 1012372 w 5148943"/>
                <a:gd name="connsiteY295" fmla="*/ 2503714 h 5279571"/>
                <a:gd name="connsiteX296" fmla="*/ 957943 w 5148943"/>
                <a:gd name="connsiteY296" fmla="*/ 2460171 h 5279571"/>
                <a:gd name="connsiteX297" fmla="*/ 870857 w 5148943"/>
                <a:gd name="connsiteY297" fmla="*/ 2198914 h 5279571"/>
                <a:gd name="connsiteX298" fmla="*/ 838200 w 5148943"/>
                <a:gd name="connsiteY298" fmla="*/ 2100943 h 5279571"/>
                <a:gd name="connsiteX299" fmla="*/ 827315 w 5148943"/>
                <a:gd name="connsiteY299" fmla="*/ 2068285 h 5279571"/>
                <a:gd name="connsiteX300" fmla="*/ 849086 w 5148943"/>
                <a:gd name="connsiteY300" fmla="*/ 1970314 h 5279571"/>
                <a:gd name="connsiteX301" fmla="*/ 816429 w 5148943"/>
                <a:gd name="connsiteY301" fmla="*/ 1959428 h 5279571"/>
                <a:gd name="connsiteX302" fmla="*/ 794657 w 5148943"/>
                <a:gd name="connsiteY302" fmla="*/ 1937657 h 5279571"/>
                <a:gd name="connsiteX303" fmla="*/ 816429 w 5148943"/>
                <a:gd name="connsiteY303" fmla="*/ 1861457 h 5279571"/>
                <a:gd name="connsiteX304" fmla="*/ 794657 w 5148943"/>
                <a:gd name="connsiteY304" fmla="*/ 1839685 h 5279571"/>
                <a:gd name="connsiteX305" fmla="*/ 729343 w 5148943"/>
                <a:gd name="connsiteY305" fmla="*/ 1817914 h 5279571"/>
                <a:gd name="connsiteX306" fmla="*/ 718457 w 5148943"/>
                <a:gd name="connsiteY306" fmla="*/ 1719943 h 5279571"/>
                <a:gd name="connsiteX307" fmla="*/ 664029 w 5148943"/>
                <a:gd name="connsiteY307" fmla="*/ 1676400 h 5279571"/>
                <a:gd name="connsiteX308" fmla="*/ 631372 w 5148943"/>
                <a:gd name="connsiteY308" fmla="*/ 1665514 h 5279571"/>
                <a:gd name="connsiteX309" fmla="*/ 609600 w 5148943"/>
                <a:gd name="connsiteY309" fmla="*/ 1600200 h 5279571"/>
                <a:gd name="connsiteX310" fmla="*/ 598715 w 5148943"/>
                <a:gd name="connsiteY310" fmla="*/ 1567543 h 5279571"/>
                <a:gd name="connsiteX311" fmla="*/ 555172 w 5148943"/>
                <a:gd name="connsiteY311" fmla="*/ 1556657 h 5279571"/>
                <a:gd name="connsiteX312" fmla="*/ 500743 w 5148943"/>
                <a:gd name="connsiteY312" fmla="*/ 1567543 h 5279571"/>
                <a:gd name="connsiteX313" fmla="*/ 457200 w 5148943"/>
                <a:gd name="connsiteY313" fmla="*/ 1524000 h 5279571"/>
                <a:gd name="connsiteX314" fmla="*/ 413657 w 5148943"/>
                <a:gd name="connsiteY314" fmla="*/ 1469571 h 5279571"/>
                <a:gd name="connsiteX315" fmla="*/ 370115 w 5148943"/>
                <a:gd name="connsiteY315" fmla="*/ 1404257 h 5279571"/>
                <a:gd name="connsiteX316" fmla="*/ 337457 w 5148943"/>
                <a:gd name="connsiteY316" fmla="*/ 1382485 h 5279571"/>
                <a:gd name="connsiteX317" fmla="*/ 206829 w 5148943"/>
                <a:gd name="connsiteY317" fmla="*/ 1349828 h 5279571"/>
                <a:gd name="connsiteX318" fmla="*/ 174172 w 5148943"/>
                <a:gd name="connsiteY318" fmla="*/ 1338943 h 5279571"/>
                <a:gd name="connsiteX319" fmla="*/ 163286 w 5148943"/>
                <a:gd name="connsiteY319" fmla="*/ 1306285 h 5279571"/>
                <a:gd name="connsiteX320" fmla="*/ 141515 w 5148943"/>
                <a:gd name="connsiteY320" fmla="*/ 1273628 h 5279571"/>
                <a:gd name="connsiteX321" fmla="*/ 130629 w 5148943"/>
                <a:gd name="connsiteY321" fmla="*/ 1197428 h 5279571"/>
                <a:gd name="connsiteX322" fmla="*/ 76200 w 5148943"/>
                <a:gd name="connsiteY322" fmla="*/ 1164771 h 5279571"/>
                <a:gd name="connsiteX323" fmla="*/ 43543 w 5148943"/>
                <a:gd name="connsiteY323" fmla="*/ 1143000 h 5279571"/>
                <a:gd name="connsiteX324" fmla="*/ 32657 w 5148943"/>
                <a:gd name="connsiteY324" fmla="*/ 1110343 h 5279571"/>
                <a:gd name="connsiteX325" fmla="*/ 0 w 5148943"/>
                <a:gd name="connsiteY325" fmla="*/ 1088571 h 5279571"/>
                <a:gd name="connsiteX326" fmla="*/ 43543 w 5148943"/>
                <a:gd name="connsiteY326" fmla="*/ 936171 h 5279571"/>
                <a:gd name="connsiteX327" fmla="*/ 348343 w 5148943"/>
                <a:gd name="connsiteY327" fmla="*/ 783771 h 5279571"/>
                <a:gd name="connsiteX328" fmla="*/ 413657 w 5148943"/>
                <a:gd name="connsiteY328" fmla="*/ 805543 h 5279571"/>
                <a:gd name="connsiteX329" fmla="*/ 478972 w 5148943"/>
                <a:gd name="connsiteY329" fmla="*/ 827314 h 5279571"/>
                <a:gd name="connsiteX330" fmla="*/ 511629 w 5148943"/>
                <a:gd name="connsiteY330" fmla="*/ 838200 h 5279571"/>
                <a:gd name="connsiteX331" fmla="*/ 544286 w 5148943"/>
                <a:gd name="connsiteY331" fmla="*/ 849085 h 5279571"/>
                <a:gd name="connsiteX332" fmla="*/ 609600 w 5148943"/>
                <a:gd name="connsiteY332" fmla="*/ 827314 h 5279571"/>
                <a:gd name="connsiteX333" fmla="*/ 642257 w 5148943"/>
                <a:gd name="connsiteY333" fmla="*/ 816428 h 5279571"/>
                <a:gd name="connsiteX334" fmla="*/ 664029 w 5148943"/>
                <a:gd name="connsiteY334" fmla="*/ 794657 h 5279571"/>
                <a:gd name="connsiteX335" fmla="*/ 674915 w 5148943"/>
                <a:gd name="connsiteY335" fmla="*/ 762000 h 5279571"/>
                <a:gd name="connsiteX336" fmla="*/ 707572 w 5148943"/>
                <a:gd name="connsiteY336" fmla="*/ 783771 h 5279571"/>
                <a:gd name="connsiteX337" fmla="*/ 762000 w 5148943"/>
                <a:gd name="connsiteY337" fmla="*/ 816428 h 5279571"/>
                <a:gd name="connsiteX338" fmla="*/ 805543 w 5148943"/>
                <a:gd name="connsiteY338" fmla="*/ 870857 h 5279571"/>
                <a:gd name="connsiteX339" fmla="*/ 838200 w 5148943"/>
                <a:gd name="connsiteY339" fmla="*/ 968828 h 5279571"/>
                <a:gd name="connsiteX340" fmla="*/ 849086 w 5148943"/>
                <a:gd name="connsiteY340" fmla="*/ 1001485 h 5279571"/>
                <a:gd name="connsiteX341" fmla="*/ 892629 w 5148943"/>
                <a:gd name="connsiteY341" fmla="*/ 1045028 h 5279571"/>
                <a:gd name="connsiteX342" fmla="*/ 925286 w 5148943"/>
                <a:gd name="connsiteY342" fmla="*/ 1034143 h 5279571"/>
                <a:gd name="connsiteX343" fmla="*/ 968829 w 5148943"/>
                <a:gd name="connsiteY343" fmla="*/ 990600 h 5279571"/>
                <a:gd name="connsiteX344" fmla="*/ 1034143 w 5148943"/>
                <a:gd name="connsiteY344" fmla="*/ 968828 h 5279571"/>
                <a:gd name="connsiteX345" fmla="*/ 1066800 w 5148943"/>
                <a:gd name="connsiteY345" fmla="*/ 979714 h 5279571"/>
                <a:gd name="connsiteX346" fmla="*/ 1110343 w 5148943"/>
                <a:gd name="connsiteY346" fmla="*/ 1023257 h 5279571"/>
                <a:gd name="connsiteX347" fmla="*/ 1153886 w 5148943"/>
                <a:gd name="connsiteY347" fmla="*/ 1110343 h 5279571"/>
                <a:gd name="connsiteX348" fmla="*/ 1186543 w 5148943"/>
                <a:gd name="connsiteY348" fmla="*/ 1088571 h 5279571"/>
                <a:gd name="connsiteX349" fmla="*/ 1197429 w 5148943"/>
                <a:gd name="connsiteY349" fmla="*/ 1055914 h 5279571"/>
                <a:gd name="connsiteX350" fmla="*/ 1219200 w 5148943"/>
                <a:gd name="connsiteY350" fmla="*/ 1023257 h 5279571"/>
                <a:gd name="connsiteX351" fmla="*/ 1240972 w 5148943"/>
                <a:gd name="connsiteY351" fmla="*/ 1088571 h 5279571"/>
                <a:gd name="connsiteX352" fmla="*/ 1284515 w 5148943"/>
                <a:gd name="connsiteY352" fmla="*/ 1132114 h 5279571"/>
                <a:gd name="connsiteX353" fmla="*/ 1382486 w 5148943"/>
                <a:gd name="connsiteY353" fmla="*/ 1099457 h 5279571"/>
                <a:gd name="connsiteX354" fmla="*/ 1393372 w 5148943"/>
                <a:gd name="connsiteY354" fmla="*/ 1066800 h 5279571"/>
                <a:gd name="connsiteX355" fmla="*/ 1360715 w 5148943"/>
                <a:gd name="connsiteY355" fmla="*/ 968828 h 5279571"/>
                <a:gd name="connsiteX356" fmla="*/ 1349829 w 5148943"/>
                <a:gd name="connsiteY356" fmla="*/ 936171 h 5279571"/>
                <a:gd name="connsiteX357" fmla="*/ 1360715 w 5148943"/>
                <a:gd name="connsiteY357" fmla="*/ 849085 h 5279571"/>
                <a:gd name="connsiteX358" fmla="*/ 1371600 w 5148943"/>
                <a:gd name="connsiteY358" fmla="*/ 772885 h 5279571"/>
                <a:gd name="connsiteX359" fmla="*/ 1360715 w 5148943"/>
                <a:gd name="connsiteY359" fmla="*/ 740228 h 5279571"/>
                <a:gd name="connsiteX360" fmla="*/ 1349829 w 5148943"/>
                <a:gd name="connsiteY360" fmla="*/ 696685 h 5279571"/>
                <a:gd name="connsiteX361" fmla="*/ 1338188 w 5148943"/>
                <a:gd name="connsiteY361" fmla="*/ 660427 h 5279571"/>
                <a:gd name="connsiteX362" fmla="*/ 1339918 w 5148943"/>
                <a:gd name="connsiteY362" fmla="*/ 668297 h 5279571"/>
                <a:gd name="connsiteX363" fmla="*/ 1337483 w 5148943"/>
                <a:gd name="connsiteY363" fmla="*/ 658358 h 5279571"/>
                <a:gd name="connsiteX364" fmla="*/ 1328057 w 5148943"/>
                <a:gd name="connsiteY364" fmla="*/ 620485 h 5279571"/>
                <a:gd name="connsiteX365" fmla="*/ 1338943 w 5148943"/>
                <a:gd name="connsiteY365" fmla="*/ 533400 h 5279571"/>
                <a:gd name="connsiteX366" fmla="*/ 1371600 w 5148943"/>
                <a:gd name="connsiteY366" fmla="*/ 522514 h 5279571"/>
                <a:gd name="connsiteX367" fmla="*/ 1338943 w 5148943"/>
                <a:gd name="connsiteY367" fmla="*/ 500743 h 5279571"/>
                <a:gd name="connsiteX368" fmla="*/ 1317172 w 5148943"/>
                <a:gd name="connsiteY368" fmla="*/ 478971 h 5279571"/>
                <a:gd name="connsiteX369" fmla="*/ 1349829 w 5148943"/>
                <a:gd name="connsiteY369" fmla="*/ 424543 h 5279571"/>
                <a:gd name="connsiteX370" fmla="*/ 1404257 w 5148943"/>
                <a:gd name="connsiteY370" fmla="*/ 435428 h 5279571"/>
                <a:gd name="connsiteX371" fmla="*/ 1447800 w 5148943"/>
                <a:gd name="connsiteY371" fmla="*/ 489857 h 5279571"/>
                <a:gd name="connsiteX372" fmla="*/ 1458686 w 5148943"/>
                <a:gd name="connsiteY372" fmla="*/ 522514 h 5279571"/>
                <a:gd name="connsiteX373" fmla="*/ 1491343 w 5148943"/>
                <a:gd name="connsiteY373" fmla="*/ 544285 h 5279571"/>
                <a:gd name="connsiteX374" fmla="*/ 1578429 w 5148943"/>
                <a:gd name="connsiteY374" fmla="*/ 544285 h 5279571"/>
                <a:gd name="connsiteX375" fmla="*/ 1578429 w 5148943"/>
                <a:gd name="connsiteY375" fmla="*/ 664028 h 5279571"/>
                <a:gd name="connsiteX376" fmla="*/ 1589315 w 5148943"/>
                <a:gd name="connsiteY376" fmla="*/ 696685 h 5279571"/>
                <a:gd name="connsiteX377" fmla="*/ 1600200 w 5148943"/>
                <a:gd name="connsiteY377" fmla="*/ 740228 h 5279571"/>
                <a:gd name="connsiteX378" fmla="*/ 1654629 w 5148943"/>
                <a:gd name="connsiteY378" fmla="*/ 772885 h 5279571"/>
                <a:gd name="connsiteX379" fmla="*/ 1763486 w 5148943"/>
                <a:gd name="connsiteY379" fmla="*/ 772885 h 5279571"/>
                <a:gd name="connsiteX380" fmla="*/ 1785257 w 5148943"/>
                <a:gd name="connsiteY380" fmla="*/ 794657 h 5279571"/>
                <a:gd name="connsiteX381" fmla="*/ 1850572 w 5148943"/>
                <a:gd name="connsiteY381" fmla="*/ 816428 h 5279571"/>
                <a:gd name="connsiteX382" fmla="*/ 1883229 w 5148943"/>
                <a:gd name="connsiteY382" fmla="*/ 827314 h 5279571"/>
                <a:gd name="connsiteX383" fmla="*/ 1948543 w 5148943"/>
                <a:gd name="connsiteY383" fmla="*/ 859971 h 5279571"/>
                <a:gd name="connsiteX384" fmla="*/ 2035629 w 5148943"/>
                <a:gd name="connsiteY384" fmla="*/ 838200 h 5279571"/>
                <a:gd name="connsiteX385" fmla="*/ 2133600 w 5148943"/>
                <a:gd name="connsiteY385" fmla="*/ 816428 h 5279571"/>
                <a:gd name="connsiteX386" fmla="*/ 2122715 w 5148943"/>
                <a:gd name="connsiteY386" fmla="*/ 783771 h 5279571"/>
                <a:gd name="connsiteX387" fmla="*/ 2090057 w 5148943"/>
                <a:gd name="connsiteY387" fmla="*/ 772885 h 5279571"/>
                <a:gd name="connsiteX388" fmla="*/ 2057400 w 5148943"/>
                <a:gd name="connsiteY388" fmla="*/ 751114 h 5279571"/>
                <a:gd name="connsiteX389" fmla="*/ 2133600 w 5148943"/>
                <a:gd name="connsiteY389" fmla="*/ 696685 h 5279571"/>
                <a:gd name="connsiteX390" fmla="*/ 2166257 w 5148943"/>
                <a:gd name="connsiteY390" fmla="*/ 685800 h 5279571"/>
                <a:gd name="connsiteX391" fmla="*/ 2220686 w 5148943"/>
                <a:gd name="connsiteY391" fmla="*/ 653143 h 5279571"/>
                <a:gd name="connsiteX392" fmla="*/ 2242457 w 5148943"/>
                <a:gd name="connsiteY392" fmla="*/ 631371 h 5279571"/>
                <a:gd name="connsiteX393" fmla="*/ 2307772 w 5148943"/>
                <a:gd name="connsiteY393" fmla="*/ 609600 h 5279571"/>
                <a:gd name="connsiteX394" fmla="*/ 2340429 w 5148943"/>
                <a:gd name="connsiteY394" fmla="*/ 598714 h 5279571"/>
                <a:gd name="connsiteX395" fmla="*/ 2405743 w 5148943"/>
                <a:gd name="connsiteY395" fmla="*/ 576943 h 5279571"/>
                <a:gd name="connsiteX396" fmla="*/ 2438400 w 5148943"/>
                <a:gd name="connsiteY396" fmla="*/ 566057 h 5279571"/>
                <a:gd name="connsiteX397" fmla="*/ 2492829 w 5148943"/>
                <a:gd name="connsiteY397" fmla="*/ 555171 h 5279571"/>
                <a:gd name="connsiteX398" fmla="*/ 2536372 w 5148943"/>
                <a:gd name="connsiteY398" fmla="*/ 544285 h 5279571"/>
                <a:gd name="connsiteX399" fmla="*/ 2677886 w 5148943"/>
                <a:gd name="connsiteY399" fmla="*/ 522514 h 5279571"/>
                <a:gd name="connsiteX400" fmla="*/ 2710543 w 5148943"/>
                <a:gd name="connsiteY400" fmla="*/ 511628 h 5279571"/>
                <a:gd name="connsiteX401" fmla="*/ 2732315 w 5148943"/>
                <a:gd name="connsiteY401" fmla="*/ 489857 h 5279571"/>
                <a:gd name="connsiteX402" fmla="*/ 2775857 w 5148943"/>
                <a:gd name="connsiteY402" fmla="*/ 402771 h 5279571"/>
                <a:gd name="connsiteX403" fmla="*/ 2786743 w 5148943"/>
                <a:gd name="connsiteY403" fmla="*/ 359228 h 5279571"/>
                <a:gd name="connsiteX404" fmla="*/ 2808515 w 5148943"/>
                <a:gd name="connsiteY404" fmla="*/ 239485 h 5279571"/>
                <a:gd name="connsiteX405" fmla="*/ 2830286 w 5148943"/>
                <a:gd name="connsiteY405" fmla="*/ 174171 h 5279571"/>
                <a:gd name="connsiteX406" fmla="*/ 2884715 w 5148943"/>
                <a:gd name="connsiteY406" fmla="*/ 119743 h 5279571"/>
                <a:gd name="connsiteX407" fmla="*/ 2917372 w 5148943"/>
                <a:gd name="connsiteY407" fmla="*/ 108857 h 5279571"/>
                <a:gd name="connsiteX408" fmla="*/ 2960915 w 5148943"/>
                <a:gd name="connsiteY408" fmla="*/ 65314 h 5279571"/>
                <a:gd name="connsiteX409" fmla="*/ 3058886 w 5148943"/>
                <a:gd name="connsiteY409" fmla="*/ 32657 h 5279571"/>
                <a:gd name="connsiteX410" fmla="*/ 3091543 w 5148943"/>
                <a:gd name="connsiteY410" fmla="*/ 21771 h 5279571"/>
                <a:gd name="connsiteX411" fmla="*/ 3189515 w 5148943"/>
                <a:gd name="connsiteY411" fmla="*/ 0 h 527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</a:cxnLst>
              <a:rect l="l" t="t" r="r" b="b"/>
              <a:pathLst>
                <a:path w="5148943" h="5279571">
                  <a:moveTo>
                    <a:pt x="699738" y="3897982"/>
                  </a:moveTo>
                  <a:lnTo>
                    <a:pt x="698393" y="3902214"/>
                  </a:lnTo>
                  <a:lnTo>
                    <a:pt x="698742" y="3901007"/>
                  </a:lnTo>
                  <a:cubicBezTo>
                    <a:pt x="699525" y="3898478"/>
                    <a:pt x="700002" y="3897075"/>
                    <a:pt x="699738" y="3897982"/>
                  </a:cubicBezTo>
                  <a:close/>
                  <a:moveTo>
                    <a:pt x="3903699" y="773778"/>
                  </a:moveTo>
                  <a:lnTo>
                    <a:pt x="3903605" y="773807"/>
                  </a:lnTo>
                  <a:cubicBezTo>
                    <a:pt x="3901804" y="774309"/>
                    <a:pt x="3901676" y="774290"/>
                    <a:pt x="3902455" y="774064"/>
                  </a:cubicBezTo>
                  <a:close/>
                  <a:moveTo>
                    <a:pt x="1339918" y="668297"/>
                  </a:moveTo>
                  <a:lnTo>
                    <a:pt x="1341424" y="674445"/>
                  </a:lnTo>
                  <a:cubicBezTo>
                    <a:pt x="1342620" y="679429"/>
                    <a:pt x="1341350" y="674452"/>
                    <a:pt x="1339993" y="668637"/>
                  </a:cubicBezTo>
                  <a:close/>
                  <a:moveTo>
                    <a:pt x="3189515" y="0"/>
                  </a:moveTo>
                  <a:cubicBezTo>
                    <a:pt x="3242712" y="79797"/>
                    <a:pt x="3241246" y="46144"/>
                    <a:pt x="3222172" y="141514"/>
                  </a:cubicBezTo>
                  <a:cubicBezTo>
                    <a:pt x="3219922" y="152766"/>
                    <a:pt x="3214915" y="163285"/>
                    <a:pt x="3211286" y="174171"/>
                  </a:cubicBezTo>
                  <a:cubicBezTo>
                    <a:pt x="3214915" y="195942"/>
                    <a:pt x="3211221" y="220321"/>
                    <a:pt x="3222172" y="239485"/>
                  </a:cubicBezTo>
                  <a:cubicBezTo>
                    <a:pt x="3227865" y="249448"/>
                    <a:pt x="3243354" y="250371"/>
                    <a:pt x="3254829" y="250371"/>
                  </a:cubicBezTo>
                  <a:cubicBezTo>
                    <a:pt x="3281096" y="250371"/>
                    <a:pt x="3316148" y="237188"/>
                    <a:pt x="3341915" y="228600"/>
                  </a:cubicBezTo>
                  <a:cubicBezTo>
                    <a:pt x="3352801" y="232228"/>
                    <a:pt x="3364733" y="233581"/>
                    <a:pt x="3374572" y="239485"/>
                  </a:cubicBezTo>
                  <a:cubicBezTo>
                    <a:pt x="3399475" y="254427"/>
                    <a:pt x="3398667" y="268228"/>
                    <a:pt x="3407229" y="293914"/>
                  </a:cubicBezTo>
                  <a:cubicBezTo>
                    <a:pt x="3407857" y="300189"/>
                    <a:pt x="3410171" y="404046"/>
                    <a:pt x="3429000" y="435428"/>
                  </a:cubicBezTo>
                  <a:cubicBezTo>
                    <a:pt x="3434280" y="444229"/>
                    <a:pt x="3443515" y="449943"/>
                    <a:pt x="3450772" y="457200"/>
                  </a:cubicBezTo>
                  <a:cubicBezTo>
                    <a:pt x="3530279" y="430697"/>
                    <a:pt x="3493822" y="429862"/>
                    <a:pt x="3559629" y="446314"/>
                  </a:cubicBezTo>
                  <a:cubicBezTo>
                    <a:pt x="3593248" y="496744"/>
                    <a:pt x="3576592" y="462779"/>
                    <a:pt x="3592286" y="533400"/>
                  </a:cubicBezTo>
                  <a:cubicBezTo>
                    <a:pt x="3595532" y="548005"/>
                    <a:pt x="3593826" y="565260"/>
                    <a:pt x="3603172" y="576943"/>
                  </a:cubicBezTo>
                  <a:cubicBezTo>
                    <a:pt x="3610340" y="585903"/>
                    <a:pt x="3624943" y="584200"/>
                    <a:pt x="3635829" y="587828"/>
                  </a:cubicBezTo>
                  <a:cubicBezTo>
                    <a:pt x="3646715" y="584200"/>
                    <a:pt x="3657012" y="576943"/>
                    <a:pt x="3668486" y="576943"/>
                  </a:cubicBezTo>
                  <a:cubicBezTo>
                    <a:pt x="3708612" y="576943"/>
                    <a:pt x="3710624" y="586423"/>
                    <a:pt x="3733800" y="609600"/>
                  </a:cubicBezTo>
                  <a:cubicBezTo>
                    <a:pt x="3730537" y="645494"/>
                    <a:pt x="3710881" y="759704"/>
                    <a:pt x="3733800" y="805543"/>
                  </a:cubicBezTo>
                  <a:cubicBezTo>
                    <a:pt x="3738931" y="815806"/>
                    <a:pt x="3755571" y="812800"/>
                    <a:pt x="3766457" y="816428"/>
                  </a:cubicBezTo>
                  <a:cubicBezTo>
                    <a:pt x="3778467" y="814927"/>
                    <a:pt x="3859703" y="810555"/>
                    <a:pt x="3886200" y="794657"/>
                  </a:cubicBezTo>
                  <a:cubicBezTo>
                    <a:pt x="3923554" y="772245"/>
                    <a:pt x="3914035" y="771789"/>
                    <a:pt x="3906741" y="773082"/>
                  </a:cubicBezTo>
                  <a:lnTo>
                    <a:pt x="3903699" y="773778"/>
                  </a:lnTo>
                  <a:lnTo>
                    <a:pt x="3914796" y="770417"/>
                  </a:lnTo>
                  <a:cubicBezTo>
                    <a:pt x="3920711" y="768555"/>
                    <a:pt x="3929066" y="765854"/>
                    <a:pt x="3940629" y="762000"/>
                  </a:cubicBezTo>
                  <a:cubicBezTo>
                    <a:pt x="3950107" y="752522"/>
                    <a:pt x="3981323" y="718457"/>
                    <a:pt x="3995057" y="718457"/>
                  </a:cubicBezTo>
                  <a:cubicBezTo>
                    <a:pt x="4005320" y="718457"/>
                    <a:pt x="4009572" y="732971"/>
                    <a:pt x="4016829" y="740228"/>
                  </a:cubicBezTo>
                  <a:cubicBezTo>
                    <a:pt x="4009572" y="747485"/>
                    <a:pt x="3999647" y="752820"/>
                    <a:pt x="3995057" y="762000"/>
                  </a:cubicBezTo>
                  <a:cubicBezTo>
                    <a:pt x="3984794" y="782526"/>
                    <a:pt x="3973286" y="827314"/>
                    <a:pt x="3973286" y="827314"/>
                  </a:cubicBezTo>
                  <a:lnTo>
                    <a:pt x="3995057" y="936171"/>
                  </a:lnTo>
                  <a:cubicBezTo>
                    <a:pt x="4002676" y="974268"/>
                    <a:pt x="4000950" y="1017965"/>
                    <a:pt x="4049486" y="1034143"/>
                  </a:cubicBezTo>
                  <a:lnTo>
                    <a:pt x="4082143" y="1045028"/>
                  </a:lnTo>
                  <a:cubicBezTo>
                    <a:pt x="4144686" y="1107571"/>
                    <a:pt x="4112231" y="1091343"/>
                    <a:pt x="4169229" y="1110343"/>
                  </a:cubicBezTo>
                  <a:cubicBezTo>
                    <a:pt x="4200251" y="1203410"/>
                    <a:pt x="4168228" y="1178504"/>
                    <a:pt x="4278086" y="1164771"/>
                  </a:cubicBezTo>
                  <a:cubicBezTo>
                    <a:pt x="4299857" y="1168400"/>
                    <a:pt x="4323659" y="1165786"/>
                    <a:pt x="4343400" y="1175657"/>
                  </a:cubicBezTo>
                  <a:cubicBezTo>
                    <a:pt x="4361759" y="1184837"/>
                    <a:pt x="4372429" y="1204686"/>
                    <a:pt x="4386943" y="1219200"/>
                  </a:cubicBezTo>
                  <a:cubicBezTo>
                    <a:pt x="4394200" y="1226457"/>
                    <a:pt x="4398979" y="1237725"/>
                    <a:pt x="4408715" y="1240971"/>
                  </a:cubicBezTo>
                  <a:lnTo>
                    <a:pt x="4441372" y="1251857"/>
                  </a:lnTo>
                  <a:cubicBezTo>
                    <a:pt x="4463143" y="1248228"/>
                    <a:pt x="4484614" y="1240971"/>
                    <a:pt x="4506686" y="1240971"/>
                  </a:cubicBezTo>
                  <a:cubicBezTo>
                    <a:pt x="4536750" y="1240971"/>
                    <a:pt x="4560667" y="1255852"/>
                    <a:pt x="4582886" y="1273628"/>
                  </a:cubicBezTo>
                  <a:cubicBezTo>
                    <a:pt x="4590900" y="1280039"/>
                    <a:pt x="4597400" y="1288143"/>
                    <a:pt x="4604657" y="1295400"/>
                  </a:cubicBezTo>
                  <a:cubicBezTo>
                    <a:pt x="4630566" y="1373125"/>
                    <a:pt x="4613699" y="1341619"/>
                    <a:pt x="4648200" y="1393371"/>
                  </a:cubicBezTo>
                  <a:cubicBezTo>
                    <a:pt x="4640943" y="1400628"/>
                    <a:pt x="4623940" y="1405186"/>
                    <a:pt x="4626429" y="1415143"/>
                  </a:cubicBezTo>
                  <a:cubicBezTo>
                    <a:pt x="4630266" y="1430489"/>
                    <a:pt x="4680326" y="1443994"/>
                    <a:pt x="4691743" y="1447800"/>
                  </a:cubicBezTo>
                  <a:cubicBezTo>
                    <a:pt x="4703450" y="1445459"/>
                    <a:pt x="4762092" y="1424368"/>
                    <a:pt x="4778829" y="1447800"/>
                  </a:cubicBezTo>
                  <a:cubicBezTo>
                    <a:pt x="4792168" y="1466474"/>
                    <a:pt x="4778829" y="1505857"/>
                    <a:pt x="4800600" y="1513114"/>
                  </a:cubicBezTo>
                  <a:cubicBezTo>
                    <a:pt x="4864429" y="1534391"/>
                    <a:pt x="4821853" y="1522733"/>
                    <a:pt x="4931229" y="1534885"/>
                  </a:cubicBezTo>
                  <a:cubicBezTo>
                    <a:pt x="4945743" y="1549399"/>
                    <a:pt x="4955299" y="1571937"/>
                    <a:pt x="4974772" y="1578428"/>
                  </a:cubicBezTo>
                  <a:cubicBezTo>
                    <a:pt x="4985658" y="1582057"/>
                    <a:pt x="4996396" y="1586162"/>
                    <a:pt x="5007429" y="1589314"/>
                  </a:cubicBezTo>
                  <a:cubicBezTo>
                    <a:pt x="5103136" y="1616660"/>
                    <a:pt x="5005309" y="1584980"/>
                    <a:pt x="5083629" y="1611085"/>
                  </a:cubicBezTo>
                  <a:cubicBezTo>
                    <a:pt x="5098143" y="1625599"/>
                    <a:pt x="5120681" y="1635155"/>
                    <a:pt x="5127172" y="1654628"/>
                  </a:cubicBezTo>
                  <a:lnTo>
                    <a:pt x="5148943" y="1719943"/>
                  </a:lnTo>
                  <a:cubicBezTo>
                    <a:pt x="5145314" y="1730829"/>
                    <a:pt x="5145225" y="1743640"/>
                    <a:pt x="5138057" y="1752600"/>
                  </a:cubicBezTo>
                  <a:cubicBezTo>
                    <a:pt x="5129884" y="1762816"/>
                    <a:pt x="5115616" y="1766198"/>
                    <a:pt x="5105400" y="1774371"/>
                  </a:cubicBezTo>
                  <a:cubicBezTo>
                    <a:pt x="5097386" y="1780782"/>
                    <a:pt x="5090886" y="1788886"/>
                    <a:pt x="5083629" y="1796143"/>
                  </a:cubicBezTo>
                  <a:cubicBezTo>
                    <a:pt x="5080000" y="1807029"/>
                    <a:pt x="5077875" y="1818537"/>
                    <a:pt x="5072743" y="1828800"/>
                  </a:cubicBezTo>
                  <a:cubicBezTo>
                    <a:pt x="5059010" y="1856266"/>
                    <a:pt x="5049452" y="1862977"/>
                    <a:pt x="5029200" y="1883228"/>
                  </a:cubicBezTo>
                  <a:cubicBezTo>
                    <a:pt x="5014686" y="1879600"/>
                    <a:pt x="4999038" y="1879034"/>
                    <a:pt x="4985657" y="1872343"/>
                  </a:cubicBezTo>
                  <a:cubicBezTo>
                    <a:pt x="4961750" y="1860390"/>
                    <a:pt x="4953957" y="1820785"/>
                    <a:pt x="4974772" y="1883228"/>
                  </a:cubicBezTo>
                  <a:cubicBezTo>
                    <a:pt x="4971143" y="1897742"/>
                    <a:pt x="4968185" y="1912441"/>
                    <a:pt x="4963886" y="1926771"/>
                  </a:cubicBezTo>
                  <a:cubicBezTo>
                    <a:pt x="4957292" y="1948752"/>
                    <a:pt x="4942115" y="1992085"/>
                    <a:pt x="4942115" y="1992085"/>
                  </a:cubicBezTo>
                  <a:cubicBezTo>
                    <a:pt x="4945743" y="2021114"/>
                    <a:pt x="4953000" y="2049916"/>
                    <a:pt x="4953000" y="2079171"/>
                  </a:cubicBezTo>
                  <a:cubicBezTo>
                    <a:pt x="4953000" y="2117950"/>
                    <a:pt x="4914601" y="2137428"/>
                    <a:pt x="4887686" y="2155371"/>
                  </a:cubicBezTo>
                  <a:cubicBezTo>
                    <a:pt x="4884057" y="2166257"/>
                    <a:pt x="4882704" y="2178189"/>
                    <a:pt x="4876800" y="2188028"/>
                  </a:cubicBezTo>
                  <a:cubicBezTo>
                    <a:pt x="4871520" y="2196829"/>
                    <a:pt x="4858274" y="2200063"/>
                    <a:pt x="4855029" y="2209800"/>
                  </a:cubicBezTo>
                  <a:cubicBezTo>
                    <a:pt x="4846915" y="2234141"/>
                    <a:pt x="4848361" y="2260691"/>
                    <a:pt x="4844143" y="2286000"/>
                  </a:cubicBezTo>
                  <a:cubicBezTo>
                    <a:pt x="4833886" y="2347541"/>
                    <a:pt x="4832745" y="2341966"/>
                    <a:pt x="4811486" y="2405743"/>
                  </a:cubicBezTo>
                  <a:cubicBezTo>
                    <a:pt x="4800951" y="2437349"/>
                    <a:pt x="4801848" y="2444201"/>
                    <a:pt x="4778829" y="2471057"/>
                  </a:cubicBezTo>
                  <a:cubicBezTo>
                    <a:pt x="4765471" y="2486642"/>
                    <a:pt x="4735286" y="2514600"/>
                    <a:pt x="4735286" y="2514600"/>
                  </a:cubicBezTo>
                  <a:cubicBezTo>
                    <a:pt x="4731657" y="2525486"/>
                    <a:pt x="4735286" y="2543629"/>
                    <a:pt x="4724400" y="2547257"/>
                  </a:cubicBezTo>
                  <a:cubicBezTo>
                    <a:pt x="4714663" y="2550502"/>
                    <a:pt x="4712841" y="2526506"/>
                    <a:pt x="4702629" y="2525485"/>
                  </a:cubicBezTo>
                  <a:cubicBezTo>
                    <a:pt x="4666225" y="2521844"/>
                    <a:pt x="4610413" y="2537654"/>
                    <a:pt x="4572000" y="2547257"/>
                  </a:cubicBezTo>
                  <a:cubicBezTo>
                    <a:pt x="4568372" y="2565400"/>
                    <a:pt x="4570295" y="2585621"/>
                    <a:pt x="4561115" y="2601685"/>
                  </a:cubicBezTo>
                  <a:cubicBezTo>
                    <a:pt x="4548636" y="2623523"/>
                    <a:pt x="4514798" y="2624844"/>
                    <a:pt x="4495800" y="2634343"/>
                  </a:cubicBezTo>
                  <a:cubicBezTo>
                    <a:pt x="4484098" y="2640194"/>
                    <a:pt x="4474029" y="2648857"/>
                    <a:pt x="4463143" y="2656114"/>
                  </a:cubicBezTo>
                  <a:cubicBezTo>
                    <a:pt x="4455886" y="2667000"/>
                    <a:pt x="4449545" y="2678555"/>
                    <a:pt x="4441372" y="2688771"/>
                  </a:cubicBezTo>
                  <a:cubicBezTo>
                    <a:pt x="4434961" y="2696785"/>
                    <a:pt x="4424190" y="2701363"/>
                    <a:pt x="4419600" y="2710543"/>
                  </a:cubicBezTo>
                  <a:cubicBezTo>
                    <a:pt x="4419316" y="2711111"/>
                    <a:pt x="4403181" y="2781391"/>
                    <a:pt x="4397829" y="2786743"/>
                  </a:cubicBezTo>
                  <a:cubicBezTo>
                    <a:pt x="4389715" y="2794857"/>
                    <a:pt x="4376058" y="2794000"/>
                    <a:pt x="4365172" y="2797628"/>
                  </a:cubicBezTo>
                  <a:cubicBezTo>
                    <a:pt x="4357915" y="2804885"/>
                    <a:pt x="4349811" y="2811386"/>
                    <a:pt x="4343400" y="2819400"/>
                  </a:cubicBezTo>
                  <a:cubicBezTo>
                    <a:pt x="4335227" y="2829616"/>
                    <a:pt x="4331475" y="2843442"/>
                    <a:pt x="4321629" y="2852057"/>
                  </a:cubicBezTo>
                  <a:cubicBezTo>
                    <a:pt x="4301937" y="2869287"/>
                    <a:pt x="4274818" y="2877098"/>
                    <a:pt x="4256315" y="2895600"/>
                  </a:cubicBezTo>
                  <a:cubicBezTo>
                    <a:pt x="4249058" y="2902857"/>
                    <a:pt x="4243344" y="2912091"/>
                    <a:pt x="4234543" y="2917371"/>
                  </a:cubicBezTo>
                  <a:cubicBezTo>
                    <a:pt x="4224704" y="2923275"/>
                    <a:pt x="4212772" y="2924628"/>
                    <a:pt x="4201886" y="2928257"/>
                  </a:cubicBezTo>
                  <a:cubicBezTo>
                    <a:pt x="4194629" y="2939143"/>
                    <a:pt x="4188288" y="2950698"/>
                    <a:pt x="4180115" y="2960914"/>
                  </a:cubicBezTo>
                  <a:cubicBezTo>
                    <a:pt x="4173704" y="2968928"/>
                    <a:pt x="4162933" y="2973505"/>
                    <a:pt x="4158343" y="2982685"/>
                  </a:cubicBezTo>
                  <a:cubicBezTo>
                    <a:pt x="4148080" y="3003211"/>
                    <a:pt x="4143829" y="3026228"/>
                    <a:pt x="4136572" y="3048000"/>
                  </a:cubicBezTo>
                  <a:lnTo>
                    <a:pt x="4125686" y="3080657"/>
                  </a:lnTo>
                  <a:cubicBezTo>
                    <a:pt x="4122057" y="3091543"/>
                    <a:pt x="4121165" y="3103767"/>
                    <a:pt x="4114800" y="3113314"/>
                  </a:cubicBezTo>
                  <a:cubicBezTo>
                    <a:pt x="4086664" y="3155518"/>
                    <a:pt x="4097166" y="3133560"/>
                    <a:pt x="4082143" y="3178628"/>
                  </a:cubicBezTo>
                  <a:cubicBezTo>
                    <a:pt x="4120143" y="3216628"/>
                    <a:pt x="4094178" y="3203645"/>
                    <a:pt x="4169229" y="3178628"/>
                  </a:cubicBezTo>
                  <a:lnTo>
                    <a:pt x="4201886" y="3167743"/>
                  </a:lnTo>
                  <a:lnTo>
                    <a:pt x="4234543" y="3156857"/>
                  </a:lnTo>
                  <a:cubicBezTo>
                    <a:pt x="4241800" y="3149600"/>
                    <a:pt x="4247514" y="3140365"/>
                    <a:pt x="4256315" y="3135085"/>
                  </a:cubicBezTo>
                  <a:cubicBezTo>
                    <a:pt x="4266154" y="3129182"/>
                    <a:pt x="4277840" y="3126983"/>
                    <a:pt x="4288972" y="3124200"/>
                  </a:cubicBezTo>
                  <a:cubicBezTo>
                    <a:pt x="4306922" y="3119713"/>
                    <a:pt x="4325339" y="3117328"/>
                    <a:pt x="4343400" y="3113314"/>
                  </a:cubicBezTo>
                  <a:cubicBezTo>
                    <a:pt x="4358005" y="3110068"/>
                    <a:pt x="4372429" y="3106057"/>
                    <a:pt x="4386943" y="3102428"/>
                  </a:cubicBezTo>
                  <a:cubicBezTo>
                    <a:pt x="4397829" y="3106057"/>
                    <a:pt x="4414468" y="3103051"/>
                    <a:pt x="4419600" y="3113314"/>
                  </a:cubicBezTo>
                  <a:cubicBezTo>
                    <a:pt x="4424732" y="3123577"/>
                    <a:pt x="4411867" y="3134938"/>
                    <a:pt x="4408715" y="3145971"/>
                  </a:cubicBezTo>
                  <a:cubicBezTo>
                    <a:pt x="4381386" y="3241625"/>
                    <a:pt x="4413037" y="3143891"/>
                    <a:pt x="4386943" y="3222171"/>
                  </a:cubicBezTo>
                  <a:cubicBezTo>
                    <a:pt x="4392208" y="3253759"/>
                    <a:pt x="4385621" y="3292267"/>
                    <a:pt x="4419600" y="3309257"/>
                  </a:cubicBezTo>
                  <a:cubicBezTo>
                    <a:pt x="4440126" y="3319520"/>
                    <a:pt x="4484915" y="3331028"/>
                    <a:pt x="4484915" y="3331028"/>
                  </a:cubicBezTo>
                  <a:cubicBezTo>
                    <a:pt x="4470010" y="3375741"/>
                    <a:pt x="4469599" y="3396068"/>
                    <a:pt x="4441372" y="3429000"/>
                  </a:cubicBezTo>
                  <a:cubicBezTo>
                    <a:pt x="4428014" y="3444585"/>
                    <a:pt x="4412343" y="3458029"/>
                    <a:pt x="4397829" y="3472543"/>
                  </a:cubicBezTo>
                  <a:cubicBezTo>
                    <a:pt x="4390572" y="3479800"/>
                    <a:pt x="4381750" y="3485774"/>
                    <a:pt x="4376057" y="3494314"/>
                  </a:cubicBezTo>
                  <a:lnTo>
                    <a:pt x="4354286" y="3526971"/>
                  </a:lnTo>
                  <a:cubicBezTo>
                    <a:pt x="4365172" y="3530600"/>
                    <a:pt x="4375468" y="3537857"/>
                    <a:pt x="4386943" y="3537857"/>
                  </a:cubicBezTo>
                  <a:cubicBezTo>
                    <a:pt x="4425648" y="3537857"/>
                    <a:pt x="4428066" y="3501571"/>
                    <a:pt x="4408715" y="3559628"/>
                  </a:cubicBezTo>
                  <a:cubicBezTo>
                    <a:pt x="4425168" y="3625443"/>
                    <a:pt x="4414866" y="3588965"/>
                    <a:pt x="4441372" y="3668485"/>
                  </a:cubicBezTo>
                  <a:lnTo>
                    <a:pt x="4452257" y="3701143"/>
                  </a:lnTo>
                  <a:lnTo>
                    <a:pt x="4463143" y="3733800"/>
                  </a:lnTo>
                  <a:cubicBezTo>
                    <a:pt x="4459514" y="3744686"/>
                    <a:pt x="4454507" y="3755205"/>
                    <a:pt x="4452257" y="3766457"/>
                  </a:cubicBezTo>
                  <a:cubicBezTo>
                    <a:pt x="4447225" y="3791617"/>
                    <a:pt x="4451989" y="3819299"/>
                    <a:pt x="4441372" y="3842657"/>
                  </a:cubicBezTo>
                  <a:cubicBezTo>
                    <a:pt x="4432878" y="3861344"/>
                    <a:pt x="4414908" y="3874814"/>
                    <a:pt x="4397829" y="3886200"/>
                  </a:cubicBezTo>
                  <a:cubicBezTo>
                    <a:pt x="4386943" y="3893457"/>
                    <a:pt x="4376874" y="3902120"/>
                    <a:pt x="4365172" y="3907971"/>
                  </a:cubicBezTo>
                  <a:cubicBezTo>
                    <a:pt x="4334772" y="3923171"/>
                    <a:pt x="4284400" y="3925731"/>
                    <a:pt x="4256315" y="3929743"/>
                  </a:cubicBezTo>
                  <a:cubicBezTo>
                    <a:pt x="4249058" y="3937000"/>
                    <a:pt x="4231298" y="3941777"/>
                    <a:pt x="4234543" y="3951514"/>
                  </a:cubicBezTo>
                  <a:cubicBezTo>
                    <a:pt x="4238171" y="3962400"/>
                    <a:pt x="4259086" y="3954286"/>
                    <a:pt x="4267200" y="3962400"/>
                  </a:cubicBezTo>
                  <a:cubicBezTo>
                    <a:pt x="4275314" y="3970514"/>
                    <a:pt x="4274934" y="3984024"/>
                    <a:pt x="4278086" y="3995057"/>
                  </a:cubicBezTo>
                  <a:cubicBezTo>
                    <a:pt x="4282196" y="4009442"/>
                    <a:pt x="4284862" y="4024215"/>
                    <a:pt x="4288972" y="4038600"/>
                  </a:cubicBezTo>
                  <a:cubicBezTo>
                    <a:pt x="4295180" y="4060327"/>
                    <a:pt x="4298829" y="4081628"/>
                    <a:pt x="4321629" y="4093028"/>
                  </a:cubicBezTo>
                  <a:cubicBezTo>
                    <a:pt x="4342155" y="4103291"/>
                    <a:pt x="4386943" y="4114800"/>
                    <a:pt x="4386943" y="4114800"/>
                  </a:cubicBezTo>
                  <a:cubicBezTo>
                    <a:pt x="4390572" y="4125686"/>
                    <a:pt x="4402349" y="4136910"/>
                    <a:pt x="4397829" y="4147457"/>
                  </a:cubicBezTo>
                  <a:cubicBezTo>
                    <a:pt x="4389743" y="4166324"/>
                    <a:pt x="4365672" y="4173921"/>
                    <a:pt x="4354286" y="4191000"/>
                  </a:cubicBezTo>
                  <a:cubicBezTo>
                    <a:pt x="4326822" y="4232197"/>
                    <a:pt x="4341766" y="4214406"/>
                    <a:pt x="4310743" y="4245428"/>
                  </a:cubicBezTo>
                  <a:cubicBezTo>
                    <a:pt x="4303486" y="4267200"/>
                    <a:pt x="4296229" y="4332515"/>
                    <a:pt x="4288972" y="4310743"/>
                  </a:cubicBezTo>
                  <a:lnTo>
                    <a:pt x="4267200" y="4245428"/>
                  </a:lnTo>
                  <a:cubicBezTo>
                    <a:pt x="4256314" y="4249057"/>
                    <a:pt x="4237326" y="4245182"/>
                    <a:pt x="4234543" y="4256314"/>
                  </a:cubicBezTo>
                  <a:cubicBezTo>
                    <a:pt x="4228320" y="4281206"/>
                    <a:pt x="4239660" y="4307513"/>
                    <a:pt x="4245429" y="4332514"/>
                  </a:cubicBezTo>
                  <a:cubicBezTo>
                    <a:pt x="4256196" y="4379172"/>
                    <a:pt x="4257345" y="4394299"/>
                    <a:pt x="4288972" y="4419600"/>
                  </a:cubicBezTo>
                  <a:cubicBezTo>
                    <a:pt x="4325936" y="4449171"/>
                    <a:pt x="4335158" y="4445881"/>
                    <a:pt x="4386943" y="4463143"/>
                  </a:cubicBezTo>
                  <a:lnTo>
                    <a:pt x="4419600" y="4474028"/>
                  </a:lnTo>
                  <a:cubicBezTo>
                    <a:pt x="4426857" y="4481285"/>
                    <a:pt x="4436092" y="4486999"/>
                    <a:pt x="4441372" y="4495800"/>
                  </a:cubicBezTo>
                  <a:cubicBezTo>
                    <a:pt x="4447275" y="4505639"/>
                    <a:pt x="4447125" y="4518194"/>
                    <a:pt x="4452257" y="4528457"/>
                  </a:cubicBezTo>
                  <a:cubicBezTo>
                    <a:pt x="4462952" y="4549846"/>
                    <a:pt x="4481478" y="4576010"/>
                    <a:pt x="4506686" y="4582885"/>
                  </a:cubicBezTo>
                  <a:cubicBezTo>
                    <a:pt x="4534910" y="4590582"/>
                    <a:pt x="4564743" y="4590142"/>
                    <a:pt x="4593772" y="4593771"/>
                  </a:cubicBezTo>
                  <a:cubicBezTo>
                    <a:pt x="4597400" y="4604657"/>
                    <a:pt x="4606907" y="4615176"/>
                    <a:pt x="4604657" y="4626428"/>
                  </a:cubicBezTo>
                  <a:cubicBezTo>
                    <a:pt x="4602644" y="4636492"/>
                    <a:pt x="4589297" y="4640186"/>
                    <a:pt x="4582886" y="4648200"/>
                  </a:cubicBezTo>
                  <a:cubicBezTo>
                    <a:pt x="4547077" y="4692962"/>
                    <a:pt x="4580256" y="4674477"/>
                    <a:pt x="4528457" y="4691743"/>
                  </a:cubicBezTo>
                  <a:cubicBezTo>
                    <a:pt x="4450875" y="4769325"/>
                    <a:pt x="4538926" y="4685543"/>
                    <a:pt x="4463143" y="4746171"/>
                  </a:cubicBezTo>
                  <a:cubicBezTo>
                    <a:pt x="4455129" y="4752582"/>
                    <a:pt x="4449583" y="4761785"/>
                    <a:pt x="4441372" y="4767943"/>
                  </a:cubicBezTo>
                  <a:cubicBezTo>
                    <a:pt x="4420439" y="4783643"/>
                    <a:pt x="4397829" y="4796971"/>
                    <a:pt x="4376057" y="4811485"/>
                  </a:cubicBezTo>
                  <a:lnTo>
                    <a:pt x="4343400" y="4833257"/>
                  </a:lnTo>
                  <a:cubicBezTo>
                    <a:pt x="4332514" y="4840514"/>
                    <a:pt x="4319994" y="4845777"/>
                    <a:pt x="4310743" y="4855028"/>
                  </a:cubicBezTo>
                  <a:cubicBezTo>
                    <a:pt x="4303486" y="4862285"/>
                    <a:pt x="4297773" y="4871520"/>
                    <a:pt x="4288972" y="4876800"/>
                  </a:cubicBezTo>
                  <a:cubicBezTo>
                    <a:pt x="4279133" y="4882704"/>
                    <a:pt x="4267201" y="4884057"/>
                    <a:pt x="4256315" y="4887685"/>
                  </a:cubicBezTo>
                  <a:cubicBezTo>
                    <a:pt x="4182200" y="4961800"/>
                    <a:pt x="4298012" y="4848835"/>
                    <a:pt x="4201886" y="4931228"/>
                  </a:cubicBezTo>
                  <a:cubicBezTo>
                    <a:pt x="4186301" y="4944586"/>
                    <a:pt x="4172857" y="4960257"/>
                    <a:pt x="4158343" y="4974771"/>
                  </a:cubicBezTo>
                  <a:lnTo>
                    <a:pt x="4136572" y="4996543"/>
                  </a:lnTo>
                  <a:cubicBezTo>
                    <a:pt x="4129315" y="5003800"/>
                    <a:pt x="4120493" y="5009774"/>
                    <a:pt x="4114800" y="5018314"/>
                  </a:cubicBezTo>
                  <a:cubicBezTo>
                    <a:pt x="4107543" y="5029200"/>
                    <a:pt x="4102280" y="5041720"/>
                    <a:pt x="4093029" y="5050971"/>
                  </a:cubicBezTo>
                  <a:cubicBezTo>
                    <a:pt x="4071926" y="5072075"/>
                    <a:pt x="4054277" y="5074774"/>
                    <a:pt x="4027715" y="5083628"/>
                  </a:cubicBezTo>
                  <a:cubicBezTo>
                    <a:pt x="3986188" y="5125155"/>
                    <a:pt x="4029275" y="5094514"/>
                    <a:pt x="3962400" y="5094514"/>
                  </a:cubicBezTo>
                  <a:cubicBezTo>
                    <a:pt x="3933146" y="5094514"/>
                    <a:pt x="3904343" y="5101771"/>
                    <a:pt x="3875315" y="5105400"/>
                  </a:cubicBezTo>
                  <a:cubicBezTo>
                    <a:pt x="3857172" y="5101771"/>
                    <a:pt x="3837730" y="5102170"/>
                    <a:pt x="3820886" y="5094514"/>
                  </a:cubicBezTo>
                  <a:cubicBezTo>
                    <a:pt x="3797065" y="5083686"/>
                    <a:pt x="3780395" y="5059245"/>
                    <a:pt x="3755572" y="5050971"/>
                  </a:cubicBezTo>
                  <a:lnTo>
                    <a:pt x="3690257" y="5029200"/>
                  </a:lnTo>
                  <a:lnTo>
                    <a:pt x="3624943" y="5007428"/>
                  </a:lnTo>
                  <a:lnTo>
                    <a:pt x="3592286" y="4996543"/>
                  </a:lnTo>
                  <a:cubicBezTo>
                    <a:pt x="3585029" y="4985657"/>
                    <a:pt x="3576366" y="4975587"/>
                    <a:pt x="3570515" y="4963885"/>
                  </a:cubicBezTo>
                  <a:cubicBezTo>
                    <a:pt x="3565383" y="4953622"/>
                    <a:pt x="3565533" y="4941067"/>
                    <a:pt x="3559629" y="4931228"/>
                  </a:cubicBezTo>
                  <a:cubicBezTo>
                    <a:pt x="3545479" y="4907645"/>
                    <a:pt x="3530000" y="4905657"/>
                    <a:pt x="3505200" y="4898571"/>
                  </a:cubicBezTo>
                  <a:cubicBezTo>
                    <a:pt x="3449259" y="4882587"/>
                    <a:pt x="3445251" y="4885634"/>
                    <a:pt x="3374572" y="4876800"/>
                  </a:cubicBezTo>
                  <a:cubicBezTo>
                    <a:pt x="3367315" y="4869543"/>
                    <a:pt x="3359211" y="4863042"/>
                    <a:pt x="3352800" y="4855028"/>
                  </a:cubicBezTo>
                  <a:cubicBezTo>
                    <a:pt x="3344627" y="4844812"/>
                    <a:pt x="3344011" y="4823994"/>
                    <a:pt x="3331029" y="4822371"/>
                  </a:cubicBezTo>
                  <a:cubicBezTo>
                    <a:pt x="3308257" y="4819525"/>
                    <a:pt x="3287486" y="4836886"/>
                    <a:pt x="3265715" y="4844143"/>
                  </a:cubicBezTo>
                  <a:lnTo>
                    <a:pt x="3233057" y="4855028"/>
                  </a:lnTo>
                  <a:lnTo>
                    <a:pt x="3200400" y="4865914"/>
                  </a:lnTo>
                  <a:cubicBezTo>
                    <a:pt x="3089749" y="4843783"/>
                    <a:pt x="3191414" y="4866457"/>
                    <a:pt x="3113315" y="4844143"/>
                  </a:cubicBezTo>
                  <a:cubicBezTo>
                    <a:pt x="3086692" y="4836537"/>
                    <a:pt x="3023859" y="4824419"/>
                    <a:pt x="3004457" y="4811485"/>
                  </a:cubicBezTo>
                  <a:lnTo>
                    <a:pt x="2971800" y="4789714"/>
                  </a:lnTo>
                  <a:lnTo>
                    <a:pt x="2950029" y="4724400"/>
                  </a:lnTo>
                  <a:cubicBezTo>
                    <a:pt x="2946400" y="4713514"/>
                    <a:pt x="2950029" y="4695372"/>
                    <a:pt x="2939143" y="4691743"/>
                  </a:cubicBezTo>
                  <a:lnTo>
                    <a:pt x="2906486" y="4680857"/>
                  </a:lnTo>
                  <a:cubicBezTo>
                    <a:pt x="2827767" y="4689604"/>
                    <a:pt x="2795779" y="4688731"/>
                    <a:pt x="2721429" y="4713514"/>
                  </a:cubicBezTo>
                  <a:lnTo>
                    <a:pt x="2656115" y="4735285"/>
                  </a:lnTo>
                  <a:cubicBezTo>
                    <a:pt x="2648858" y="4742542"/>
                    <a:pt x="2643523" y="4752467"/>
                    <a:pt x="2634343" y="4757057"/>
                  </a:cubicBezTo>
                  <a:cubicBezTo>
                    <a:pt x="2613817" y="4767320"/>
                    <a:pt x="2569029" y="4778828"/>
                    <a:pt x="2569029" y="4778828"/>
                  </a:cubicBezTo>
                  <a:cubicBezTo>
                    <a:pt x="2513861" y="4833996"/>
                    <a:pt x="2585259" y="4769089"/>
                    <a:pt x="2514600" y="4811485"/>
                  </a:cubicBezTo>
                  <a:cubicBezTo>
                    <a:pt x="2505799" y="4816765"/>
                    <a:pt x="2500843" y="4826846"/>
                    <a:pt x="2492829" y="4833257"/>
                  </a:cubicBezTo>
                  <a:cubicBezTo>
                    <a:pt x="2461394" y="4858405"/>
                    <a:pt x="2461765" y="4847594"/>
                    <a:pt x="2438400" y="4876800"/>
                  </a:cubicBezTo>
                  <a:cubicBezTo>
                    <a:pt x="2430227" y="4887016"/>
                    <a:pt x="2421942" y="4897502"/>
                    <a:pt x="2416629" y="4909457"/>
                  </a:cubicBezTo>
                  <a:cubicBezTo>
                    <a:pt x="2407308" y="4930428"/>
                    <a:pt x="2394857" y="4974771"/>
                    <a:pt x="2394857" y="4974771"/>
                  </a:cubicBezTo>
                  <a:cubicBezTo>
                    <a:pt x="2398486" y="4989285"/>
                    <a:pt x="2397814" y="5005627"/>
                    <a:pt x="2405743" y="5018314"/>
                  </a:cubicBezTo>
                  <a:cubicBezTo>
                    <a:pt x="2416622" y="5035720"/>
                    <a:pt x="2437900" y="5044778"/>
                    <a:pt x="2449286" y="5061857"/>
                  </a:cubicBezTo>
                  <a:cubicBezTo>
                    <a:pt x="2477422" y="5104061"/>
                    <a:pt x="2466920" y="5082103"/>
                    <a:pt x="2481943" y="5127171"/>
                  </a:cubicBezTo>
                  <a:cubicBezTo>
                    <a:pt x="2473381" y="5152857"/>
                    <a:pt x="2474189" y="5166658"/>
                    <a:pt x="2449286" y="5181600"/>
                  </a:cubicBezTo>
                  <a:cubicBezTo>
                    <a:pt x="2439447" y="5187504"/>
                    <a:pt x="2427515" y="5188857"/>
                    <a:pt x="2416629" y="5192485"/>
                  </a:cubicBezTo>
                  <a:cubicBezTo>
                    <a:pt x="2398533" y="5210581"/>
                    <a:pt x="2386919" y="5225042"/>
                    <a:pt x="2362200" y="5236028"/>
                  </a:cubicBezTo>
                  <a:cubicBezTo>
                    <a:pt x="2315623" y="5256729"/>
                    <a:pt x="2297682" y="5256017"/>
                    <a:pt x="2253343" y="5268685"/>
                  </a:cubicBezTo>
                  <a:cubicBezTo>
                    <a:pt x="2242310" y="5271837"/>
                    <a:pt x="2231572" y="5275942"/>
                    <a:pt x="2220686" y="5279571"/>
                  </a:cubicBezTo>
                  <a:cubicBezTo>
                    <a:pt x="2140599" y="5263553"/>
                    <a:pt x="2176520" y="5284080"/>
                    <a:pt x="2122715" y="5203371"/>
                  </a:cubicBezTo>
                  <a:lnTo>
                    <a:pt x="2057400" y="5181600"/>
                  </a:lnTo>
                  <a:cubicBezTo>
                    <a:pt x="2021114" y="5185228"/>
                    <a:pt x="1984586" y="5186940"/>
                    <a:pt x="1948543" y="5192485"/>
                  </a:cubicBezTo>
                  <a:cubicBezTo>
                    <a:pt x="1937202" y="5194230"/>
                    <a:pt x="1927361" y="5203371"/>
                    <a:pt x="1915886" y="5203371"/>
                  </a:cubicBezTo>
                  <a:cubicBezTo>
                    <a:pt x="1904411" y="5203371"/>
                    <a:pt x="1894115" y="5196114"/>
                    <a:pt x="1883229" y="5192485"/>
                  </a:cubicBezTo>
                  <a:cubicBezTo>
                    <a:pt x="1875972" y="5185228"/>
                    <a:pt x="1866047" y="5179894"/>
                    <a:pt x="1861457" y="5170714"/>
                  </a:cubicBezTo>
                  <a:cubicBezTo>
                    <a:pt x="1851194" y="5150188"/>
                    <a:pt x="1839686" y="5105400"/>
                    <a:pt x="1839686" y="5105400"/>
                  </a:cubicBezTo>
                  <a:cubicBezTo>
                    <a:pt x="1837231" y="5090672"/>
                    <a:pt x="1826771" y="5017207"/>
                    <a:pt x="1817915" y="4996543"/>
                  </a:cubicBezTo>
                  <a:cubicBezTo>
                    <a:pt x="1812761" y="4984518"/>
                    <a:pt x="1803400" y="4974771"/>
                    <a:pt x="1796143" y="4963885"/>
                  </a:cubicBezTo>
                  <a:cubicBezTo>
                    <a:pt x="1763486" y="4967514"/>
                    <a:pt x="1731030" y="4974771"/>
                    <a:pt x="1698172" y="4974771"/>
                  </a:cubicBezTo>
                  <a:cubicBezTo>
                    <a:pt x="1671903" y="4974771"/>
                    <a:pt x="1636854" y="4961589"/>
                    <a:pt x="1611086" y="4953000"/>
                  </a:cubicBezTo>
                  <a:cubicBezTo>
                    <a:pt x="1601197" y="4938166"/>
                    <a:pt x="1584779" y="4908913"/>
                    <a:pt x="1567543" y="4898571"/>
                  </a:cubicBezTo>
                  <a:cubicBezTo>
                    <a:pt x="1557704" y="4892667"/>
                    <a:pt x="1545149" y="4892817"/>
                    <a:pt x="1534886" y="4887685"/>
                  </a:cubicBezTo>
                  <a:cubicBezTo>
                    <a:pt x="1450477" y="4845481"/>
                    <a:pt x="1551656" y="4882390"/>
                    <a:pt x="1469572" y="4855028"/>
                  </a:cubicBezTo>
                  <a:cubicBezTo>
                    <a:pt x="1440543" y="4858657"/>
                    <a:pt x="1411091" y="4859784"/>
                    <a:pt x="1382486" y="4865914"/>
                  </a:cubicBezTo>
                  <a:cubicBezTo>
                    <a:pt x="1360046" y="4870722"/>
                    <a:pt x="1317172" y="4887685"/>
                    <a:pt x="1317172" y="4887685"/>
                  </a:cubicBezTo>
                  <a:cubicBezTo>
                    <a:pt x="1292081" y="4883504"/>
                    <a:pt x="1246001" y="4879314"/>
                    <a:pt x="1219200" y="4865914"/>
                  </a:cubicBezTo>
                  <a:cubicBezTo>
                    <a:pt x="1207498" y="4860063"/>
                    <a:pt x="1196759" y="4852316"/>
                    <a:pt x="1186543" y="4844143"/>
                  </a:cubicBezTo>
                  <a:cubicBezTo>
                    <a:pt x="1178529" y="4837732"/>
                    <a:pt x="1173573" y="4827652"/>
                    <a:pt x="1164772" y="4822371"/>
                  </a:cubicBezTo>
                  <a:cubicBezTo>
                    <a:pt x="1154933" y="4816467"/>
                    <a:pt x="1142378" y="4816617"/>
                    <a:pt x="1132115" y="4811485"/>
                  </a:cubicBezTo>
                  <a:cubicBezTo>
                    <a:pt x="1120413" y="4805634"/>
                    <a:pt x="1111159" y="4795565"/>
                    <a:pt x="1099457" y="4789714"/>
                  </a:cubicBezTo>
                  <a:cubicBezTo>
                    <a:pt x="1089194" y="4784582"/>
                    <a:pt x="1077063" y="4783960"/>
                    <a:pt x="1066800" y="4778828"/>
                  </a:cubicBezTo>
                  <a:cubicBezTo>
                    <a:pt x="1055098" y="4772977"/>
                    <a:pt x="1044359" y="4765230"/>
                    <a:pt x="1034143" y="4757057"/>
                  </a:cubicBezTo>
                  <a:cubicBezTo>
                    <a:pt x="1026129" y="4750646"/>
                    <a:pt x="1021552" y="4739875"/>
                    <a:pt x="1012372" y="4735285"/>
                  </a:cubicBezTo>
                  <a:cubicBezTo>
                    <a:pt x="991846" y="4725022"/>
                    <a:pt x="968829" y="4720771"/>
                    <a:pt x="947057" y="4713514"/>
                  </a:cubicBezTo>
                  <a:lnTo>
                    <a:pt x="881743" y="4691743"/>
                  </a:lnTo>
                  <a:lnTo>
                    <a:pt x="849086" y="4680857"/>
                  </a:lnTo>
                  <a:lnTo>
                    <a:pt x="816429" y="4669971"/>
                  </a:lnTo>
                  <a:cubicBezTo>
                    <a:pt x="809172" y="4662714"/>
                    <a:pt x="799247" y="4657380"/>
                    <a:pt x="794657" y="4648200"/>
                  </a:cubicBezTo>
                  <a:cubicBezTo>
                    <a:pt x="784394" y="4627674"/>
                    <a:pt x="780143" y="4604657"/>
                    <a:pt x="772886" y="4582885"/>
                  </a:cubicBezTo>
                  <a:cubicBezTo>
                    <a:pt x="769257" y="4571999"/>
                    <a:pt x="771547" y="4556593"/>
                    <a:pt x="762000" y="4550228"/>
                  </a:cubicBezTo>
                  <a:cubicBezTo>
                    <a:pt x="751114" y="4542971"/>
                    <a:pt x="741298" y="4533770"/>
                    <a:pt x="729343" y="4528457"/>
                  </a:cubicBezTo>
                  <a:cubicBezTo>
                    <a:pt x="729318" y="4528446"/>
                    <a:pt x="647714" y="4501247"/>
                    <a:pt x="631372" y="4495800"/>
                  </a:cubicBezTo>
                  <a:cubicBezTo>
                    <a:pt x="620486" y="4492171"/>
                    <a:pt x="608262" y="4491279"/>
                    <a:pt x="598715" y="4484914"/>
                  </a:cubicBezTo>
                  <a:lnTo>
                    <a:pt x="533400" y="4441371"/>
                  </a:lnTo>
                  <a:cubicBezTo>
                    <a:pt x="515800" y="4388569"/>
                    <a:pt x="517765" y="4410690"/>
                    <a:pt x="533400" y="4332514"/>
                  </a:cubicBezTo>
                  <a:cubicBezTo>
                    <a:pt x="535650" y="4321262"/>
                    <a:pt x="538382" y="4309696"/>
                    <a:pt x="544286" y="4299857"/>
                  </a:cubicBezTo>
                  <a:cubicBezTo>
                    <a:pt x="549566" y="4291056"/>
                    <a:pt x="558800" y="4285342"/>
                    <a:pt x="566057" y="4278085"/>
                  </a:cubicBezTo>
                  <a:cubicBezTo>
                    <a:pt x="562429" y="4263571"/>
                    <a:pt x="566531" y="4244279"/>
                    <a:pt x="555172" y="4234543"/>
                  </a:cubicBezTo>
                  <a:cubicBezTo>
                    <a:pt x="537747" y="4219608"/>
                    <a:pt x="489857" y="4212771"/>
                    <a:pt x="489857" y="4212771"/>
                  </a:cubicBezTo>
                  <a:cubicBezTo>
                    <a:pt x="486229" y="4201885"/>
                    <a:pt x="477086" y="4191432"/>
                    <a:pt x="478972" y="4180114"/>
                  </a:cubicBezTo>
                  <a:cubicBezTo>
                    <a:pt x="481123" y="4167209"/>
                    <a:pt x="492570" y="4157673"/>
                    <a:pt x="500743" y="4147457"/>
                  </a:cubicBezTo>
                  <a:cubicBezTo>
                    <a:pt x="518470" y="4125298"/>
                    <a:pt x="530923" y="4120080"/>
                    <a:pt x="555172" y="4103914"/>
                  </a:cubicBezTo>
                  <a:cubicBezTo>
                    <a:pt x="562429" y="4093028"/>
                    <a:pt x="568770" y="4081473"/>
                    <a:pt x="576943" y="4071257"/>
                  </a:cubicBezTo>
                  <a:cubicBezTo>
                    <a:pt x="583354" y="4063243"/>
                    <a:pt x="592557" y="4057696"/>
                    <a:pt x="598715" y="4049485"/>
                  </a:cubicBezTo>
                  <a:cubicBezTo>
                    <a:pt x="614414" y="4028552"/>
                    <a:pt x="623755" y="4002673"/>
                    <a:pt x="642257" y="3984171"/>
                  </a:cubicBezTo>
                  <a:lnTo>
                    <a:pt x="685800" y="3940628"/>
                  </a:lnTo>
                  <a:cubicBezTo>
                    <a:pt x="690763" y="3925741"/>
                    <a:pt x="694116" y="3915533"/>
                    <a:pt x="696294" y="3908820"/>
                  </a:cubicBezTo>
                  <a:lnTo>
                    <a:pt x="698393" y="3902214"/>
                  </a:lnTo>
                  <a:lnTo>
                    <a:pt x="695914" y="3910788"/>
                  </a:lnTo>
                  <a:cubicBezTo>
                    <a:pt x="692082" y="3925174"/>
                    <a:pt x="690321" y="3938621"/>
                    <a:pt x="718457" y="3875314"/>
                  </a:cubicBezTo>
                  <a:cubicBezTo>
                    <a:pt x="727778" y="3854343"/>
                    <a:pt x="727499" y="3829095"/>
                    <a:pt x="740229" y="3810000"/>
                  </a:cubicBezTo>
                  <a:cubicBezTo>
                    <a:pt x="747486" y="3799114"/>
                    <a:pt x="756687" y="3789298"/>
                    <a:pt x="762000" y="3777343"/>
                  </a:cubicBezTo>
                  <a:cubicBezTo>
                    <a:pt x="771321" y="3756372"/>
                    <a:pt x="776515" y="3733800"/>
                    <a:pt x="783772" y="3712028"/>
                  </a:cubicBezTo>
                  <a:cubicBezTo>
                    <a:pt x="787401" y="3701142"/>
                    <a:pt x="786543" y="3687484"/>
                    <a:pt x="794657" y="3679371"/>
                  </a:cubicBezTo>
                  <a:lnTo>
                    <a:pt x="816429" y="3657600"/>
                  </a:lnTo>
                  <a:cubicBezTo>
                    <a:pt x="820058" y="3646714"/>
                    <a:pt x="824163" y="3635976"/>
                    <a:pt x="827315" y="3624943"/>
                  </a:cubicBezTo>
                  <a:cubicBezTo>
                    <a:pt x="831968" y="3608659"/>
                    <a:pt x="840383" y="3566149"/>
                    <a:pt x="849086" y="3548743"/>
                  </a:cubicBezTo>
                  <a:cubicBezTo>
                    <a:pt x="854937" y="3537041"/>
                    <a:pt x="865006" y="3527787"/>
                    <a:pt x="870857" y="3516085"/>
                  </a:cubicBezTo>
                  <a:cubicBezTo>
                    <a:pt x="875989" y="3505822"/>
                    <a:pt x="873629" y="3491542"/>
                    <a:pt x="881743" y="3483428"/>
                  </a:cubicBezTo>
                  <a:cubicBezTo>
                    <a:pt x="889857" y="3475314"/>
                    <a:pt x="903514" y="3476171"/>
                    <a:pt x="914400" y="3472543"/>
                  </a:cubicBezTo>
                  <a:cubicBezTo>
                    <a:pt x="932543" y="3418114"/>
                    <a:pt x="928915" y="3450770"/>
                    <a:pt x="903515" y="3374571"/>
                  </a:cubicBezTo>
                  <a:lnTo>
                    <a:pt x="892629" y="3341914"/>
                  </a:lnTo>
                  <a:lnTo>
                    <a:pt x="881743" y="3309257"/>
                  </a:lnTo>
                  <a:cubicBezTo>
                    <a:pt x="907533" y="3283467"/>
                    <a:pt x="934747" y="3259100"/>
                    <a:pt x="947057" y="3222171"/>
                  </a:cubicBezTo>
                  <a:lnTo>
                    <a:pt x="968829" y="3156857"/>
                  </a:lnTo>
                  <a:lnTo>
                    <a:pt x="990600" y="3091543"/>
                  </a:lnTo>
                  <a:lnTo>
                    <a:pt x="1001486" y="3058885"/>
                  </a:lnTo>
                  <a:cubicBezTo>
                    <a:pt x="1012372" y="3062514"/>
                    <a:pt x="1026029" y="3061657"/>
                    <a:pt x="1034143" y="3069771"/>
                  </a:cubicBezTo>
                  <a:cubicBezTo>
                    <a:pt x="1042257" y="3077885"/>
                    <a:pt x="1039125" y="3092589"/>
                    <a:pt x="1045029" y="3102428"/>
                  </a:cubicBezTo>
                  <a:cubicBezTo>
                    <a:pt x="1050309" y="3111229"/>
                    <a:pt x="1060389" y="3116186"/>
                    <a:pt x="1066800" y="3124200"/>
                  </a:cubicBezTo>
                  <a:cubicBezTo>
                    <a:pt x="1102609" y="3168962"/>
                    <a:pt x="1069431" y="3150477"/>
                    <a:pt x="1121229" y="3167743"/>
                  </a:cubicBezTo>
                  <a:cubicBezTo>
                    <a:pt x="1132115" y="3164114"/>
                    <a:pt x="1144047" y="3162761"/>
                    <a:pt x="1153886" y="3156857"/>
                  </a:cubicBezTo>
                  <a:cubicBezTo>
                    <a:pt x="1178789" y="3141915"/>
                    <a:pt x="1177981" y="3128114"/>
                    <a:pt x="1186543" y="3102428"/>
                  </a:cubicBezTo>
                  <a:cubicBezTo>
                    <a:pt x="1179286" y="3091542"/>
                    <a:pt x="1170623" y="3081473"/>
                    <a:pt x="1164772" y="3069771"/>
                  </a:cubicBezTo>
                  <a:cubicBezTo>
                    <a:pt x="1137946" y="3016118"/>
                    <a:pt x="1173708" y="3056449"/>
                    <a:pt x="1132115" y="3004457"/>
                  </a:cubicBezTo>
                  <a:cubicBezTo>
                    <a:pt x="1125704" y="2996443"/>
                    <a:pt x="1118554" y="2988843"/>
                    <a:pt x="1110343" y="2982685"/>
                  </a:cubicBezTo>
                  <a:cubicBezTo>
                    <a:pt x="1075518" y="2956566"/>
                    <a:pt x="1048222" y="2948578"/>
                    <a:pt x="1023257" y="2917371"/>
                  </a:cubicBezTo>
                  <a:cubicBezTo>
                    <a:pt x="1015084" y="2907155"/>
                    <a:pt x="1006799" y="2896669"/>
                    <a:pt x="1001486" y="2884714"/>
                  </a:cubicBezTo>
                  <a:cubicBezTo>
                    <a:pt x="992166" y="2863743"/>
                    <a:pt x="979715" y="2819400"/>
                    <a:pt x="979715" y="2819400"/>
                  </a:cubicBezTo>
                  <a:cubicBezTo>
                    <a:pt x="983343" y="2794000"/>
                    <a:pt x="986699" y="2768559"/>
                    <a:pt x="990600" y="2743200"/>
                  </a:cubicBezTo>
                  <a:cubicBezTo>
                    <a:pt x="993956" y="2721385"/>
                    <a:pt x="990535" y="2697049"/>
                    <a:pt x="1001486" y="2677885"/>
                  </a:cubicBezTo>
                  <a:cubicBezTo>
                    <a:pt x="1007179" y="2667922"/>
                    <a:pt x="1023257" y="2670628"/>
                    <a:pt x="1034143" y="2667000"/>
                  </a:cubicBezTo>
                  <a:cubicBezTo>
                    <a:pt x="1037772" y="2688771"/>
                    <a:pt x="1041081" y="2710598"/>
                    <a:pt x="1045029" y="2732314"/>
                  </a:cubicBezTo>
                  <a:cubicBezTo>
                    <a:pt x="1048339" y="2750518"/>
                    <a:pt x="1042832" y="2773660"/>
                    <a:pt x="1055915" y="2786743"/>
                  </a:cubicBezTo>
                  <a:cubicBezTo>
                    <a:pt x="1072142" y="2802970"/>
                    <a:pt x="1121229" y="2808514"/>
                    <a:pt x="1121229" y="2808514"/>
                  </a:cubicBezTo>
                  <a:cubicBezTo>
                    <a:pt x="1132115" y="2804885"/>
                    <a:pt x="1143623" y="2802760"/>
                    <a:pt x="1153886" y="2797628"/>
                  </a:cubicBezTo>
                  <a:cubicBezTo>
                    <a:pt x="1181351" y="2783895"/>
                    <a:pt x="1188064" y="2774336"/>
                    <a:pt x="1208315" y="2754085"/>
                  </a:cubicBezTo>
                  <a:cubicBezTo>
                    <a:pt x="1201058" y="2746828"/>
                    <a:pt x="1191824" y="2741115"/>
                    <a:pt x="1186543" y="2732314"/>
                  </a:cubicBezTo>
                  <a:cubicBezTo>
                    <a:pt x="1180639" y="2722475"/>
                    <a:pt x="1183771" y="2707771"/>
                    <a:pt x="1175657" y="2699657"/>
                  </a:cubicBezTo>
                  <a:cubicBezTo>
                    <a:pt x="1167543" y="2691543"/>
                    <a:pt x="1153263" y="2693903"/>
                    <a:pt x="1143000" y="2688771"/>
                  </a:cubicBezTo>
                  <a:cubicBezTo>
                    <a:pt x="1131298" y="2682920"/>
                    <a:pt x="1121229" y="2674257"/>
                    <a:pt x="1110343" y="2667000"/>
                  </a:cubicBezTo>
                  <a:cubicBezTo>
                    <a:pt x="1106714" y="2656114"/>
                    <a:pt x="1099457" y="2645818"/>
                    <a:pt x="1099457" y="2634343"/>
                  </a:cubicBezTo>
                  <a:cubicBezTo>
                    <a:pt x="1099457" y="2606079"/>
                    <a:pt x="1114868" y="2597160"/>
                    <a:pt x="1132115" y="2579914"/>
                  </a:cubicBezTo>
                  <a:cubicBezTo>
                    <a:pt x="1135743" y="2569028"/>
                    <a:pt x="1151114" y="2555371"/>
                    <a:pt x="1143000" y="2547257"/>
                  </a:cubicBezTo>
                  <a:cubicBezTo>
                    <a:pt x="1126773" y="2531030"/>
                    <a:pt x="1099457" y="2532742"/>
                    <a:pt x="1077686" y="2525485"/>
                  </a:cubicBezTo>
                  <a:cubicBezTo>
                    <a:pt x="1077681" y="2525483"/>
                    <a:pt x="1012376" y="2503717"/>
                    <a:pt x="1012372" y="2503714"/>
                  </a:cubicBezTo>
                  <a:cubicBezTo>
                    <a:pt x="971175" y="2476250"/>
                    <a:pt x="988966" y="2491194"/>
                    <a:pt x="957943" y="2460171"/>
                  </a:cubicBezTo>
                  <a:lnTo>
                    <a:pt x="870857" y="2198914"/>
                  </a:lnTo>
                  <a:lnTo>
                    <a:pt x="838200" y="2100943"/>
                  </a:lnTo>
                  <a:lnTo>
                    <a:pt x="827315" y="2068285"/>
                  </a:lnTo>
                  <a:cubicBezTo>
                    <a:pt x="856027" y="2025216"/>
                    <a:pt x="896414" y="2008177"/>
                    <a:pt x="849086" y="1970314"/>
                  </a:cubicBezTo>
                  <a:cubicBezTo>
                    <a:pt x="840126" y="1963146"/>
                    <a:pt x="827315" y="1963057"/>
                    <a:pt x="816429" y="1959428"/>
                  </a:cubicBezTo>
                  <a:cubicBezTo>
                    <a:pt x="809172" y="1952171"/>
                    <a:pt x="796344" y="1947781"/>
                    <a:pt x="794657" y="1937657"/>
                  </a:cubicBezTo>
                  <a:cubicBezTo>
                    <a:pt x="793138" y="1928544"/>
                    <a:pt x="812460" y="1873363"/>
                    <a:pt x="816429" y="1861457"/>
                  </a:cubicBezTo>
                  <a:cubicBezTo>
                    <a:pt x="809172" y="1854200"/>
                    <a:pt x="803837" y="1844275"/>
                    <a:pt x="794657" y="1839685"/>
                  </a:cubicBezTo>
                  <a:cubicBezTo>
                    <a:pt x="774131" y="1829422"/>
                    <a:pt x="729343" y="1817914"/>
                    <a:pt x="729343" y="1817914"/>
                  </a:cubicBezTo>
                  <a:cubicBezTo>
                    <a:pt x="703944" y="1741714"/>
                    <a:pt x="700315" y="1774371"/>
                    <a:pt x="718457" y="1719943"/>
                  </a:cubicBezTo>
                  <a:cubicBezTo>
                    <a:pt x="698206" y="1699691"/>
                    <a:pt x="691495" y="1690133"/>
                    <a:pt x="664029" y="1676400"/>
                  </a:cubicBezTo>
                  <a:cubicBezTo>
                    <a:pt x="653766" y="1671268"/>
                    <a:pt x="642258" y="1669143"/>
                    <a:pt x="631372" y="1665514"/>
                  </a:cubicBezTo>
                  <a:lnTo>
                    <a:pt x="609600" y="1600200"/>
                  </a:lnTo>
                  <a:cubicBezTo>
                    <a:pt x="605971" y="1589314"/>
                    <a:pt x="609847" y="1570326"/>
                    <a:pt x="598715" y="1567543"/>
                  </a:cubicBezTo>
                  <a:lnTo>
                    <a:pt x="555172" y="1556657"/>
                  </a:lnTo>
                  <a:cubicBezTo>
                    <a:pt x="537029" y="1560286"/>
                    <a:pt x="519245" y="1567543"/>
                    <a:pt x="500743" y="1567543"/>
                  </a:cubicBezTo>
                  <a:cubicBezTo>
                    <a:pt x="457201" y="1567543"/>
                    <a:pt x="471714" y="1553028"/>
                    <a:pt x="457200" y="1524000"/>
                  </a:cubicBezTo>
                  <a:cubicBezTo>
                    <a:pt x="430560" y="1470720"/>
                    <a:pt x="444034" y="1510074"/>
                    <a:pt x="413657" y="1469571"/>
                  </a:cubicBezTo>
                  <a:cubicBezTo>
                    <a:pt x="397958" y="1448638"/>
                    <a:pt x="391886" y="1418771"/>
                    <a:pt x="370115" y="1404257"/>
                  </a:cubicBezTo>
                  <a:cubicBezTo>
                    <a:pt x="359229" y="1397000"/>
                    <a:pt x="349413" y="1387799"/>
                    <a:pt x="337457" y="1382485"/>
                  </a:cubicBezTo>
                  <a:cubicBezTo>
                    <a:pt x="271474" y="1353159"/>
                    <a:pt x="275285" y="1365040"/>
                    <a:pt x="206829" y="1349828"/>
                  </a:cubicBezTo>
                  <a:cubicBezTo>
                    <a:pt x="195628" y="1347339"/>
                    <a:pt x="185058" y="1342571"/>
                    <a:pt x="174172" y="1338943"/>
                  </a:cubicBezTo>
                  <a:cubicBezTo>
                    <a:pt x="170543" y="1328057"/>
                    <a:pt x="168418" y="1316548"/>
                    <a:pt x="163286" y="1306285"/>
                  </a:cubicBezTo>
                  <a:cubicBezTo>
                    <a:pt x="157435" y="1294583"/>
                    <a:pt x="145274" y="1286159"/>
                    <a:pt x="141515" y="1273628"/>
                  </a:cubicBezTo>
                  <a:cubicBezTo>
                    <a:pt x="134142" y="1249052"/>
                    <a:pt x="138743" y="1221769"/>
                    <a:pt x="130629" y="1197428"/>
                  </a:cubicBezTo>
                  <a:cubicBezTo>
                    <a:pt x="122124" y="1171915"/>
                    <a:pt x="94689" y="1174015"/>
                    <a:pt x="76200" y="1164771"/>
                  </a:cubicBezTo>
                  <a:cubicBezTo>
                    <a:pt x="64498" y="1158920"/>
                    <a:pt x="54429" y="1150257"/>
                    <a:pt x="43543" y="1143000"/>
                  </a:cubicBezTo>
                  <a:cubicBezTo>
                    <a:pt x="39914" y="1132114"/>
                    <a:pt x="39825" y="1119303"/>
                    <a:pt x="32657" y="1110343"/>
                  </a:cubicBezTo>
                  <a:cubicBezTo>
                    <a:pt x="24484" y="1100127"/>
                    <a:pt x="0" y="1088571"/>
                    <a:pt x="0" y="1088571"/>
                  </a:cubicBezTo>
                  <a:lnTo>
                    <a:pt x="43543" y="936171"/>
                  </a:lnTo>
                  <a:cubicBezTo>
                    <a:pt x="145143" y="885371"/>
                    <a:pt x="241227" y="821577"/>
                    <a:pt x="348343" y="783771"/>
                  </a:cubicBezTo>
                  <a:cubicBezTo>
                    <a:pt x="369984" y="776133"/>
                    <a:pt x="391886" y="798286"/>
                    <a:pt x="413657" y="805543"/>
                  </a:cubicBezTo>
                  <a:lnTo>
                    <a:pt x="478972" y="827314"/>
                  </a:lnTo>
                  <a:lnTo>
                    <a:pt x="511629" y="838200"/>
                  </a:lnTo>
                  <a:lnTo>
                    <a:pt x="544286" y="849085"/>
                  </a:lnTo>
                  <a:lnTo>
                    <a:pt x="609600" y="827314"/>
                  </a:lnTo>
                  <a:lnTo>
                    <a:pt x="642257" y="816428"/>
                  </a:lnTo>
                  <a:cubicBezTo>
                    <a:pt x="649514" y="809171"/>
                    <a:pt x="658748" y="803458"/>
                    <a:pt x="664029" y="794657"/>
                  </a:cubicBezTo>
                  <a:cubicBezTo>
                    <a:pt x="669933" y="784818"/>
                    <a:pt x="663783" y="764783"/>
                    <a:pt x="674915" y="762000"/>
                  </a:cubicBezTo>
                  <a:cubicBezTo>
                    <a:pt x="687607" y="758827"/>
                    <a:pt x="697356" y="775598"/>
                    <a:pt x="707572" y="783771"/>
                  </a:cubicBezTo>
                  <a:cubicBezTo>
                    <a:pt x="750265" y="817926"/>
                    <a:pt x="705286" y="797524"/>
                    <a:pt x="762000" y="816428"/>
                  </a:cubicBezTo>
                  <a:cubicBezTo>
                    <a:pt x="780096" y="834524"/>
                    <a:pt x="794557" y="846138"/>
                    <a:pt x="805543" y="870857"/>
                  </a:cubicBezTo>
                  <a:cubicBezTo>
                    <a:pt x="805554" y="870882"/>
                    <a:pt x="832753" y="952486"/>
                    <a:pt x="838200" y="968828"/>
                  </a:cubicBezTo>
                  <a:cubicBezTo>
                    <a:pt x="841829" y="979714"/>
                    <a:pt x="840972" y="993371"/>
                    <a:pt x="849086" y="1001485"/>
                  </a:cubicBezTo>
                  <a:lnTo>
                    <a:pt x="892629" y="1045028"/>
                  </a:lnTo>
                  <a:cubicBezTo>
                    <a:pt x="903515" y="1041400"/>
                    <a:pt x="915949" y="1040812"/>
                    <a:pt x="925286" y="1034143"/>
                  </a:cubicBezTo>
                  <a:cubicBezTo>
                    <a:pt x="941989" y="1022212"/>
                    <a:pt x="949356" y="997091"/>
                    <a:pt x="968829" y="990600"/>
                  </a:cubicBezTo>
                  <a:lnTo>
                    <a:pt x="1034143" y="968828"/>
                  </a:lnTo>
                  <a:cubicBezTo>
                    <a:pt x="1045029" y="972457"/>
                    <a:pt x="1057463" y="973045"/>
                    <a:pt x="1066800" y="979714"/>
                  </a:cubicBezTo>
                  <a:cubicBezTo>
                    <a:pt x="1083503" y="991645"/>
                    <a:pt x="1110343" y="1023257"/>
                    <a:pt x="1110343" y="1023257"/>
                  </a:cubicBezTo>
                  <a:cubicBezTo>
                    <a:pt x="1135361" y="1098307"/>
                    <a:pt x="1115888" y="1072343"/>
                    <a:pt x="1153886" y="1110343"/>
                  </a:cubicBezTo>
                  <a:cubicBezTo>
                    <a:pt x="1164772" y="1103086"/>
                    <a:pt x="1178370" y="1098787"/>
                    <a:pt x="1186543" y="1088571"/>
                  </a:cubicBezTo>
                  <a:cubicBezTo>
                    <a:pt x="1193711" y="1079611"/>
                    <a:pt x="1192297" y="1066177"/>
                    <a:pt x="1197429" y="1055914"/>
                  </a:cubicBezTo>
                  <a:cubicBezTo>
                    <a:pt x="1203280" y="1044212"/>
                    <a:pt x="1211943" y="1034143"/>
                    <a:pt x="1219200" y="1023257"/>
                  </a:cubicBezTo>
                  <a:cubicBezTo>
                    <a:pt x="1226457" y="1045028"/>
                    <a:pt x="1224745" y="1072344"/>
                    <a:pt x="1240972" y="1088571"/>
                  </a:cubicBezTo>
                  <a:lnTo>
                    <a:pt x="1284515" y="1132114"/>
                  </a:lnTo>
                  <a:cubicBezTo>
                    <a:pt x="1316384" y="1126802"/>
                    <a:pt x="1358938" y="1128892"/>
                    <a:pt x="1382486" y="1099457"/>
                  </a:cubicBezTo>
                  <a:cubicBezTo>
                    <a:pt x="1389654" y="1090497"/>
                    <a:pt x="1389743" y="1077686"/>
                    <a:pt x="1393372" y="1066800"/>
                  </a:cubicBezTo>
                  <a:lnTo>
                    <a:pt x="1360715" y="968828"/>
                  </a:lnTo>
                  <a:lnTo>
                    <a:pt x="1349829" y="936171"/>
                  </a:lnTo>
                  <a:cubicBezTo>
                    <a:pt x="1353458" y="907142"/>
                    <a:pt x="1356849" y="878083"/>
                    <a:pt x="1360715" y="849085"/>
                  </a:cubicBezTo>
                  <a:cubicBezTo>
                    <a:pt x="1364106" y="823652"/>
                    <a:pt x="1371600" y="798543"/>
                    <a:pt x="1371600" y="772885"/>
                  </a:cubicBezTo>
                  <a:cubicBezTo>
                    <a:pt x="1371600" y="761411"/>
                    <a:pt x="1363867" y="751261"/>
                    <a:pt x="1360715" y="740228"/>
                  </a:cubicBezTo>
                  <a:cubicBezTo>
                    <a:pt x="1356605" y="725843"/>
                    <a:pt x="1353939" y="711070"/>
                    <a:pt x="1349829" y="696685"/>
                  </a:cubicBezTo>
                  <a:cubicBezTo>
                    <a:pt x="1338117" y="655691"/>
                    <a:pt x="1336912" y="653869"/>
                    <a:pt x="1338188" y="660427"/>
                  </a:cubicBezTo>
                  <a:lnTo>
                    <a:pt x="1339918" y="668297"/>
                  </a:lnTo>
                  <a:lnTo>
                    <a:pt x="1337483" y="658358"/>
                  </a:lnTo>
                  <a:cubicBezTo>
                    <a:pt x="1335354" y="649745"/>
                    <a:pt x="1332311" y="637501"/>
                    <a:pt x="1328057" y="620485"/>
                  </a:cubicBezTo>
                  <a:cubicBezTo>
                    <a:pt x="1331686" y="591457"/>
                    <a:pt x="1327062" y="560133"/>
                    <a:pt x="1338943" y="533400"/>
                  </a:cubicBezTo>
                  <a:cubicBezTo>
                    <a:pt x="1343603" y="522914"/>
                    <a:pt x="1371600" y="533989"/>
                    <a:pt x="1371600" y="522514"/>
                  </a:cubicBezTo>
                  <a:cubicBezTo>
                    <a:pt x="1371600" y="509431"/>
                    <a:pt x="1349159" y="508916"/>
                    <a:pt x="1338943" y="500743"/>
                  </a:cubicBezTo>
                  <a:cubicBezTo>
                    <a:pt x="1330929" y="494332"/>
                    <a:pt x="1324429" y="486228"/>
                    <a:pt x="1317172" y="478971"/>
                  </a:cubicBezTo>
                  <a:cubicBezTo>
                    <a:pt x="1321280" y="466647"/>
                    <a:pt x="1328908" y="427532"/>
                    <a:pt x="1349829" y="424543"/>
                  </a:cubicBezTo>
                  <a:cubicBezTo>
                    <a:pt x="1368145" y="421926"/>
                    <a:pt x="1386114" y="431800"/>
                    <a:pt x="1404257" y="435428"/>
                  </a:cubicBezTo>
                  <a:cubicBezTo>
                    <a:pt x="1424508" y="455679"/>
                    <a:pt x="1434067" y="462392"/>
                    <a:pt x="1447800" y="489857"/>
                  </a:cubicBezTo>
                  <a:cubicBezTo>
                    <a:pt x="1452932" y="500120"/>
                    <a:pt x="1451518" y="513554"/>
                    <a:pt x="1458686" y="522514"/>
                  </a:cubicBezTo>
                  <a:cubicBezTo>
                    <a:pt x="1466859" y="532730"/>
                    <a:pt x="1480457" y="537028"/>
                    <a:pt x="1491343" y="544285"/>
                  </a:cubicBezTo>
                  <a:cubicBezTo>
                    <a:pt x="1566394" y="519269"/>
                    <a:pt x="1540429" y="506287"/>
                    <a:pt x="1578429" y="544285"/>
                  </a:cubicBezTo>
                  <a:cubicBezTo>
                    <a:pt x="1603394" y="619181"/>
                    <a:pt x="1578429" y="528629"/>
                    <a:pt x="1578429" y="664028"/>
                  </a:cubicBezTo>
                  <a:cubicBezTo>
                    <a:pt x="1578429" y="675503"/>
                    <a:pt x="1586163" y="685652"/>
                    <a:pt x="1589315" y="696685"/>
                  </a:cubicBezTo>
                  <a:cubicBezTo>
                    <a:pt x="1593425" y="711070"/>
                    <a:pt x="1593509" y="726846"/>
                    <a:pt x="1600200" y="740228"/>
                  </a:cubicBezTo>
                  <a:cubicBezTo>
                    <a:pt x="1612154" y="764137"/>
                    <a:pt x="1632282" y="765437"/>
                    <a:pt x="1654629" y="772885"/>
                  </a:cubicBezTo>
                  <a:cubicBezTo>
                    <a:pt x="1700439" y="757616"/>
                    <a:pt x="1700946" y="752038"/>
                    <a:pt x="1763486" y="772885"/>
                  </a:cubicBezTo>
                  <a:cubicBezTo>
                    <a:pt x="1773223" y="776131"/>
                    <a:pt x="1776077" y="790067"/>
                    <a:pt x="1785257" y="794657"/>
                  </a:cubicBezTo>
                  <a:cubicBezTo>
                    <a:pt x="1805783" y="804920"/>
                    <a:pt x="1828800" y="809171"/>
                    <a:pt x="1850572" y="816428"/>
                  </a:cubicBezTo>
                  <a:cubicBezTo>
                    <a:pt x="1861458" y="820057"/>
                    <a:pt x="1873682" y="820949"/>
                    <a:pt x="1883229" y="827314"/>
                  </a:cubicBezTo>
                  <a:cubicBezTo>
                    <a:pt x="1925433" y="855450"/>
                    <a:pt x="1903475" y="844948"/>
                    <a:pt x="1948543" y="859971"/>
                  </a:cubicBezTo>
                  <a:cubicBezTo>
                    <a:pt x="1977572" y="852714"/>
                    <a:pt x="2006114" y="843119"/>
                    <a:pt x="2035629" y="838200"/>
                  </a:cubicBezTo>
                  <a:cubicBezTo>
                    <a:pt x="2112261" y="825428"/>
                    <a:pt x="2080004" y="834294"/>
                    <a:pt x="2133600" y="816428"/>
                  </a:cubicBezTo>
                  <a:cubicBezTo>
                    <a:pt x="2129972" y="805542"/>
                    <a:pt x="2130829" y="791885"/>
                    <a:pt x="2122715" y="783771"/>
                  </a:cubicBezTo>
                  <a:cubicBezTo>
                    <a:pt x="2114601" y="775657"/>
                    <a:pt x="2100320" y="778017"/>
                    <a:pt x="2090057" y="772885"/>
                  </a:cubicBezTo>
                  <a:cubicBezTo>
                    <a:pt x="2078355" y="767034"/>
                    <a:pt x="2068286" y="758371"/>
                    <a:pt x="2057400" y="751114"/>
                  </a:cubicBezTo>
                  <a:cubicBezTo>
                    <a:pt x="2075543" y="696686"/>
                    <a:pt x="2057401" y="722085"/>
                    <a:pt x="2133600" y="696685"/>
                  </a:cubicBezTo>
                  <a:lnTo>
                    <a:pt x="2166257" y="685800"/>
                  </a:lnTo>
                  <a:cubicBezTo>
                    <a:pt x="2221425" y="630632"/>
                    <a:pt x="2150027" y="695539"/>
                    <a:pt x="2220686" y="653143"/>
                  </a:cubicBezTo>
                  <a:cubicBezTo>
                    <a:pt x="2229487" y="647863"/>
                    <a:pt x="2233277" y="635961"/>
                    <a:pt x="2242457" y="631371"/>
                  </a:cubicBezTo>
                  <a:cubicBezTo>
                    <a:pt x="2262983" y="621108"/>
                    <a:pt x="2286000" y="616857"/>
                    <a:pt x="2307772" y="609600"/>
                  </a:cubicBezTo>
                  <a:lnTo>
                    <a:pt x="2340429" y="598714"/>
                  </a:lnTo>
                  <a:lnTo>
                    <a:pt x="2405743" y="576943"/>
                  </a:lnTo>
                  <a:cubicBezTo>
                    <a:pt x="2416629" y="573314"/>
                    <a:pt x="2427148" y="568307"/>
                    <a:pt x="2438400" y="566057"/>
                  </a:cubicBezTo>
                  <a:cubicBezTo>
                    <a:pt x="2456543" y="562428"/>
                    <a:pt x="2474767" y="559185"/>
                    <a:pt x="2492829" y="555171"/>
                  </a:cubicBezTo>
                  <a:cubicBezTo>
                    <a:pt x="2507434" y="551925"/>
                    <a:pt x="2521652" y="546961"/>
                    <a:pt x="2536372" y="544285"/>
                  </a:cubicBezTo>
                  <a:cubicBezTo>
                    <a:pt x="2584140" y="535600"/>
                    <a:pt x="2630517" y="533041"/>
                    <a:pt x="2677886" y="522514"/>
                  </a:cubicBezTo>
                  <a:cubicBezTo>
                    <a:pt x="2689087" y="520025"/>
                    <a:pt x="2699657" y="515257"/>
                    <a:pt x="2710543" y="511628"/>
                  </a:cubicBezTo>
                  <a:cubicBezTo>
                    <a:pt x="2717800" y="504371"/>
                    <a:pt x="2727725" y="499037"/>
                    <a:pt x="2732315" y="489857"/>
                  </a:cubicBezTo>
                  <a:cubicBezTo>
                    <a:pt x="2782351" y="389785"/>
                    <a:pt x="2726670" y="451961"/>
                    <a:pt x="2775857" y="402771"/>
                  </a:cubicBezTo>
                  <a:cubicBezTo>
                    <a:pt x="2779486" y="388257"/>
                    <a:pt x="2783809" y="373899"/>
                    <a:pt x="2786743" y="359228"/>
                  </a:cubicBezTo>
                  <a:cubicBezTo>
                    <a:pt x="2792967" y="328108"/>
                    <a:pt x="2799758" y="271593"/>
                    <a:pt x="2808515" y="239485"/>
                  </a:cubicBezTo>
                  <a:cubicBezTo>
                    <a:pt x="2814553" y="217345"/>
                    <a:pt x="2814058" y="190398"/>
                    <a:pt x="2830286" y="174171"/>
                  </a:cubicBezTo>
                  <a:cubicBezTo>
                    <a:pt x="2848429" y="156028"/>
                    <a:pt x="2860374" y="127857"/>
                    <a:pt x="2884715" y="119743"/>
                  </a:cubicBezTo>
                  <a:lnTo>
                    <a:pt x="2917372" y="108857"/>
                  </a:lnTo>
                  <a:cubicBezTo>
                    <a:pt x="2931886" y="94343"/>
                    <a:pt x="2941442" y="71805"/>
                    <a:pt x="2960915" y="65314"/>
                  </a:cubicBezTo>
                  <a:lnTo>
                    <a:pt x="3058886" y="32657"/>
                  </a:lnTo>
                  <a:cubicBezTo>
                    <a:pt x="3069772" y="29028"/>
                    <a:pt x="3080291" y="24021"/>
                    <a:pt x="3091543" y="21771"/>
                  </a:cubicBezTo>
                  <a:cubicBezTo>
                    <a:pt x="3160642" y="7951"/>
                    <a:pt x="3128022" y="15372"/>
                    <a:pt x="3189515" y="0"/>
                  </a:cubicBezTo>
                  <a:close/>
                </a:path>
              </a:pathLst>
            </a:custGeom>
            <a:noFill/>
            <a:ln cmpd="sng">
              <a:gradFill>
                <a:gsLst>
                  <a:gs pos="100000">
                    <a:schemeClr val="accent1">
                      <a:lumMod val="0"/>
                      <a:lumOff val="100000"/>
                      <a:alpha val="2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Группа 8"/>
            <p:cNvGrpSpPr/>
            <p:nvPr/>
          </p:nvGrpSpPr>
          <p:grpSpPr>
            <a:xfrm>
              <a:off x="5644056" y="365627"/>
              <a:ext cx="6113078" cy="6492373"/>
              <a:chOff x="4356310" y="469510"/>
              <a:chExt cx="6113078" cy="6291943"/>
            </a:xfrm>
          </p:grpSpPr>
          <p:pic>
            <p:nvPicPr>
              <p:cNvPr id="10" name="Рисунок 9" descr="Picture background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4135" t="70063" r="10372" b="13501"/>
              <a:stretch>
                <a:fillRect/>
              </a:stretch>
            </p:blipFill>
            <p:spPr bwMode="auto">
              <a:xfrm>
                <a:off x="8882744" y="5418703"/>
                <a:ext cx="579520" cy="1044213"/>
              </a:xfrm>
              <a:custGeom>
                <a:avLst/>
                <a:gdLst>
                  <a:gd name="connsiteX0" fmla="*/ 303908 w 523135"/>
                  <a:gd name="connsiteY0" fmla="*/ 961398 h 1044213"/>
                  <a:gd name="connsiteX1" fmla="*/ 303622 w 523135"/>
                  <a:gd name="connsiteY1" fmla="*/ 962646 h 1044213"/>
                  <a:gd name="connsiteX2" fmla="*/ 303878 w 523135"/>
                  <a:gd name="connsiteY2" fmla="*/ 961496 h 1044213"/>
                  <a:gd name="connsiteX3" fmla="*/ 435373 w 523135"/>
                  <a:gd name="connsiteY3" fmla="*/ 16988 h 1044213"/>
                  <a:gd name="connsiteX4" fmla="*/ 435428 w 523135"/>
                  <a:gd name="connsiteY4" fmla="*/ 20956 h 1044213"/>
                  <a:gd name="connsiteX5" fmla="*/ 522514 w 523135"/>
                  <a:gd name="connsiteY5" fmla="*/ 325756 h 1044213"/>
                  <a:gd name="connsiteX6" fmla="*/ 511628 w 523135"/>
                  <a:gd name="connsiteY6" fmla="*/ 369298 h 1044213"/>
                  <a:gd name="connsiteX7" fmla="*/ 478971 w 523135"/>
                  <a:gd name="connsiteY7" fmla="*/ 434613 h 1044213"/>
                  <a:gd name="connsiteX8" fmla="*/ 468085 w 523135"/>
                  <a:gd name="connsiteY8" fmla="*/ 467270 h 1044213"/>
                  <a:gd name="connsiteX9" fmla="*/ 457200 w 523135"/>
                  <a:gd name="connsiteY9" fmla="*/ 597898 h 1044213"/>
                  <a:gd name="connsiteX10" fmla="*/ 446314 w 523135"/>
                  <a:gd name="connsiteY10" fmla="*/ 630556 h 1044213"/>
                  <a:gd name="connsiteX11" fmla="*/ 391885 w 523135"/>
                  <a:gd name="connsiteY11" fmla="*/ 684984 h 1044213"/>
                  <a:gd name="connsiteX12" fmla="*/ 370114 w 523135"/>
                  <a:gd name="connsiteY12" fmla="*/ 750298 h 1044213"/>
                  <a:gd name="connsiteX13" fmla="*/ 359228 w 523135"/>
                  <a:gd name="connsiteY13" fmla="*/ 782956 h 1044213"/>
                  <a:gd name="connsiteX14" fmla="*/ 337457 w 523135"/>
                  <a:gd name="connsiteY14" fmla="*/ 902698 h 1044213"/>
                  <a:gd name="connsiteX15" fmla="*/ 315685 w 523135"/>
                  <a:gd name="connsiteY15" fmla="*/ 924470 h 1044213"/>
                  <a:gd name="connsiteX16" fmla="*/ 307268 w 523135"/>
                  <a:gd name="connsiteY16" fmla="*/ 950305 h 1044213"/>
                  <a:gd name="connsiteX17" fmla="*/ 303908 w 523135"/>
                  <a:gd name="connsiteY17" fmla="*/ 961398 h 1044213"/>
                  <a:gd name="connsiteX18" fmla="*/ 304604 w 523135"/>
                  <a:gd name="connsiteY18" fmla="*/ 958359 h 1044213"/>
                  <a:gd name="connsiteX19" fmla="*/ 283028 w 523135"/>
                  <a:gd name="connsiteY19" fmla="*/ 978898 h 1044213"/>
                  <a:gd name="connsiteX20" fmla="*/ 272142 w 523135"/>
                  <a:gd name="connsiteY20" fmla="*/ 1011556 h 1044213"/>
                  <a:gd name="connsiteX21" fmla="*/ 250371 w 523135"/>
                  <a:gd name="connsiteY21" fmla="*/ 1044213 h 1044213"/>
                  <a:gd name="connsiteX22" fmla="*/ 185057 w 523135"/>
                  <a:gd name="connsiteY22" fmla="*/ 978898 h 1044213"/>
                  <a:gd name="connsiteX23" fmla="*/ 130628 w 523135"/>
                  <a:gd name="connsiteY23" fmla="*/ 935356 h 1044213"/>
                  <a:gd name="connsiteX24" fmla="*/ 97971 w 523135"/>
                  <a:gd name="connsiteY24" fmla="*/ 924470 h 1044213"/>
                  <a:gd name="connsiteX25" fmla="*/ 87085 w 523135"/>
                  <a:gd name="connsiteY25" fmla="*/ 891813 h 1044213"/>
                  <a:gd name="connsiteX26" fmla="*/ 108857 w 523135"/>
                  <a:gd name="connsiteY26" fmla="*/ 870041 h 1044213"/>
                  <a:gd name="connsiteX27" fmla="*/ 119742 w 523135"/>
                  <a:gd name="connsiteY27" fmla="*/ 837384 h 1044213"/>
                  <a:gd name="connsiteX28" fmla="*/ 108857 w 523135"/>
                  <a:gd name="connsiteY28" fmla="*/ 804727 h 1044213"/>
                  <a:gd name="connsiteX29" fmla="*/ 87085 w 523135"/>
                  <a:gd name="connsiteY29" fmla="*/ 782956 h 1044213"/>
                  <a:gd name="connsiteX30" fmla="*/ 108857 w 523135"/>
                  <a:gd name="connsiteY30" fmla="*/ 717641 h 1044213"/>
                  <a:gd name="connsiteX31" fmla="*/ 54428 w 523135"/>
                  <a:gd name="connsiteY31" fmla="*/ 695870 h 1044213"/>
                  <a:gd name="connsiteX32" fmla="*/ 21771 w 523135"/>
                  <a:gd name="connsiteY32" fmla="*/ 684984 h 1044213"/>
                  <a:gd name="connsiteX33" fmla="*/ 0 w 523135"/>
                  <a:gd name="connsiteY33" fmla="*/ 652327 h 1044213"/>
                  <a:gd name="connsiteX34" fmla="*/ 21771 w 523135"/>
                  <a:gd name="connsiteY34" fmla="*/ 619670 h 1044213"/>
                  <a:gd name="connsiteX35" fmla="*/ 45146 w 523135"/>
                  <a:gd name="connsiteY35" fmla="*/ 594868 h 1044213"/>
                  <a:gd name="connsiteX36" fmla="*/ 41688 w 523135"/>
                  <a:gd name="connsiteY36" fmla="*/ 601050 h 1044213"/>
                  <a:gd name="connsiteX37" fmla="*/ 38962 w 523135"/>
                  <a:gd name="connsiteY37" fmla="*/ 605248 h 1044213"/>
                  <a:gd name="connsiteX38" fmla="*/ 41679 w 523135"/>
                  <a:gd name="connsiteY38" fmla="*/ 601066 h 1044213"/>
                  <a:gd name="connsiteX39" fmla="*/ 41688 w 523135"/>
                  <a:gd name="connsiteY39" fmla="*/ 601050 h 1044213"/>
                  <a:gd name="connsiteX40" fmla="*/ 46746 w 523135"/>
                  <a:gd name="connsiteY40" fmla="*/ 593261 h 1044213"/>
                  <a:gd name="connsiteX41" fmla="*/ 65314 w 523135"/>
                  <a:gd name="connsiteY41" fmla="*/ 565241 h 1044213"/>
                  <a:gd name="connsiteX42" fmla="*/ 43542 w 523135"/>
                  <a:gd name="connsiteY42" fmla="*/ 543470 h 1044213"/>
                  <a:gd name="connsiteX43" fmla="*/ 10885 w 523135"/>
                  <a:gd name="connsiteY43" fmla="*/ 489041 h 1044213"/>
                  <a:gd name="connsiteX44" fmla="*/ 21771 w 523135"/>
                  <a:gd name="connsiteY44" fmla="*/ 456384 h 1044213"/>
                  <a:gd name="connsiteX45" fmla="*/ 54428 w 523135"/>
                  <a:gd name="connsiteY45" fmla="*/ 434613 h 1044213"/>
                  <a:gd name="connsiteX46" fmla="*/ 76200 w 523135"/>
                  <a:gd name="connsiteY46" fmla="*/ 369298 h 1044213"/>
                  <a:gd name="connsiteX47" fmla="*/ 65314 w 523135"/>
                  <a:gd name="connsiteY47" fmla="*/ 303984 h 1044213"/>
                  <a:gd name="connsiteX48" fmla="*/ 141514 w 523135"/>
                  <a:gd name="connsiteY48" fmla="*/ 271327 h 1044213"/>
                  <a:gd name="connsiteX49" fmla="*/ 163285 w 523135"/>
                  <a:gd name="connsiteY49" fmla="*/ 238670 h 1044213"/>
                  <a:gd name="connsiteX50" fmla="*/ 228600 w 523135"/>
                  <a:gd name="connsiteY50" fmla="*/ 249556 h 1044213"/>
                  <a:gd name="connsiteX51" fmla="*/ 261257 w 523135"/>
                  <a:gd name="connsiteY51" fmla="*/ 238670 h 1044213"/>
                  <a:gd name="connsiteX52" fmla="*/ 348342 w 523135"/>
                  <a:gd name="connsiteY52" fmla="*/ 216898 h 1044213"/>
                  <a:gd name="connsiteX53" fmla="*/ 370114 w 523135"/>
                  <a:gd name="connsiteY53" fmla="*/ 184241 h 1044213"/>
                  <a:gd name="connsiteX54" fmla="*/ 381000 w 523135"/>
                  <a:gd name="connsiteY54" fmla="*/ 129813 h 1044213"/>
                  <a:gd name="connsiteX55" fmla="*/ 413657 w 523135"/>
                  <a:gd name="connsiteY55" fmla="*/ 118927 h 1044213"/>
                  <a:gd name="connsiteX56" fmla="*/ 424542 w 523135"/>
                  <a:gd name="connsiteY56" fmla="*/ 86270 h 1044213"/>
                  <a:gd name="connsiteX57" fmla="*/ 424542 w 523135"/>
                  <a:gd name="connsiteY57" fmla="*/ 20956 h 1044213"/>
                  <a:gd name="connsiteX58" fmla="*/ 468085 w 523135"/>
                  <a:gd name="connsiteY58" fmla="*/ 10070 h 1044213"/>
                  <a:gd name="connsiteX59" fmla="*/ 471974 w 523135"/>
                  <a:gd name="connsiteY59" fmla="*/ 14639 h 1044213"/>
                  <a:gd name="connsiteX60" fmla="*/ 465685 w 523135"/>
                  <a:gd name="connsiteY60" fmla="*/ 10417 h 1044213"/>
                  <a:gd name="connsiteX61" fmla="*/ 440127 w 523135"/>
                  <a:gd name="connsiteY61" fmla="*/ 481 h 1044213"/>
                  <a:gd name="connsiteX62" fmla="*/ 457482 w 523135"/>
                  <a:gd name="connsiteY62" fmla="*/ 4909 h 1044213"/>
                  <a:gd name="connsiteX63" fmla="*/ 465685 w 523135"/>
                  <a:gd name="connsiteY63" fmla="*/ 10417 h 1044213"/>
                  <a:gd name="connsiteX64" fmla="*/ 445252 w 523135"/>
                  <a:gd name="connsiteY64" fmla="*/ 13369 h 1044213"/>
                  <a:gd name="connsiteX65" fmla="*/ 435373 w 523135"/>
                  <a:gd name="connsiteY65" fmla="*/ 16988 h 1044213"/>
                  <a:gd name="connsiteX66" fmla="*/ 435225 w 523135"/>
                  <a:gd name="connsiteY66" fmla="*/ 6381 h 1044213"/>
                  <a:gd name="connsiteX67" fmla="*/ 440127 w 523135"/>
                  <a:gd name="connsiteY67" fmla="*/ 481 h 1044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523135" h="1044213">
                    <a:moveTo>
                      <a:pt x="303908" y="961398"/>
                    </a:moveTo>
                    <a:lnTo>
                      <a:pt x="303622" y="962646"/>
                    </a:lnTo>
                    <a:cubicBezTo>
                      <a:pt x="303396" y="963424"/>
                      <a:pt x="303376" y="963297"/>
                      <a:pt x="303878" y="961496"/>
                    </a:cubicBezTo>
                    <a:close/>
                    <a:moveTo>
                      <a:pt x="435373" y="16988"/>
                    </a:moveTo>
                    <a:lnTo>
                      <a:pt x="435428" y="20956"/>
                    </a:lnTo>
                    <a:cubicBezTo>
                      <a:pt x="444499" y="73570"/>
                      <a:pt x="499934" y="222531"/>
                      <a:pt x="522514" y="325756"/>
                    </a:cubicBezTo>
                    <a:cubicBezTo>
                      <a:pt x="525711" y="340371"/>
                      <a:pt x="515738" y="354913"/>
                      <a:pt x="511628" y="369298"/>
                    </a:cubicBezTo>
                    <a:cubicBezTo>
                      <a:pt x="493386" y="433144"/>
                      <a:pt x="510777" y="371001"/>
                      <a:pt x="478971" y="434613"/>
                    </a:cubicBezTo>
                    <a:cubicBezTo>
                      <a:pt x="473839" y="444876"/>
                      <a:pt x="471714" y="456384"/>
                      <a:pt x="468085" y="467270"/>
                    </a:cubicBezTo>
                    <a:cubicBezTo>
                      <a:pt x="464457" y="510813"/>
                      <a:pt x="462975" y="554588"/>
                      <a:pt x="457200" y="597898"/>
                    </a:cubicBezTo>
                    <a:cubicBezTo>
                      <a:pt x="455683" y="609272"/>
                      <a:pt x="453199" y="621376"/>
                      <a:pt x="446314" y="630556"/>
                    </a:cubicBezTo>
                    <a:cubicBezTo>
                      <a:pt x="430919" y="651082"/>
                      <a:pt x="391885" y="684984"/>
                      <a:pt x="391885" y="684984"/>
                    </a:cubicBezTo>
                    <a:lnTo>
                      <a:pt x="370114" y="750298"/>
                    </a:lnTo>
                    <a:lnTo>
                      <a:pt x="359228" y="782956"/>
                    </a:lnTo>
                    <a:cubicBezTo>
                      <a:pt x="357728" y="794955"/>
                      <a:pt x="353353" y="876205"/>
                      <a:pt x="337457" y="902698"/>
                    </a:cubicBezTo>
                    <a:cubicBezTo>
                      <a:pt x="332177" y="911499"/>
                      <a:pt x="322942" y="917213"/>
                      <a:pt x="315685" y="924470"/>
                    </a:cubicBezTo>
                    <a:cubicBezTo>
                      <a:pt x="311831" y="936034"/>
                      <a:pt x="309130" y="944390"/>
                      <a:pt x="307268" y="950305"/>
                    </a:cubicBezTo>
                    <a:lnTo>
                      <a:pt x="303908" y="961398"/>
                    </a:lnTo>
                    <a:lnTo>
                      <a:pt x="304604" y="958359"/>
                    </a:lnTo>
                    <a:cubicBezTo>
                      <a:pt x="305897" y="951063"/>
                      <a:pt x="305442" y="941543"/>
                      <a:pt x="283028" y="978898"/>
                    </a:cubicBezTo>
                    <a:cubicBezTo>
                      <a:pt x="277124" y="988738"/>
                      <a:pt x="277274" y="1001293"/>
                      <a:pt x="272142" y="1011556"/>
                    </a:cubicBezTo>
                    <a:cubicBezTo>
                      <a:pt x="266291" y="1023258"/>
                      <a:pt x="257628" y="1033327"/>
                      <a:pt x="250371" y="1044213"/>
                    </a:cubicBezTo>
                    <a:lnTo>
                      <a:pt x="185057" y="978898"/>
                    </a:lnTo>
                    <a:cubicBezTo>
                      <a:pt x="164809" y="958650"/>
                      <a:pt x="158090" y="949087"/>
                      <a:pt x="130628" y="935356"/>
                    </a:cubicBezTo>
                    <a:cubicBezTo>
                      <a:pt x="120365" y="930224"/>
                      <a:pt x="108857" y="928099"/>
                      <a:pt x="97971" y="924470"/>
                    </a:cubicBezTo>
                    <a:cubicBezTo>
                      <a:pt x="94342" y="913584"/>
                      <a:pt x="84835" y="903065"/>
                      <a:pt x="87085" y="891813"/>
                    </a:cubicBezTo>
                    <a:cubicBezTo>
                      <a:pt x="89098" y="881749"/>
                      <a:pt x="103577" y="878842"/>
                      <a:pt x="108857" y="870041"/>
                    </a:cubicBezTo>
                    <a:cubicBezTo>
                      <a:pt x="114760" y="860202"/>
                      <a:pt x="116114" y="848270"/>
                      <a:pt x="119742" y="837384"/>
                    </a:cubicBezTo>
                    <a:cubicBezTo>
                      <a:pt x="116114" y="826498"/>
                      <a:pt x="114761" y="814566"/>
                      <a:pt x="108857" y="804727"/>
                    </a:cubicBezTo>
                    <a:cubicBezTo>
                      <a:pt x="103577" y="795926"/>
                      <a:pt x="87085" y="793219"/>
                      <a:pt x="87085" y="782956"/>
                    </a:cubicBezTo>
                    <a:cubicBezTo>
                      <a:pt x="87085" y="760007"/>
                      <a:pt x="108857" y="717641"/>
                      <a:pt x="108857" y="717641"/>
                    </a:cubicBezTo>
                    <a:cubicBezTo>
                      <a:pt x="89745" y="660307"/>
                      <a:pt x="113659" y="695870"/>
                      <a:pt x="54428" y="695870"/>
                    </a:cubicBezTo>
                    <a:cubicBezTo>
                      <a:pt x="42953" y="695870"/>
                      <a:pt x="32657" y="688613"/>
                      <a:pt x="21771" y="684984"/>
                    </a:cubicBezTo>
                    <a:cubicBezTo>
                      <a:pt x="14514" y="674098"/>
                      <a:pt x="0" y="665410"/>
                      <a:pt x="0" y="652327"/>
                    </a:cubicBezTo>
                    <a:cubicBezTo>
                      <a:pt x="0" y="639244"/>
                      <a:pt x="13598" y="629886"/>
                      <a:pt x="21771" y="619670"/>
                    </a:cubicBezTo>
                    <a:cubicBezTo>
                      <a:pt x="45041" y="590582"/>
                      <a:pt x="47556" y="589793"/>
                      <a:pt x="45146" y="594868"/>
                    </a:cubicBezTo>
                    <a:lnTo>
                      <a:pt x="41688" y="601050"/>
                    </a:lnTo>
                    <a:lnTo>
                      <a:pt x="38962" y="605248"/>
                    </a:lnTo>
                    <a:cubicBezTo>
                      <a:pt x="36586" y="609003"/>
                      <a:pt x="39055" y="605393"/>
                      <a:pt x="41679" y="601066"/>
                    </a:cubicBezTo>
                    <a:lnTo>
                      <a:pt x="41688" y="601050"/>
                    </a:lnTo>
                    <a:lnTo>
                      <a:pt x="46746" y="593261"/>
                    </a:lnTo>
                    <a:cubicBezTo>
                      <a:pt x="50942" y="586870"/>
                      <a:pt x="56936" y="577807"/>
                      <a:pt x="65314" y="565241"/>
                    </a:cubicBezTo>
                    <a:cubicBezTo>
                      <a:pt x="58057" y="557984"/>
                      <a:pt x="48822" y="552271"/>
                      <a:pt x="43542" y="543470"/>
                    </a:cubicBezTo>
                    <a:cubicBezTo>
                      <a:pt x="1146" y="472811"/>
                      <a:pt x="66053" y="544209"/>
                      <a:pt x="10885" y="489041"/>
                    </a:cubicBezTo>
                    <a:cubicBezTo>
                      <a:pt x="14514" y="478155"/>
                      <a:pt x="14603" y="465344"/>
                      <a:pt x="21771" y="456384"/>
                    </a:cubicBezTo>
                    <a:cubicBezTo>
                      <a:pt x="29944" y="446168"/>
                      <a:pt x="47494" y="445707"/>
                      <a:pt x="54428" y="434613"/>
                    </a:cubicBezTo>
                    <a:cubicBezTo>
                      <a:pt x="66591" y="415152"/>
                      <a:pt x="76200" y="369298"/>
                      <a:pt x="76200" y="369298"/>
                    </a:cubicBezTo>
                    <a:cubicBezTo>
                      <a:pt x="72571" y="347527"/>
                      <a:pt x="59961" y="325397"/>
                      <a:pt x="65314" y="303984"/>
                    </a:cubicBezTo>
                    <a:cubicBezTo>
                      <a:pt x="70325" y="283938"/>
                      <a:pt x="131129" y="273923"/>
                      <a:pt x="141514" y="271327"/>
                    </a:cubicBezTo>
                    <a:cubicBezTo>
                      <a:pt x="148771" y="260441"/>
                      <a:pt x="150593" y="241843"/>
                      <a:pt x="163285" y="238670"/>
                    </a:cubicBezTo>
                    <a:cubicBezTo>
                      <a:pt x="184698" y="233317"/>
                      <a:pt x="206528" y="249556"/>
                      <a:pt x="228600" y="249556"/>
                    </a:cubicBezTo>
                    <a:cubicBezTo>
                      <a:pt x="240075" y="249556"/>
                      <a:pt x="250125" y="241453"/>
                      <a:pt x="261257" y="238670"/>
                    </a:cubicBezTo>
                    <a:lnTo>
                      <a:pt x="348342" y="216898"/>
                    </a:lnTo>
                    <a:cubicBezTo>
                      <a:pt x="355599" y="206012"/>
                      <a:pt x="365520" y="196491"/>
                      <a:pt x="370114" y="184241"/>
                    </a:cubicBezTo>
                    <a:cubicBezTo>
                      <a:pt x="376611" y="166917"/>
                      <a:pt x="370737" y="145208"/>
                      <a:pt x="381000" y="129813"/>
                    </a:cubicBezTo>
                    <a:cubicBezTo>
                      <a:pt x="387365" y="120266"/>
                      <a:pt x="402771" y="122556"/>
                      <a:pt x="413657" y="118927"/>
                    </a:cubicBezTo>
                    <a:cubicBezTo>
                      <a:pt x="417285" y="108041"/>
                      <a:pt x="424542" y="97744"/>
                      <a:pt x="424542" y="86270"/>
                    </a:cubicBezTo>
                    <a:cubicBezTo>
                      <a:pt x="424542" y="63048"/>
                      <a:pt x="395515" y="44178"/>
                      <a:pt x="424542" y="20956"/>
                    </a:cubicBezTo>
                    <a:close/>
                    <a:moveTo>
                      <a:pt x="468085" y="10070"/>
                    </a:moveTo>
                    <a:cubicBezTo>
                      <a:pt x="474170" y="16154"/>
                      <a:pt x="474604" y="16588"/>
                      <a:pt x="471974" y="14639"/>
                    </a:cubicBezTo>
                    <a:lnTo>
                      <a:pt x="465685" y="10417"/>
                    </a:lnTo>
                    <a:close/>
                    <a:moveTo>
                      <a:pt x="440127" y="481"/>
                    </a:moveTo>
                    <a:cubicBezTo>
                      <a:pt x="444664" y="-1105"/>
                      <a:pt x="451312" y="1461"/>
                      <a:pt x="457482" y="4909"/>
                    </a:cubicBezTo>
                    <a:lnTo>
                      <a:pt x="465685" y="10417"/>
                    </a:lnTo>
                    <a:lnTo>
                      <a:pt x="445252" y="13369"/>
                    </a:lnTo>
                    <a:lnTo>
                      <a:pt x="435373" y="16988"/>
                    </a:lnTo>
                    <a:lnTo>
                      <a:pt x="435225" y="6381"/>
                    </a:lnTo>
                    <a:cubicBezTo>
                      <a:pt x="436116" y="3104"/>
                      <a:pt x="437858" y="1274"/>
                      <a:pt x="440127" y="481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Рисунок 10"/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50000"/>
                        </a14:imgEffect>
                        <a14:imgEffect>
                          <a14:colorTemperature colorTemp="59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4356310" y="469510"/>
                <a:ext cx="6113078" cy="6291943"/>
              </a:xfrm>
              <a:prstGeom prst="rect">
                <a:avLst/>
              </a:prstGeom>
            </p:spPr>
          </p:pic>
        </p:grpSp>
      </p:grpSp>
      <p:sp>
        <p:nvSpPr>
          <p:cNvPr id="3" name="Овальная выноска 2"/>
          <p:cNvSpPr/>
          <p:nvPr/>
        </p:nvSpPr>
        <p:spPr>
          <a:xfrm flipH="1">
            <a:off x="587850" y="107274"/>
            <a:ext cx="5388813" cy="1132081"/>
          </a:xfrm>
          <a:prstGeom prst="wedgeEllipseCallout">
            <a:avLst>
              <a:gd name="adj1" fmla="val 46970"/>
              <a:gd name="adj2" fmla="val 4301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36241" y="4217"/>
            <a:ext cx="57427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   Верхние нотки для нашего </a:t>
            </a:r>
          </a:p>
          <a:p>
            <a:pPr algn="ctr"/>
            <a:r>
              <a:rPr lang="ru-RU" sz="3200" dirty="0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аромата мы найдем в Провансе!</a:t>
            </a:r>
            <a:endParaRPr lang="ru-RU" sz="3200" dirty="0">
              <a:latin typeface="Gabriola" panose="04040605051002020D02" pitchFamily="8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68424" y1="51346" x2="61697" y2="48332"/>
                        <a14:foregroundMark x1="54970" y1="46717" x2="44545" y2="48654"/>
                        <a14:foregroundMark x1="56788" y1="40474" x2="44242" y2="39612"/>
                        <a14:foregroundMark x1="57394" y1="37998" x2="38242" y2="42088"/>
                        <a14:foregroundMark x1="52364" y1="35845" x2="39030" y2="39397"/>
                        <a14:foregroundMark x1="14788" y1="47255" x2="16182" y2="55436"/>
                        <a14:foregroundMark x1="13394" y1="58450" x2="17697" y2="58127"/>
                        <a14:backgroundMark x1="52182" y1="33154" x2="20909" y2="33154"/>
                        <a14:backgroundMark x1="26121" y1="62002" x2="25697" y2="794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-3943734" y="584357"/>
            <a:ext cx="9143377" cy="42334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864" y="0"/>
            <a:ext cx="6096135" cy="6858000"/>
          </a:xfrm>
          <a:prstGeom prst="rect">
            <a:avLst/>
          </a:prstGeom>
        </p:spPr>
      </p:pic>
      <p:pic>
        <p:nvPicPr>
          <p:cNvPr id="12" name="Рисунок 11" descr="Picture background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7" t="2474" r="24947" b="23639"/>
          <a:stretch/>
        </p:blipFill>
        <p:spPr bwMode="auto">
          <a:xfrm>
            <a:off x="4532244" y="1175758"/>
            <a:ext cx="1766928" cy="1317080"/>
          </a:xfrm>
          <a:custGeom>
            <a:avLst/>
            <a:gdLst>
              <a:gd name="connsiteX0" fmla="*/ 1103098 w 1641236"/>
              <a:gd name="connsiteY0" fmla="*/ 1196 h 1237818"/>
              <a:gd name="connsiteX1" fmla="*/ 1120543 w 1641236"/>
              <a:gd name="connsiteY1" fmla="*/ 34995 h 1237818"/>
              <a:gd name="connsiteX2" fmla="*/ 1169970 w 1641236"/>
              <a:gd name="connsiteY2" fmla="*/ 43233 h 1237818"/>
              <a:gd name="connsiteX3" fmla="*/ 1219397 w 1641236"/>
              <a:gd name="connsiteY3" fmla="*/ 18519 h 1237818"/>
              <a:gd name="connsiteX4" fmla="*/ 1268824 w 1641236"/>
              <a:gd name="connsiteY4" fmla="*/ 59709 h 1237818"/>
              <a:gd name="connsiteX5" fmla="*/ 1301776 w 1641236"/>
              <a:gd name="connsiteY5" fmla="*/ 109136 h 1237818"/>
              <a:gd name="connsiteX6" fmla="*/ 1318251 w 1641236"/>
              <a:gd name="connsiteY6" fmla="*/ 142087 h 1237818"/>
              <a:gd name="connsiteX7" fmla="*/ 1392392 w 1641236"/>
              <a:gd name="connsiteY7" fmla="*/ 166801 h 1237818"/>
              <a:gd name="connsiteX8" fmla="*/ 1408868 w 1641236"/>
              <a:gd name="connsiteY8" fmla="*/ 191514 h 1237818"/>
              <a:gd name="connsiteX9" fmla="*/ 1433581 w 1641236"/>
              <a:gd name="connsiteY9" fmla="*/ 207990 h 1237818"/>
              <a:gd name="connsiteX10" fmla="*/ 1433581 w 1641236"/>
              <a:gd name="connsiteY10" fmla="*/ 265655 h 1237818"/>
              <a:gd name="connsiteX11" fmla="*/ 1400630 w 1641236"/>
              <a:gd name="connsiteY11" fmla="*/ 298606 h 1237818"/>
              <a:gd name="connsiteX12" fmla="*/ 1342965 w 1641236"/>
              <a:gd name="connsiteY12" fmla="*/ 323319 h 1237818"/>
              <a:gd name="connsiteX13" fmla="*/ 1342965 w 1641236"/>
              <a:gd name="connsiteY13" fmla="*/ 529265 h 1237818"/>
              <a:gd name="connsiteX14" fmla="*/ 1359440 w 1641236"/>
              <a:gd name="connsiteY14" fmla="*/ 562217 h 1237818"/>
              <a:gd name="connsiteX15" fmla="*/ 1408868 w 1641236"/>
              <a:gd name="connsiteY15" fmla="*/ 595168 h 1237818"/>
              <a:gd name="connsiteX16" fmla="*/ 1458295 w 1641236"/>
              <a:gd name="connsiteY16" fmla="*/ 644595 h 1237818"/>
              <a:gd name="connsiteX17" fmla="*/ 1581862 w 1641236"/>
              <a:gd name="connsiteY17" fmla="*/ 652833 h 1237818"/>
              <a:gd name="connsiteX18" fmla="*/ 1631289 w 1641236"/>
              <a:gd name="connsiteY18" fmla="*/ 677547 h 1237818"/>
              <a:gd name="connsiteX19" fmla="*/ 1639527 w 1641236"/>
              <a:gd name="connsiteY19" fmla="*/ 743449 h 1237818"/>
              <a:gd name="connsiteX20" fmla="*/ 1614813 w 1641236"/>
              <a:gd name="connsiteY20" fmla="*/ 759925 h 1237818"/>
              <a:gd name="connsiteX21" fmla="*/ 1590100 w 1641236"/>
              <a:gd name="connsiteY21" fmla="*/ 784638 h 1237818"/>
              <a:gd name="connsiteX22" fmla="*/ 1540673 w 1641236"/>
              <a:gd name="connsiteY22" fmla="*/ 809352 h 1237818"/>
              <a:gd name="connsiteX23" fmla="*/ 1532435 w 1641236"/>
              <a:gd name="connsiteY23" fmla="*/ 834065 h 1237818"/>
              <a:gd name="connsiteX24" fmla="*/ 1548911 w 1641236"/>
              <a:gd name="connsiteY24" fmla="*/ 858779 h 1237818"/>
              <a:gd name="connsiteX25" fmla="*/ 1557149 w 1641236"/>
              <a:gd name="connsiteY25" fmla="*/ 899968 h 1237818"/>
              <a:gd name="connsiteX26" fmla="*/ 1458295 w 1641236"/>
              <a:gd name="connsiteY26" fmla="*/ 916444 h 1237818"/>
              <a:gd name="connsiteX27" fmla="*/ 1433581 w 1641236"/>
              <a:gd name="connsiteY27" fmla="*/ 932919 h 1237818"/>
              <a:gd name="connsiteX28" fmla="*/ 1425343 w 1641236"/>
              <a:gd name="connsiteY28" fmla="*/ 965871 h 1237818"/>
              <a:gd name="connsiteX29" fmla="*/ 1384154 w 1641236"/>
              <a:gd name="connsiteY29" fmla="*/ 1007060 h 1237818"/>
              <a:gd name="connsiteX30" fmla="*/ 1301776 w 1641236"/>
              <a:gd name="connsiteY30" fmla="*/ 1031774 h 1237818"/>
              <a:gd name="connsiteX31" fmla="*/ 1293538 w 1641236"/>
              <a:gd name="connsiteY31" fmla="*/ 1097676 h 1237818"/>
              <a:gd name="connsiteX32" fmla="*/ 1145257 w 1641236"/>
              <a:gd name="connsiteY32" fmla="*/ 1105914 h 1237818"/>
              <a:gd name="connsiteX33" fmla="*/ 1120543 w 1641236"/>
              <a:gd name="connsiteY33" fmla="*/ 1122390 h 1237818"/>
              <a:gd name="connsiteX34" fmla="*/ 1112305 w 1641236"/>
              <a:gd name="connsiteY34" fmla="*/ 1171817 h 1237818"/>
              <a:gd name="connsiteX35" fmla="*/ 1079354 w 1641236"/>
              <a:gd name="connsiteY35" fmla="*/ 1221244 h 1237818"/>
              <a:gd name="connsiteX36" fmla="*/ 1054640 w 1641236"/>
              <a:gd name="connsiteY36" fmla="*/ 1229482 h 1237818"/>
              <a:gd name="connsiteX37" fmla="*/ 873408 w 1641236"/>
              <a:gd name="connsiteY37" fmla="*/ 1229482 h 1237818"/>
              <a:gd name="connsiteX38" fmla="*/ 848695 w 1641236"/>
              <a:gd name="connsiteY38" fmla="*/ 1221244 h 1237818"/>
              <a:gd name="connsiteX39" fmla="*/ 791030 w 1641236"/>
              <a:gd name="connsiteY39" fmla="*/ 1213006 h 1237818"/>
              <a:gd name="connsiteX40" fmla="*/ 741603 w 1641236"/>
              <a:gd name="connsiteY40" fmla="*/ 1196530 h 1237818"/>
              <a:gd name="connsiteX41" fmla="*/ 716889 w 1641236"/>
              <a:gd name="connsiteY41" fmla="*/ 1188292 h 1237818"/>
              <a:gd name="connsiteX42" fmla="*/ 667462 w 1641236"/>
              <a:gd name="connsiteY42" fmla="*/ 1171817 h 1237818"/>
              <a:gd name="connsiteX43" fmla="*/ 634511 w 1641236"/>
              <a:gd name="connsiteY43" fmla="*/ 1155341 h 1237818"/>
              <a:gd name="connsiteX44" fmla="*/ 609797 w 1641236"/>
              <a:gd name="connsiteY44" fmla="*/ 1147103 h 1237818"/>
              <a:gd name="connsiteX45" fmla="*/ 585084 w 1641236"/>
              <a:gd name="connsiteY45" fmla="*/ 1122390 h 1237818"/>
              <a:gd name="connsiteX46" fmla="*/ 560370 w 1641236"/>
              <a:gd name="connsiteY46" fmla="*/ 1105914 h 1237818"/>
              <a:gd name="connsiteX47" fmla="*/ 519181 w 1641236"/>
              <a:gd name="connsiteY47" fmla="*/ 1097676 h 1237818"/>
              <a:gd name="connsiteX48" fmla="*/ 494468 w 1641236"/>
              <a:gd name="connsiteY48" fmla="*/ 1089438 h 1237818"/>
              <a:gd name="connsiteX49" fmla="*/ 486230 w 1641236"/>
              <a:gd name="connsiteY49" fmla="*/ 1064725 h 1237818"/>
              <a:gd name="connsiteX50" fmla="*/ 494468 w 1641236"/>
              <a:gd name="connsiteY50" fmla="*/ 1040011 h 1237818"/>
              <a:gd name="connsiteX51" fmla="*/ 510943 w 1641236"/>
              <a:gd name="connsiteY51" fmla="*/ 1015298 h 1237818"/>
              <a:gd name="connsiteX52" fmla="*/ 395613 w 1641236"/>
              <a:gd name="connsiteY52" fmla="*/ 1007060 h 1237818"/>
              <a:gd name="connsiteX53" fmla="*/ 370900 w 1641236"/>
              <a:gd name="connsiteY53" fmla="*/ 990584 h 1237818"/>
              <a:gd name="connsiteX54" fmla="*/ 362662 w 1641236"/>
              <a:gd name="connsiteY54" fmla="*/ 949395 h 1237818"/>
              <a:gd name="connsiteX55" fmla="*/ 354424 w 1641236"/>
              <a:gd name="connsiteY55" fmla="*/ 924682 h 1237818"/>
              <a:gd name="connsiteX56" fmla="*/ 329711 w 1641236"/>
              <a:gd name="connsiteY56" fmla="*/ 932919 h 1237818"/>
              <a:gd name="connsiteX57" fmla="*/ 329711 w 1641236"/>
              <a:gd name="connsiteY57" fmla="*/ 990584 h 1237818"/>
              <a:gd name="connsiteX58" fmla="*/ 280284 w 1641236"/>
              <a:gd name="connsiteY58" fmla="*/ 1015298 h 1237818"/>
              <a:gd name="connsiteX59" fmla="*/ 255570 w 1641236"/>
              <a:gd name="connsiteY59" fmla="*/ 990584 h 1237818"/>
              <a:gd name="connsiteX60" fmla="*/ 230857 w 1641236"/>
              <a:gd name="connsiteY60" fmla="*/ 982347 h 1237818"/>
              <a:gd name="connsiteX61" fmla="*/ 206143 w 1641236"/>
              <a:gd name="connsiteY61" fmla="*/ 957633 h 1237818"/>
              <a:gd name="connsiteX62" fmla="*/ 181430 w 1641236"/>
              <a:gd name="connsiteY62" fmla="*/ 941157 h 1237818"/>
              <a:gd name="connsiteX63" fmla="*/ 156716 w 1641236"/>
              <a:gd name="connsiteY63" fmla="*/ 916444 h 1237818"/>
              <a:gd name="connsiteX64" fmla="*/ 107289 w 1641236"/>
              <a:gd name="connsiteY64" fmla="*/ 891730 h 1237818"/>
              <a:gd name="connsiteX65" fmla="*/ 82576 w 1641236"/>
              <a:gd name="connsiteY65" fmla="*/ 875255 h 1237818"/>
              <a:gd name="connsiteX66" fmla="*/ 24911 w 1641236"/>
              <a:gd name="connsiteY66" fmla="*/ 867017 h 1237818"/>
              <a:gd name="connsiteX67" fmla="*/ 197 w 1641236"/>
              <a:gd name="connsiteY67" fmla="*/ 850541 h 1237818"/>
              <a:gd name="connsiteX68" fmla="*/ 16673 w 1641236"/>
              <a:gd name="connsiteY68" fmla="*/ 825828 h 1237818"/>
              <a:gd name="connsiteX69" fmla="*/ 66100 w 1641236"/>
              <a:gd name="connsiteY69" fmla="*/ 792876 h 1237818"/>
              <a:gd name="connsiteX70" fmla="*/ 74338 w 1641236"/>
              <a:gd name="connsiteY70" fmla="*/ 768163 h 1237818"/>
              <a:gd name="connsiteX71" fmla="*/ 99051 w 1641236"/>
              <a:gd name="connsiteY71" fmla="*/ 751687 h 1237818"/>
              <a:gd name="connsiteX72" fmla="*/ 123765 w 1641236"/>
              <a:gd name="connsiteY72" fmla="*/ 743449 h 1237818"/>
              <a:gd name="connsiteX73" fmla="*/ 148478 w 1641236"/>
              <a:gd name="connsiteY73" fmla="*/ 718736 h 1237818"/>
              <a:gd name="connsiteX74" fmla="*/ 197905 w 1641236"/>
              <a:gd name="connsiteY74" fmla="*/ 685784 h 1237818"/>
              <a:gd name="connsiteX75" fmla="*/ 222619 w 1641236"/>
              <a:gd name="connsiteY75" fmla="*/ 669309 h 1237818"/>
              <a:gd name="connsiteX76" fmla="*/ 230857 w 1641236"/>
              <a:gd name="connsiteY76" fmla="*/ 578692 h 1237818"/>
              <a:gd name="connsiteX77" fmla="*/ 298664 w 1641236"/>
              <a:gd name="connsiteY77" fmla="*/ 591938 h 1237818"/>
              <a:gd name="connsiteX78" fmla="*/ 308333 w 1641236"/>
              <a:gd name="connsiteY78" fmla="*/ 599548 h 1237818"/>
              <a:gd name="connsiteX79" fmla="*/ 296759 w 1641236"/>
              <a:gd name="connsiteY79" fmla="*/ 603406 h 1237818"/>
              <a:gd name="connsiteX80" fmla="*/ 313235 w 1641236"/>
              <a:gd name="connsiteY80" fmla="*/ 603406 h 1237818"/>
              <a:gd name="connsiteX81" fmla="*/ 308333 w 1641236"/>
              <a:gd name="connsiteY81" fmla="*/ 599548 h 1237818"/>
              <a:gd name="connsiteX82" fmla="*/ 321473 w 1641236"/>
              <a:gd name="connsiteY82" fmla="*/ 595168 h 1237818"/>
              <a:gd name="connsiteX83" fmla="*/ 362662 w 1641236"/>
              <a:gd name="connsiteY83" fmla="*/ 521028 h 1237818"/>
              <a:gd name="connsiteX84" fmla="*/ 296759 w 1641236"/>
              <a:gd name="connsiteY84" fmla="*/ 512790 h 1237818"/>
              <a:gd name="connsiteX85" fmla="*/ 280284 w 1641236"/>
              <a:gd name="connsiteY85" fmla="*/ 488076 h 1237818"/>
              <a:gd name="connsiteX86" fmla="*/ 272046 w 1641236"/>
              <a:gd name="connsiteY86" fmla="*/ 413936 h 1237818"/>
              <a:gd name="connsiteX87" fmla="*/ 280284 w 1641236"/>
              <a:gd name="connsiteY87" fmla="*/ 389222 h 1237818"/>
              <a:gd name="connsiteX88" fmla="*/ 313235 w 1641236"/>
              <a:gd name="connsiteY88" fmla="*/ 372747 h 1237818"/>
              <a:gd name="connsiteX89" fmla="*/ 362662 w 1641236"/>
              <a:gd name="connsiteY89" fmla="*/ 364509 h 1237818"/>
              <a:gd name="connsiteX90" fmla="*/ 412089 w 1641236"/>
              <a:gd name="connsiteY90" fmla="*/ 389222 h 1237818"/>
              <a:gd name="connsiteX91" fmla="*/ 502705 w 1641236"/>
              <a:gd name="connsiteY91" fmla="*/ 397460 h 1237818"/>
              <a:gd name="connsiteX92" fmla="*/ 527419 w 1641236"/>
              <a:gd name="connsiteY92" fmla="*/ 405698 h 1237818"/>
              <a:gd name="connsiteX93" fmla="*/ 535657 w 1641236"/>
              <a:gd name="connsiteY93" fmla="*/ 430411 h 1237818"/>
              <a:gd name="connsiteX94" fmla="*/ 576846 w 1641236"/>
              <a:gd name="connsiteY94" fmla="*/ 504552 h 1237818"/>
              <a:gd name="connsiteX95" fmla="*/ 626273 w 1641236"/>
              <a:gd name="connsiteY95" fmla="*/ 537503 h 1237818"/>
              <a:gd name="connsiteX96" fmla="*/ 708651 w 1641236"/>
              <a:gd name="connsiteY96" fmla="*/ 504552 h 1237818"/>
              <a:gd name="connsiteX97" fmla="*/ 700413 w 1641236"/>
              <a:gd name="connsiteY97" fmla="*/ 479838 h 1237818"/>
              <a:gd name="connsiteX98" fmla="*/ 692176 w 1641236"/>
              <a:gd name="connsiteY98" fmla="*/ 455125 h 1237818"/>
              <a:gd name="connsiteX99" fmla="*/ 667462 w 1641236"/>
              <a:gd name="connsiteY99" fmla="*/ 323319 h 1237818"/>
              <a:gd name="connsiteX100" fmla="*/ 675700 w 1641236"/>
              <a:gd name="connsiteY100" fmla="*/ 298606 h 1237818"/>
              <a:gd name="connsiteX101" fmla="*/ 700413 w 1641236"/>
              <a:gd name="connsiteY101" fmla="*/ 290368 h 1237818"/>
              <a:gd name="connsiteX102" fmla="*/ 741603 w 1641236"/>
              <a:gd name="connsiteY102" fmla="*/ 282130 h 1237818"/>
              <a:gd name="connsiteX103" fmla="*/ 766316 w 1641236"/>
              <a:gd name="connsiteY103" fmla="*/ 257417 h 1237818"/>
              <a:gd name="connsiteX104" fmla="*/ 791030 w 1641236"/>
              <a:gd name="connsiteY104" fmla="*/ 240941 h 1237818"/>
              <a:gd name="connsiteX105" fmla="*/ 815743 w 1641236"/>
              <a:gd name="connsiteY105" fmla="*/ 191514 h 1237818"/>
              <a:gd name="connsiteX106" fmla="*/ 873408 w 1641236"/>
              <a:gd name="connsiteY106" fmla="*/ 166801 h 1237818"/>
              <a:gd name="connsiteX107" fmla="*/ 898122 w 1641236"/>
              <a:gd name="connsiteY107" fmla="*/ 150325 h 1237818"/>
              <a:gd name="connsiteX108" fmla="*/ 1021689 w 1641236"/>
              <a:gd name="connsiteY108" fmla="*/ 142087 h 1237818"/>
              <a:gd name="connsiteX109" fmla="*/ 1046403 w 1641236"/>
              <a:gd name="connsiteY109" fmla="*/ 133849 h 1237818"/>
              <a:gd name="connsiteX110" fmla="*/ 1054640 w 1641236"/>
              <a:gd name="connsiteY110" fmla="*/ 109136 h 1237818"/>
              <a:gd name="connsiteX111" fmla="*/ 1062878 w 1641236"/>
              <a:gd name="connsiteY111" fmla="*/ 59709 h 1237818"/>
              <a:gd name="connsiteX112" fmla="*/ 1071116 w 1641236"/>
              <a:gd name="connsiteY112" fmla="*/ 26757 h 1237818"/>
              <a:gd name="connsiteX113" fmla="*/ 1087592 w 1641236"/>
              <a:gd name="connsiteY113" fmla="*/ 2044 h 1237818"/>
              <a:gd name="connsiteX114" fmla="*/ 1103098 w 1641236"/>
              <a:gd name="connsiteY114" fmla="*/ 1196 h 1237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1641236" h="1237818">
                <a:moveTo>
                  <a:pt x="1103098" y="1196"/>
                </a:moveTo>
                <a:cubicBezTo>
                  <a:pt x="1115091" y="6284"/>
                  <a:pt x="1117635" y="26273"/>
                  <a:pt x="1120543" y="34995"/>
                </a:cubicBezTo>
                <a:cubicBezTo>
                  <a:pt x="1137019" y="37741"/>
                  <a:pt x="1153267" y="43233"/>
                  <a:pt x="1169970" y="43233"/>
                </a:cubicBezTo>
                <a:cubicBezTo>
                  <a:pt x="1187024" y="43233"/>
                  <a:pt x="1206901" y="26850"/>
                  <a:pt x="1219397" y="18519"/>
                </a:cubicBezTo>
                <a:cubicBezTo>
                  <a:pt x="1269197" y="6070"/>
                  <a:pt x="1248769" y="-459"/>
                  <a:pt x="1268824" y="59709"/>
                </a:cubicBezTo>
                <a:cubicBezTo>
                  <a:pt x="1268824" y="59709"/>
                  <a:pt x="1291588" y="92156"/>
                  <a:pt x="1301776" y="109136"/>
                </a:cubicBezTo>
                <a:cubicBezTo>
                  <a:pt x="1308094" y="119666"/>
                  <a:pt x="1312759" y="131103"/>
                  <a:pt x="1318251" y="142087"/>
                </a:cubicBezTo>
                <a:cubicBezTo>
                  <a:pt x="1351390" y="147610"/>
                  <a:pt x="1369224" y="143634"/>
                  <a:pt x="1392392" y="166801"/>
                </a:cubicBezTo>
                <a:cubicBezTo>
                  <a:pt x="1399393" y="173802"/>
                  <a:pt x="1403376" y="183276"/>
                  <a:pt x="1408868" y="191514"/>
                </a:cubicBezTo>
                <a:cubicBezTo>
                  <a:pt x="1417106" y="197006"/>
                  <a:pt x="1428089" y="199752"/>
                  <a:pt x="1433581" y="207990"/>
                </a:cubicBezTo>
                <a:cubicBezTo>
                  <a:pt x="1444341" y="224130"/>
                  <a:pt x="1445080" y="249556"/>
                  <a:pt x="1433581" y="265655"/>
                </a:cubicBezTo>
                <a:cubicBezTo>
                  <a:pt x="1424553" y="278295"/>
                  <a:pt x="1411614" y="287622"/>
                  <a:pt x="1400630" y="298606"/>
                </a:cubicBezTo>
                <a:cubicBezTo>
                  <a:pt x="1393684" y="300342"/>
                  <a:pt x="1345959" y="308349"/>
                  <a:pt x="1342965" y="323319"/>
                </a:cubicBezTo>
                <a:cubicBezTo>
                  <a:pt x="1334620" y="365046"/>
                  <a:pt x="1327346" y="471993"/>
                  <a:pt x="1342965" y="529265"/>
                </a:cubicBezTo>
                <a:cubicBezTo>
                  <a:pt x="1346196" y="541113"/>
                  <a:pt x="1353948" y="551233"/>
                  <a:pt x="1359440" y="562217"/>
                </a:cubicBezTo>
                <a:lnTo>
                  <a:pt x="1408868" y="595168"/>
                </a:lnTo>
                <a:cubicBezTo>
                  <a:pt x="1428255" y="608092"/>
                  <a:pt x="1441819" y="628119"/>
                  <a:pt x="1458295" y="644595"/>
                </a:cubicBezTo>
                <a:cubicBezTo>
                  <a:pt x="1499484" y="647341"/>
                  <a:pt x="1540834" y="648274"/>
                  <a:pt x="1581862" y="652833"/>
                </a:cubicBezTo>
                <a:cubicBezTo>
                  <a:pt x="1591298" y="653881"/>
                  <a:pt x="1627479" y="668021"/>
                  <a:pt x="1631289" y="677547"/>
                </a:cubicBezTo>
                <a:cubicBezTo>
                  <a:pt x="1639511" y="698102"/>
                  <a:pt x="1643869" y="721741"/>
                  <a:pt x="1639527" y="743449"/>
                </a:cubicBezTo>
                <a:cubicBezTo>
                  <a:pt x="1637585" y="753158"/>
                  <a:pt x="1622419" y="753587"/>
                  <a:pt x="1614813" y="759925"/>
                </a:cubicBezTo>
                <a:cubicBezTo>
                  <a:pt x="1605863" y="767383"/>
                  <a:pt x="1598338" y="776400"/>
                  <a:pt x="1590100" y="784638"/>
                </a:cubicBezTo>
                <a:cubicBezTo>
                  <a:pt x="1573819" y="790065"/>
                  <a:pt x="1552288" y="794834"/>
                  <a:pt x="1540673" y="809352"/>
                </a:cubicBezTo>
                <a:cubicBezTo>
                  <a:pt x="1535249" y="816133"/>
                  <a:pt x="1531007" y="825500"/>
                  <a:pt x="1532435" y="834065"/>
                </a:cubicBezTo>
                <a:cubicBezTo>
                  <a:pt x="1534063" y="843831"/>
                  <a:pt x="1545435" y="849509"/>
                  <a:pt x="1548911" y="858779"/>
                </a:cubicBezTo>
                <a:cubicBezTo>
                  <a:pt x="1553827" y="871889"/>
                  <a:pt x="1554403" y="886238"/>
                  <a:pt x="1557149" y="899968"/>
                </a:cubicBezTo>
                <a:cubicBezTo>
                  <a:pt x="1533652" y="902579"/>
                  <a:pt x="1485899" y="902642"/>
                  <a:pt x="1458295" y="916444"/>
                </a:cubicBezTo>
                <a:cubicBezTo>
                  <a:pt x="1449440" y="920872"/>
                  <a:pt x="1439073" y="924681"/>
                  <a:pt x="1433581" y="932919"/>
                </a:cubicBezTo>
                <a:cubicBezTo>
                  <a:pt x="1427301" y="942339"/>
                  <a:pt x="1429803" y="955464"/>
                  <a:pt x="1425343" y="965871"/>
                </a:cubicBezTo>
                <a:cubicBezTo>
                  <a:pt x="1414359" y="991500"/>
                  <a:pt x="1406122" y="992415"/>
                  <a:pt x="1384154" y="1007060"/>
                </a:cubicBezTo>
                <a:cubicBezTo>
                  <a:pt x="1379027" y="1007792"/>
                  <a:pt x="1310858" y="1009068"/>
                  <a:pt x="1301776" y="1031774"/>
                </a:cubicBezTo>
                <a:cubicBezTo>
                  <a:pt x="1293554" y="1052329"/>
                  <a:pt x="1296284" y="1075709"/>
                  <a:pt x="1293538" y="1097676"/>
                </a:cubicBezTo>
                <a:cubicBezTo>
                  <a:pt x="1244111" y="1100422"/>
                  <a:pt x="1194263" y="1098913"/>
                  <a:pt x="1145257" y="1105914"/>
                </a:cubicBezTo>
                <a:cubicBezTo>
                  <a:pt x="1135456" y="1107314"/>
                  <a:pt x="1124971" y="1113534"/>
                  <a:pt x="1120543" y="1122390"/>
                </a:cubicBezTo>
                <a:cubicBezTo>
                  <a:pt x="1113073" y="1137330"/>
                  <a:pt x="1115051" y="1155341"/>
                  <a:pt x="1112305" y="1171817"/>
                </a:cubicBezTo>
                <a:cubicBezTo>
                  <a:pt x="1112305" y="1171817"/>
                  <a:pt x="1093356" y="1207242"/>
                  <a:pt x="1079354" y="1221244"/>
                </a:cubicBezTo>
                <a:cubicBezTo>
                  <a:pt x="1073214" y="1227384"/>
                  <a:pt x="1062878" y="1226736"/>
                  <a:pt x="1054640" y="1229482"/>
                </a:cubicBezTo>
                <a:cubicBezTo>
                  <a:pt x="960672" y="1238024"/>
                  <a:pt x="967376" y="1242906"/>
                  <a:pt x="873408" y="1229482"/>
                </a:cubicBezTo>
                <a:cubicBezTo>
                  <a:pt x="864812" y="1228254"/>
                  <a:pt x="856933" y="1223990"/>
                  <a:pt x="848695" y="1221244"/>
                </a:cubicBezTo>
                <a:lnTo>
                  <a:pt x="791030" y="1213006"/>
                </a:lnTo>
                <a:lnTo>
                  <a:pt x="741603" y="1196530"/>
                </a:lnTo>
                <a:lnTo>
                  <a:pt x="716889" y="1188292"/>
                </a:lnTo>
                <a:cubicBezTo>
                  <a:pt x="700413" y="1182800"/>
                  <a:pt x="683587" y="1178267"/>
                  <a:pt x="667462" y="1171817"/>
                </a:cubicBezTo>
                <a:cubicBezTo>
                  <a:pt x="656060" y="1167256"/>
                  <a:pt x="645798" y="1160178"/>
                  <a:pt x="634511" y="1155341"/>
                </a:cubicBezTo>
                <a:cubicBezTo>
                  <a:pt x="626530" y="1151920"/>
                  <a:pt x="617022" y="1151920"/>
                  <a:pt x="609797" y="1147103"/>
                </a:cubicBezTo>
                <a:cubicBezTo>
                  <a:pt x="600104" y="1140641"/>
                  <a:pt x="594034" y="1129848"/>
                  <a:pt x="585084" y="1122390"/>
                </a:cubicBezTo>
                <a:cubicBezTo>
                  <a:pt x="577478" y="1116052"/>
                  <a:pt x="568608" y="1111406"/>
                  <a:pt x="560370" y="1105914"/>
                </a:cubicBezTo>
                <a:cubicBezTo>
                  <a:pt x="546640" y="1103168"/>
                  <a:pt x="532765" y="1101072"/>
                  <a:pt x="519181" y="1097676"/>
                </a:cubicBezTo>
                <a:cubicBezTo>
                  <a:pt x="510757" y="1095570"/>
                  <a:pt x="500608" y="1095578"/>
                  <a:pt x="494468" y="1089438"/>
                </a:cubicBezTo>
                <a:cubicBezTo>
                  <a:pt x="488328" y="1083298"/>
                  <a:pt x="486230" y="1073408"/>
                  <a:pt x="486230" y="1064725"/>
                </a:cubicBezTo>
                <a:cubicBezTo>
                  <a:pt x="486230" y="1056041"/>
                  <a:pt x="490585" y="1047778"/>
                  <a:pt x="494468" y="1040011"/>
                </a:cubicBezTo>
                <a:cubicBezTo>
                  <a:pt x="498896" y="1031156"/>
                  <a:pt x="505451" y="1023536"/>
                  <a:pt x="510943" y="1015298"/>
                </a:cubicBezTo>
                <a:cubicBezTo>
                  <a:pt x="472500" y="1012552"/>
                  <a:pt x="433568" y="1013758"/>
                  <a:pt x="395613" y="1007060"/>
                </a:cubicBezTo>
                <a:cubicBezTo>
                  <a:pt x="385863" y="1005339"/>
                  <a:pt x="375812" y="999180"/>
                  <a:pt x="370900" y="990584"/>
                </a:cubicBezTo>
                <a:cubicBezTo>
                  <a:pt x="363953" y="978427"/>
                  <a:pt x="366058" y="962979"/>
                  <a:pt x="362662" y="949395"/>
                </a:cubicBezTo>
                <a:cubicBezTo>
                  <a:pt x="360556" y="940971"/>
                  <a:pt x="357170" y="932920"/>
                  <a:pt x="354424" y="924682"/>
                </a:cubicBezTo>
                <a:cubicBezTo>
                  <a:pt x="346186" y="927428"/>
                  <a:pt x="335851" y="926779"/>
                  <a:pt x="329711" y="932919"/>
                </a:cubicBezTo>
                <a:cubicBezTo>
                  <a:pt x="313165" y="949465"/>
                  <a:pt x="325530" y="973862"/>
                  <a:pt x="329711" y="990584"/>
                </a:cubicBezTo>
                <a:cubicBezTo>
                  <a:pt x="323698" y="994593"/>
                  <a:pt x="291652" y="1019087"/>
                  <a:pt x="280284" y="1015298"/>
                </a:cubicBezTo>
                <a:cubicBezTo>
                  <a:pt x="269232" y="1011614"/>
                  <a:pt x="263808" y="998822"/>
                  <a:pt x="255570" y="990584"/>
                </a:cubicBezTo>
                <a:cubicBezTo>
                  <a:pt x="247332" y="987838"/>
                  <a:pt x="238082" y="987164"/>
                  <a:pt x="230857" y="982347"/>
                </a:cubicBezTo>
                <a:cubicBezTo>
                  <a:pt x="221163" y="975885"/>
                  <a:pt x="215093" y="965091"/>
                  <a:pt x="206143" y="957633"/>
                </a:cubicBezTo>
                <a:cubicBezTo>
                  <a:pt x="198537" y="951295"/>
                  <a:pt x="189036" y="947495"/>
                  <a:pt x="181430" y="941157"/>
                </a:cubicBezTo>
                <a:cubicBezTo>
                  <a:pt x="172480" y="933699"/>
                  <a:pt x="165666" y="923902"/>
                  <a:pt x="156716" y="916444"/>
                </a:cubicBezTo>
                <a:cubicBezTo>
                  <a:pt x="121302" y="886933"/>
                  <a:pt x="144444" y="910307"/>
                  <a:pt x="107289" y="891730"/>
                </a:cubicBezTo>
                <a:cubicBezTo>
                  <a:pt x="98434" y="887302"/>
                  <a:pt x="90814" y="880747"/>
                  <a:pt x="82576" y="875255"/>
                </a:cubicBezTo>
                <a:cubicBezTo>
                  <a:pt x="63354" y="872509"/>
                  <a:pt x="43509" y="872596"/>
                  <a:pt x="24911" y="867017"/>
                </a:cubicBezTo>
                <a:cubicBezTo>
                  <a:pt x="15428" y="864172"/>
                  <a:pt x="2139" y="860250"/>
                  <a:pt x="197" y="850541"/>
                </a:cubicBezTo>
                <a:cubicBezTo>
                  <a:pt x="-1745" y="840833"/>
                  <a:pt x="11181" y="834066"/>
                  <a:pt x="16673" y="825828"/>
                </a:cubicBezTo>
                <a:cubicBezTo>
                  <a:pt x="16673" y="825828"/>
                  <a:pt x="52098" y="806878"/>
                  <a:pt x="66100" y="792876"/>
                </a:cubicBezTo>
                <a:cubicBezTo>
                  <a:pt x="72240" y="786736"/>
                  <a:pt x="71592" y="776401"/>
                  <a:pt x="74338" y="768163"/>
                </a:cubicBezTo>
                <a:cubicBezTo>
                  <a:pt x="82576" y="762671"/>
                  <a:pt x="90196" y="756115"/>
                  <a:pt x="99051" y="751687"/>
                </a:cubicBezTo>
                <a:cubicBezTo>
                  <a:pt x="106818" y="747804"/>
                  <a:pt x="116540" y="748266"/>
                  <a:pt x="123765" y="743449"/>
                </a:cubicBezTo>
                <a:cubicBezTo>
                  <a:pt x="133458" y="736987"/>
                  <a:pt x="140240" y="726974"/>
                  <a:pt x="148478" y="718736"/>
                </a:cubicBezTo>
                <a:cubicBezTo>
                  <a:pt x="191912" y="704258"/>
                  <a:pt x="156765" y="720067"/>
                  <a:pt x="197905" y="685784"/>
                </a:cubicBezTo>
                <a:cubicBezTo>
                  <a:pt x="205511" y="679446"/>
                  <a:pt x="219707" y="678772"/>
                  <a:pt x="222619" y="669309"/>
                </a:cubicBezTo>
                <a:cubicBezTo>
                  <a:pt x="231539" y="640320"/>
                  <a:pt x="217293" y="605820"/>
                  <a:pt x="230857" y="578692"/>
                </a:cubicBezTo>
                <a:cubicBezTo>
                  <a:pt x="246508" y="547391"/>
                  <a:pt x="278842" y="574626"/>
                  <a:pt x="298664" y="591938"/>
                </a:cubicBezTo>
                <a:lnTo>
                  <a:pt x="308333" y="599548"/>
                </a:lnTo>
                <a:lnTo>
                  <a:pt x="296759" y="603406"/>
                </a:lnTo>
                <a:cubicBezTo>
                  <a:pt x="287856" y="639021"/>
                  <a:pt x="324219" y="607525"/>
                  <a:pt x="313235" y="603406"/>
                </a:cubicBezTo>
                <a:lnTo>
                  <a:pt x="308333" y="599548"/>
                </a:lnTo>
                <a:lnTo>
                  <a:pt x="321473" y="595168"/>
                </a:lnTo>
                <a:cubicBezTo>
                  <a:pt x="353181" y="574029"/>
                  <a:pt x="350380" y="557872"/>
                  <a:pt x="362662" y="521028"/>
                </a:cubicBezTo>
                <a:cubicBezTo>
                  <a:pt x="340694" y="518282"/>
                  <a:pt x="317314" y="521012"/>
                  <a:pt x="296759" y="512790"/>
                </a:cubicBezTo>
                <a:cubicBezTo>
                  <a:pt x="287566" y="509113"/>
                  <a:pt x="282685" y="497681"/>
                  <a:pt x="280284" y="488076"/>
                </a:cubicBezTo>
                <a:cubicBezTo>
                  <a:pt x="274253" y="463953"/>
                  <a:pt x="272046" y="438801"/>
                  <a:pt x="272046" y="413936"/>
                </a:cubicBezTo>
                <a:cubicBezTo>
                  <a:pt x="272046" y="405252"/>
                  <a:pt x="274144" y="395362"/>
                  <a:pt x="280284" y="389222"/>
                </a:cubicBezTo>
                <a:cubicBezTo>
                  <a:pt x="288967" y="380539"/>
                  <a:pt x="302251" y="378239"/>
                  <a:pt x="313235" y="372747"/>
                </a:cubicBezTo>
                <a:cubicBezTo>
                  <a:pt x="329711" y="370001"/>
                  <a:pt x="345959" y="364509"/>
                  <a:pt x="362662" y="364509"/>
                </a:cubicBezTo>
                <a:cubicBezTo>
                  <a:pt x="379715" y="364509"/>
                  <a:pt x="399594" y="380892"/>
                  <a:pt x="412089" y="389222"/>
                </a:cubicBezTo>
                <a:cubicBezTo>
                  <a:pt x="442294" y="391968"/>
                  <a:pt x="472680" y="393171"/>
                  <a:pt x="502705" y="397460"/>
                </a:cubicBezTo>
                <a:cubicBezTo>
                  <a:pt x="511301" y="398688"/>
                  <a:pt x="521279" y="399558"/>
                  <a:pt x="527419" y="405698"/>
                </a:cubicBezTo>
                <a:cubicBezTo>
                  <a:pt x="533559" y="411838"/>
                  <a:pt x="532911" y="422173"/>
                  <a:pt x="535657" y="430411"/>
                </a:cubicBezTo>
                <a:cubicBezTo>
                  <a:pt x="572650" y="467406"/>
                  <a:pt x="556686" y="444073"/>
                  <a:pt x="576846" y="504552"/>
                </a:cubicBezTo>
                <a:cubicBezTo>
                  <a:pt x="576846" y="504552"/>
                  <a:pt x="607488" y="531241"/>
                  <a:pt x="626273" y="537503"/>
                </a:cubicBezTo>
                <a:cubicBezTo>
                  <a:pt x="710660" y="565632"/>
                  <a:pt x="697602" y="559794"/>
                  <a:pt x="708651" y="504552"/>
                </a:cubicBezTo>
                <a:lnTo>
                  <a:pt x="700413" y="479838"/>
                </a:lnTo>
                <a:lnTo>
                  <a:pt x="692176" y="455125"/>
                </a:lnTo>
                <a:cubicBezTo>
                  <a:pt x="673245" y="398331"/>
                  <a:pt x="667462" y="393084"/>
                  <a:pt x="667462" y="323319"/>
                </a:cubicBezTo>
                <a:cubicBezTo>
                  <a:pt x="667462" y="314636"/>
                  <a:pt x="672954" y="306844"/>
                  <a:pt x="675700" y="298606"/>
                </a:cubicBezTo>
                <a:cubicBezTo>
                  <a:pt x="683938" y="295860"/>
                  <a:pt x="691989" y="292474"/>
                  <a:pt x="700413" y="290368"/>
                </a:cubicBezTo>
                <a:cubicBezTo>
                  <a:pt x="713997" y="286972"/>
                  <a:pt x="729079" y="288392"/>
                  <a:pt x="741603" y="282130"/>
                </a:cubicBezTo>
                <a:cubicBezTo>
                  <a:pt x="752023" y="276920"/>
                  <a:pt x="757366" y="264875"/>
                  <a:pt x="766316" y="257417"/>
                </a:cubicBezTo>
                <a:cubicBezTo>
                  <a:pt x="773922" y="251079"/>
                  <a:pt x="784029" y="247942"/>
                  <a:pt x="791030" y="240941"/>
                </a:cubicBezTo>
                <a:cubicBezTo>
                  <a:pt x="806998" y="224973"/>
                  <a:pt x="809043" y="211613"/>
                  <a:pt x="815743" y="191514"/>
                </a:cubicBezTo>
                <a:cubicBezTo>
                  <a:pt x="877790" y="150149"/>
                  <a:pt x="798934" y="198718"/>
                  <a:pt x="873408" y="166801"/>
                </a:cubicBezTo>
                <a:cubicBezTo>
                  <a:pt x="882508" y="162901"/>
                  <a:pt x="889884" y="155817"/>
                  <a:pt x="898122" y="150325"/>
                </a:cubicBezTo>
                <a:cubicBezTo>
                  <a:pt x="939311" y="147579"/>
                  <a:pt x="980661" y="146646"/>
                  <a:pt x="1021689" y="142087"/>
                </a:cubicBezTo>
                <a:cubicBezTo>
                  <a:pt x="1030320" y="141128"/>
                  <a:pt x="1040263" y="139989"/>
                  <a:pt x="1046403" y="133849"/>
                </a:cubicBezTo>
                <a:cubicBezTo>
                  <a:pt x="1052543" y="127709"/>
                  <a:pt x="1052756" y="117612"/>
                  <a:pt x="1054640" y="109136"/>
                </a:cubicBezTo>
                <a:cubicBezTo>
                  <a:pt x="1058263" y="92831"/>
                  <a:pt x="1059602" y="76088"/>
                  <a:pt x="1062878" y="59709"/>
                </a:cubicBezTo>
                <a:cubicBezTo>
                  <a:pt x="1065098" y="48607"/>
                  <a:pt x="1068370" y="37741"/>
                  <a:pt x="1071116" y="26757"/>
                </a:cubicBezTo>
                <a:cubicBezTo>
                  <a:pt x="1076608" y="18519"/>
                  <a:pt x="1078400" y="5721"/>
                  <a:pt x="1087592" y="2044"/>
                </a:cubicBezTo>
                <a:cubicBezTo>
                  <a:pt x="1094053" y="-540"/>
                  <a:pt x="1099100" y="-500"/>
                  <a:pt x="1103098" y="1196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 стрелкой 12"/>
          <p:cNvCxnSpPr/>
          <p:nvPr/>
        </p:nvCxnSpPr>
        <p:spPr>
          <a:xfrm flipH="1">
            <a:off x="4948995" y="2701073"/>
            <a:ext cx="714680" cy="2400020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1073820" y="5518894"/>
            <a:ext cx="51576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>
                <a:latin typeface="Gabriola" panose="04040605051002020D02" pitchFamily="82" charset="0"/>
              </a:rPr>
              <a:t>Ле</a:t>
            </a:r>
            <a:r>
              <a:rPr lang="ru-RU" sz="2400" i="1" dirty="0">
                <a:latin typeface="Gabriola" panose="04040605051002020D02" pitchFamily="82" charset="0"/>
              </a:rPr>
              <a:t>-</a:t>
            </a:r>
            <a:r>
              <a:rPr lang="ru-RU" sz="2400" b="1" i="1" dirty="0">
                <a:latin typeface="Gabriola" panose="04040605051002020D02" pitchFamily="82" charset="0"/>
              </a:rPr>
              <a:t>Лаванду́</a:t>
            </a:r>
            <a:r>
              <a:rPr lang="ru-RU" sz="2400" i="1" dirty="0">
                <a:latin typeface="Gabriola" panose="04040605051002020D02" pitchFamily="82" charset="0"/>
              </a:rPr>
              <a:t>  </a:t>
            </a:r>
            <a:r>
              <a:rPr lang="ru-RU" sz="2400" i="1" dirty="0" smtClean="0">
                <a:latin typeface="Gabriola" panose="04040605051002020D02" pitchFamily="82" charset="0"/>
              </a:rPr>
              <a:t> родом  с юго-востока </a:t>
            </a:r>
          </a:p>
          <a:p>
            <a:r>
              <a:rPr lang="ru-RU" sz="2400" b="1" i="1" dirty="0" smtClean="0">
                <a:latin typeface="Gabriola" panose="04040605051002020D02" pitchFamily="82" charset="0"/>
              </a:rPr>
              <a:t>Франции</a:t>
            </a:r>
            <a:r>
              <a:rPr lang="ru-RU" sz="2400" i="1" dirty="0">
                <a:latin typeface="Gabriola" panose="04040605051002020D02" pitchFamily="82" charset="0"/>
              </a:rPr>
              <a:t> </a:t>
            </a:r>
            <a:r>
              <a:rPr lang="ru-RU" sz="2400" i="1" dirty="0" smtClean="0">
                <a:latin typeface="Gabriola" panose="04040605051002020D02" pitchFamily="82" charset="0"/>
              </a:rPr>
              <a:t>, региона Прованс - Альпы</a:t>
            </a:r>
            <a:r>
              <a:rPr lang="ru-RU" sz="2000" i="1" dirty="0" smtClean="0">
                <a:latin typeface="Gabriola" panose="04040605051002020D02" pitchFamily="82" charset="0"/>
              </a:rPr>
              <a:t>.</a:t>
            </a:r>
            <a:r>
              <a:rPr lang="ru-RU" sz="2000" i="1" dirty="0">
                <a:latin typeface="Gabriola" panose="04040605051002020D02" pitchFamily="82" charset="0"/>
              </a:rPr>
              <a:t> </a:t>
            </a:r>
          </a:p>
        </p:txBody>
      </p:sp>
      <p:pic>
        <p:nvPicPr>
          <p:cNvPr id="264" name="Picture 4" descr="Picture background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00" b="100000" l="0" r="96806">
                        <a14:foregroundMark x1="31737" y1="18563" x2="46108" y2="22355"/>
                        <a14:foregroundMark x1="44112" y1="37126" x2="50499" y2="36327"/>
                        <a14:foregroundMark x1="21956" y1="45110" x2="28343" y2="46507"/>
                        <a14:foregroundMark x1="22754" y1="74251" x2="34132" y2="82834"/>
                        <a14:foregroundMark x1="24351" y1="84431" x2="27745" y2="84032"/>
                        <a14:foregroundMark x1="63872" y1="7385" x2="63273" y2="16966"/>
                        <a14:foregroundMark x1="64870" y1="7186" x2="64671" y2="179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695" y="2917980"/>
            <a:ext cx="2654800" cy="335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5" name="Рисунок 264" descr="Picture background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2" t="68491" r="15110" b="12141"/>
          <a:stretch>
            <a:fillRect/>
          </a:stretch>
        </p:blipFill>
        <p:spPr bwMode="auto">
          <a:xfrm>
            <a:off x="267655" y="266793"/>
            <a:ext cx="5731722" cy="1776293"/>
          </a:xfrm>
          <a:custGeom>
            <a:avLst/>
            <a:gdLst/>
            <a:ahLst/>
            <a:cxnLst/>
            <a:rect l="l" t="t" r="r" b="b"/>
            <a:pathLst>
              <a:path w="8503592" h="1328291">
                <a:moveTo>
                  <a:pt x="2860775" y="635496"/>
                </a:moveTo>
                <a:lnTo>
                  <a:pt x="2860775" y="856506"/>
                </a:lnTo>
                <a:lnTo>
                  <a:pt x="3032671" y="856506"/>
                </a:lnTo>
                <a:cubicBezTo>
                  <a:pt x="3090714" y="856506"/>
                  <a:pt x="3131642" y="846212"/>
                  <a:pt x="3155454" y="825624"/>
                </a:cubicBezTo>
                <a:cubicBezTo>
                  <a:pt x="3179267" y="805036"/>
                  <a:pt x="3191173" y="777379"/>
                  <a:pt x="3191173" y="742652"/>
                </a:cubicBezTo>
                <a:cubicBezTo>
                  <a:pt x="3191173" y="710406"/>
                  <a:pt x="3179390" y="684485"/>
                  <a:pt x="3155826" y="664890"/>
                </a:cubicBezTo>
                <a:cubicBezTo>
                  <a:pt x="3132262" y="645294"/>
                  <a:pt x="3090962" y="635496"/>
                  <a:pt x="3031927" y="635496"/>
                </a:cubicBezTo>
                <a:close/>
                <a:moveTo>
                  <a:pt x="7905675" y="282774"/>
                </a:moveTo>
                <a:lnTo>
                  <a:pt x="7786520" y="674936"/>
                </a:lnTo>
                <a:lnTo>
                  <a:pt x="8026087" y="674936"/>
                </a:lnTo>
                <a:close/>
                <a:moveTo>
                  <a:pt x="4181401" y="282774"/>
                </a:moveTo>
                <a:lnTo>
                  <a:pt x="4062245" y="674936"/>
                </a:lnTo>
                <a:lnTo>
                  <a:pt x="4301812" y="674936"/>
                </a:lnTo>
                <a:close/>
                <a:moveTo>
                  <a:pt x="1819201" y="282774"/>
                </a:moveTo>
                <a:lnTo>
                  <a:pt x="1700045" y="674936"/>
                </a:lnTo>
                <a:lnTo>
                  <a:pt x="1939612" y="674936"/>
                </a:lnTo>
                <a:close/>
                <a:moveTo>
                  <a:pt x="6567934" y="267891"/>
                </a:moveTo>
                <a:lnTo>
                  <a:pt x="6567934" y="282029"/>
                </a:lnTo>
                <a:cubicBezTo>
                  <a:pt x="6567934" y="432842"/>
                  <a:pt x="6542385" y="618629"/>
                  <a:pt x="6491288" y="839391"/>
                </a:cubicBezTo>
                <a:lnTo>
                  <a:pt x="6838801" y="839391"/>
                </a:lnTo>
                <a:lnTo>
                  <a:pt x="6838801" y="267891"/>
                </a:lnTo>
                <a:close/>
                <a:moveTo>
                  <a:pt x="2860775" y="221010"/>
                </a:moveTo>
                <a:lnTo>
                  <a:pt x="2860775" y="427881"/>
                </a:lnTo>
                <a:lnTo>
                  <a:pt x="3007370" y="427881"/>
                </a:lnTo>
                <a:cubicBezTo>
                  <a:pt x="3059956" y="427881"/>
                  <a:pt x="3096543" y="418827"/>
                  <a:pt x="3117131" y="400720"/>
                </a:cubicBezTo>
                <a:cubicBezTo>
                  <a:pt x="3137719" y="382612"/>
                  <a:pt x="3148013" y="356443"/>
                  <a:pt x="3148013" y="322213"/>
                </a:cubicBezTo>
                <a:cubicBezTo>
                  <a:pt x="3148013" y="290463"/>
                  <a:pt x="3137719" y="265658"/>
                  <a:pt x="3117131" y="247799"/>
                </a:cubicBezTo>
                <a:cubicBezTo>
                  <a:pt x="3096543" y="229940"/>
                  <a:pt x="3060701" y="221010"/>
                  <a:pt x="3009602" y="221010"/>
                </a:cubicBezTo>
                <a:close/>
                <a:moveTo>
                  <a:pt x="7725966" y="0"/>
                </a:moveTo>
                <a:lnTo>
                  <a:pt x="8093664" y="0"/>
                </a:lnTo>
                <a:lnTo>
                  <a:pt x="8503592" y="1090910"/>
                </a:lnTo>
                <a:lnTo>
                  <a:pt x="8150591" y="1090910"/>
                </a:lnTo>
                <a:lnTo>
                  <a:pt x="8096013" y="910828"/>
                </a:lnTo>
                <a:lnTo>
                  <a:pt x="7713304" y="910828"/>
                </a:lnTo>
                <a:lnTo>
                  <a:pt x="7660132" y="1090910"/>
                </a:lnTo>
                <a:lnTo>
                  <a:pt x="7315944" y="1090910"/>
                </a:lnTo>
                <a:close/>
                <a:moveTo>
                  <a:pt x="6261348" y="0"/>
                </a:moveTo>
                <a:lnTo>
                  <a:pt x="7175897" y="0"/>
                </a:lnTo>
                <a:lnTo>
                  <a:pt x="7175897" y="839391"/>
                </a:lnTo>
                <a:lnTo>
                  <a:pt x="7293471" y="839391"/>
                </a:lnTo>
                <a:lnTo>
                  <a:pt x="7293471" y="1328291"/>
                </a:lnTo>
                <a:lnTo>
                  <a:pt x="7021860" y="1328291"/>
                </a:lnTo>
                <a:lnTo>
                  <a:pt x="7021860" y="1090910"/>
                </a:lnTo>
                <a:lnTo>
                  <a:pt x="6325344" y="1090910"/>
                </a:lnTo>
                <a:lnTo>
                  <a:pt x="6325344" y="1328291"/>
                </a:lnTo>
                <a:lnTo>
                  <a:pt x="6054477" y="1328291"/>
                </a:lnTo>
                <a:lnTo>
                  <a:pt x="6054477" y="839391"/>
                </a:lnTo>
                <a:lnTo>
                  <a:pt x="6166842" y="839391"/>
                </a:lnTo>
                <a:cubicBezTo>
                  <a:pt x="6229846" y="663277"/>
                  <a:pt x="6261348" y="464592"/>
                  <a:pt x="6261348" y="243334"/>
                </a:cubicBezTo>
                <a:close/>
                <a:moveTo>
                  <a:pt x="4883646" y="0"/>
                </a:moveTo>
                <a:lnTo>
                  <a:pt x="5220742" y="0"/>
                </a:lnTo>
                <a:lnTo>
                  <a:pt x="5220742" y="381744"/>
                </a:lnTo>
                <a:lnTo>
                  <a:pt x="5589092" y="381744"/>
                </a:lnTo>
                <a:lnTo>
                  <a:pt x="5589092" y="0"/>
                </a:lnTo>
                <a:lnTo>
                  <a:pt x="5927676" y="0"/>
                </a:lnTo>
                <a:lnTo>
                  <a:pt x="5927676" y="1090910"/>
                </a:lnTo>
                <a:lnTo>
                  <a:pt x="5589092" y="1090910"/>
                </a:lnTo>
                <a:lnTo>
                  <a:pt x="5589092" y="649635"/>
                </a:lnTo>
                <a:lnTo>
                  <a:pt x="5220742" y="649635"/>
                </a:lnTo>
                <a:lnTo>
                  <a:pt x="5220742" y="1090910"/>
                </a:lnTo>
                <a:lnTo>
                  <a:pt x="4883646" y="1090910"/>
                </a:lnTo>
                <a:close/>
                <a:moveTo>
                  <a:pt x="4001691" y="0"/>
                </a:moveTo>
                <a:lnTo>
                  <a:pt x="4369389" y="0"/>
                </a:lnTo>
                <a:lnTo>
                  <a:pt x="4779318" y="1090910"/>
                </a:lnTo>
                <a:lnTo>
                  <a:pt x="4426316" y="1090910"/>
                </a:lnTo>
                <a:lnTo>
                  <a:pt x="4371738" y="910828"/>
                </a:lnTo>
                <a:lnTo>
                  <a:pt x="3989029" y="910828"/>
                </a:lnTo>
                <a:lnTo>
                  <a:pt x="3935858" y="1090910"/>
                </a:lnTo>
                <a:lnTo>
                  <a:pt x="3591669" y="1090910"/>
                </a:lnTo>
                <a:close/>
                <a:moveTo>
                  <a:pt x="2520702" y="0"/>
                </a:moveTo>
                <a:lnTo>
                  <a:pt x="3151733" y="0"/>
                </a:lnTo>
                <a:cubicBezTo>
                  <a:pt x="3256905" y="0"/>
                  <a:pt x="3337645" y="26045"/>
                  <a:pt x="3393951" y="78135"/>
                </a:cubicBezTo>
                <a:cubicBezTo>
                  <a:pt x="3450258" y="130225"/>
                  <a:pt x="3478411" y="194717"/>
                  <a:pt x="3478411" y="271611"/>
                </a:cubicBezTo>
                <a:cubicBezTo>
                  <a:pt x="3478411" y="336104"/>
                  <a:pt x="3458319" y="391418"/>
                  <a:pt x="3418136" y="437555"/>
                </a:cubicBezTo>
                <a:cubicBezTo>
                  <a:pt x="3391347" y="468313"/>
                  <a:pt x="3352155" y="492621"/>
                  <a:pt x="3300561" y="510481"/>
                </a:cubicBezTo>
                <a:cubicBezTo>
                  <a:pt x="3378944" y="529332"/>
                  <a:pt x="3436615" y="561702"/>
                  <a:pt x="3473574" y="607591"/>
                </a:cubicBezTo>
                <a:cubicBezTo>
                  <a:pt x="3510533" y="653480"/>
                  <a:pt x="3529013" y="711150"/>
                  <a:pt x="3529013" y="780604"/>
                </a:cubicBezTo>
                <a:cubicBezTo>
                  <a:pt x="3529013" y="837158"/>
                  <a:pt x="3515866" y="888008"/>
                  <a:pt x="3489574" y="933152"/>
                </a:cubicBezTo>
                <a:cubicBezTo>
                  <a:pt x="3463280" y="978297"/>
                  <a:pt x="3427314" y="1014016"/>
                  <a:pt x="3381673" y="1040309"/>
                </a:cubicBezTo>
                <a:cubicBezTo>
                  <a:pt x="3353395" y="1056680"/>
                  <a:pt x="3310731" y="1068586"/>
                  <a:pt x="3253681" y="1076027"/>
                </a:cubicBezTo>
                <a:cubicBezTo>
                  <a:pt x="3177778" y="1085949"/>
                  <a:pt x="3127425" y="1090910"/>
                  <a:pt x="3102620" y="1090910"/>
                </a:cubicBezTo>
                <a:lnTo>
                  <a:pt x="2520702" y="1090910"/>
                </a:lnTo>
                <a:close/>
                <a:moveTo>
                  <a:pt x="1639491" y="0"/>
                </a:moveTo>
                <a:lnTo>
                  <a:pt x="2007189" y="0"/>
                </a:lnTo>
                <a:lnTo>
                  <a:pt x="2417118" y="1090910"/>
                </a:lnTo>
                <a:lnTo>
                  <a:pt x="2064116" y="1090910"/>
                </a:lnTo>
                <a:lnTo>
                  <a:pt x="2009538" y="910828"/>
                </a:lnTo>
                <a:lnTo>
                  <a:pt x="1626829" y="910828"/>
                </a:lnTo>
                <a:lnTo>
                  <a:pt x="1573658" y="1090910"/>
                </a:lnTo>
                <a:lnTo>
                  <a:pt x="1229469" y="1090910"/>
                </a:lnTo>
                <a:close/>
                <a:moveTo>
                  <a:pt x="175617" y="0"/>
                </a:moveTo>
                <a:lnTo>
                  <a:pt x="1112491" y="0"/>
                </a:lnTo>
                <a:lnTo>
                  <a:pt x="1112491" y="1090910"/>
                </a:lnTo>
                <a:lnTo>
                  <a:pt x="775395" y="1090910"/>
                </a:lnTo>
                <a:lnTo>
                  <a:pt x="775395" y="267891"/>
                </a:lnTo>
                <a:lnTo>
                  <a:pt x="511969" y="267891"/>
                </a:lnTo>
                <a:lnTo>
                  <a:pt x="511969" y="603498"/>
                </a:lnTo>
                <a:cubicBezTo>
                  <a:pt x="511969" y="741412"/>
                  <a:pt x="504651" y="842739"/>
                  <a:pt x="490017" y="907480"/>
                </a:cubicBezTo>
                <a:cubicBezTo>
                  <a:pt x="475382" y="972220"/>
                  <a:pt x="441152" y="1019721"/>
                  <a:pt x="387325" y="1049982"/>
                </a:cubicBezTo>
                <a:cubicBezTo>
                  <a:pt x="333499" y="1080244"/>
                  <a:pt x="246559" y="1095375"/>
                  <a:pt x="126504" y="1095375"/>
                </a:cubicBezTo>
                <a:cubicBezTo>
                  <a:pt x="89793" y="1095375"/>
                  <a:pt x="47625" y="1091406"/>
                  <a:pt x="0" y="1083469"/>
                </a:cubicBezTo>
                <a:lnTo>
                  <a:pt x="0" y="862459"/>
                </a:lnTo>
                <a:lnTo>
                  <a:pt x="50602" y="862459"/>
                </a:lnTo>
                <a:cubicBezTo>
                  <a:pt x="96242" y="862459"/>
                  <a:pt x="128488" y="852413"/>
                  <a:pt x="147340" y="832321"/>
                </a:cubicBezTo>
                <a:cubicBezTo>
                  <a:pt x="166192" y="812230"/>
                  <a:pt x="175617" y="775395"/>
                  <a:pt x="175617" y="72181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" name="Прямоугольник 265"/>
          <p:cNvSpPr/>
          <p:nvPr/>
        </p:nvSpPr>
        <p:spPr>
          <a:xfrm>
            <a:off x="6133514" y="177189"/>
            <a:ext cx="4306967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latin typeface="Gabriola" panose="04040605051002020D02" pitchFamily="82" charset="0"/>
              </a:rPr>
              <a:t>«</a:t>
            </a:r>
            <a:r>
              <a:rPr lang="ru-RU" sz="2400" i="1" dirty="0">
                <a:latin typeface="Gabriola" panose="04040605051002020D02" pitchFamily="82" charset="0"/>
              </a:rPr>
              <a:t>Природа здесь такова, что начинаешь чувствовать, что такое цвет</a:t>
            </a:r>
            <a:r>
              <a:rPr lang="ru-RU" sz="2400" i="1" dirty="0" smtClean="0">
                <a:latin typeface="Gabriola" panose="04040605051002020D02" pitchFamily="82" charset="0"/>
              </a:rPr>
              <a:t>», - пишет Ван Гог о Провансе, где создал свои лучшие полотна. </a:t>
            </a:r>
          </a:p>
          <a:p>
            <a:pPr algn="ctr"/>
            <a:endParaRPr lang="ru-RU" sz="2400" i="1" dirty="0">
              <a:latin typeface="Gabriola" panose="04040605051002020D02" pitchFamily="82" charset="0"/>
            </a:endParaRPr>
          </a:p>
          <a:p>
            <a:pPr algn="ctr"/>
            <a:r>
              <a:rPr lang="ru-RU" i="1" dirty="0">
                <a:latin typeface="Bahnschrift Light Condensed" panose="020B0502040204020203" pitchFamily="34" charset="0"/>
              </a:rPr>
              <a:t>		</a:t>
            </a:r>
          </a:p>
        </p:txBody>
      </p:sp>
      <p:pic>
        <p:nvPicPr>
          <p:cNvPr id="267" name="Рисунок 266" descr="https://ctl.s6img.com/society6/img/E5D4lNwwfrhmrnDn7I0qvnD2OtU/h_700,w_700/prints/~artwork/s6-original-art-uploads/society6/uploads/misc/b5cae0c3993a44eb8a3fb015c0334c02?width=90&amp;crop=center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9" t="20107" r="12005" b="19993"/>
          <a:stretch>
            <a:fillRect/>
          </a:stretch>
        </p:blipFill>
        <p:spPr bwMode="auto">
          <a:xfrm>
            <a:off x="6234411" y="2117071"/>
            <a:ext cx="3928005" cy="2433518"/>
          </a:xfrm>
          <a:custGeom>
            <a:avLst/>
            <a:gdLst>
              <a:gd name="connsiteX0" fmla="*/ 405594 w 3199031"/>
              <a:gd name="connsiteY0" fmla="*/ 0 h 2433518"/>
              <a:gd name="connsiteX1" fmla="*/ 2793437 w 3199031"/>
              <a:gd name="connsiteY1" fmla="*/ 0 h 2433518"/>
              <a:gd name="connsiteX2" fmla="*/ 3199031 w 3199031"/>
              <a:gd name="connsiteY2" fmla="*/ 405594 h 2433518"/>
              <a:gd name="connsiteX3" fmla="*/ 3199031 w 3199031"/>
              <a:gd name="connsiteY3" fmla="*/ 2027924 h 2433518"/>
              <a:gd name="connsiteX4" fmla="*/ 2793437 w 3199031"/>
              <a:gd name="connsiteY4" fmla="*/ 2433518 h 2433518"/>
              <a:gd name="connsiteX5" fmla="*/ 405594 w 3199031"/>
              <a:gd name="connsiteY5" fmla="*/ 2433518 h 2433518"/>
              <a:gd name="connsiteX6" fmla="*/ 0 w 3199031"/>
              <a:gd name="connsiteY6" fmla="*/ 2027924 h 2433518"/>
              <a:gd name="connsiteX7" fmla="*/ 0 w 3199031"/>
              <a:gd name="connsiteY7" fmla="*/ 405594 h 2433518"/>
              <a:gd name="connsiteX8" fmla="*/ 405594 w 3199031"/>
              <a:gd name="connsiteY8" fmla="*/ 0 h 2433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99031" h="2433518">
                <a:moveTo>
                  <a:pt x="405594" y="0"/>
                </a:moveTo>
                <a:lnTo>
                  <a:pt x="2793437" y="0"/>
                </a:lnTo>
                <a:cubicBezTo>
                  <a:pt x="3017440" y="0"/>
                  <a:pt x="3199031" y="181591"/>
                  <a:pt x="3199031" y="405594"/>
                </a:cubicBezTo>
                <a:lnTo>
                  <a:pt x="3199031" y="2027924"/>
                </a:lnTo>
                <a:cubicBezTo>
                  <a:pt x="3199031" y="2251927"/>
                  <a:pt x="3017440" y="2433518"/>
                  <a:pt x="2793437" y="2433518"/>
                </a:cubicBezTo>
                <a:lnTo>
                  <a:pt x="405594" y="2433518"/>
                </a:lnTo>
                <a:cubicBezTo>
                  <a:pt x="181591" y="2433518"/>
                  <a:pt x="0" y="2251927"/>
                  <a:pt x="0" y="2027924"/>
                </a:cubicBezTo>
                <a:lnTo>
                  <a:pt x="0" y="405594"/>
                </a:lnTo>
                <a:cubicBezTo>
                  <a:pt x="0" y="181591"/>
                  <a:pt x="181591" y="0"/>
                  <a:pt x="40559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8" name="Рисунок 267" descr="Picture background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7" t="6217" r="18277" b="11644"/>
          <a:stretch>
            <a:fillRect/>
          </a:stretch>
        </p:blipFill>
        <p:spPr bwMode="auto">
          <a:xfrm>
            <a:off x="10357511" y="1744548"/>
            <a:ext cx="1763978" cy="1589282"/>
          </a:xfrm>
          <a:custGeom>
            <a:avLst/>
            <a:gdLst>
              <a:gd name="connsiteX0" fmla="*/ 281020 w 1871423"/>
              <a:gd name="connsiteY0" fmla="*/ 0 h 1686086"/>
              <a:gd name="connsiteX1" fmla="*/ 1590403 w 1871423"/>
              <a:gd name="connsiteY1" fmla="*/ 0 h 1686086"/>
              <a:gd name="connsiteX2" fmla="*/ 1871423 w 1871423"/>
              <a:gd name="connsiteY2" fmla="*/ 281020 h 1686086"/>
              <a:gd name="connsiteX3" fmla="*/ 1871423 w 1871423"/>
              <a:gd name="connsiteY3" fmla="*/ 1405066 h 1686086"/>
              <a:gd name="connsiteX4" fmla="*/ 1590403 w 1871423"/>
              <a:gd name="connsiteY4" fmla="*/ 1686086 h 1686086"/>
              <a:gd name="connsiteX5" fmla="*/ 281020 w 1871423"/>
              <a:gd name="connsiteY5" fmla="*/ 1686086 h 1686086"/>
              <a:gd name="connsiteX6" fmla="*/ 0 w 1871423"/>
              <a:gd name="connsiteY6" fmla="*/ 1405066 h 1686086"/>
              <a:gd name="connsiteX7" fmla="*/ 0 w 1871423"/>
              <a:gd name="connsiteY7" fmla="*/ 281020 h 1686086"/>
              <a:gd name="connsiteX8" fmla="*/ 281020 w 1871423"/>
              <a:gd name="connsiteY8" fmla="*/ 0 h 1686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71423" h="1686086">
                <a:moveTo>
                  <a:pt x="281020" y="0"/>
                </a:moveTo>
                <a:lnTo>
                  <a:pt x="1590403" y="0"/>
                </a:lnTo>
                <a:cubicBezTo>
                  <a:pt x="1745606" y="0"/>
                  <a:pt x="1871423" y="125817"/>
                  <a:pt x="1871423" y="281020"/>
                </a:cubicBezTo>
                <a:lnTo>
                  <a:pt x="1871423" y="1405066"/>
                </a:lnTo>
                <a:cubicBezTo>
                  <a:pt x="1871423" y="1560269"/>
                  <a:pt x="1745606" y="1686086"/>
                  <a:pt x="1590403" y="1686086"/>
                </a:cubicBezTo>
                <a:lnTo>
                  <a:pt x="281020" y="1686086"/>
                </a:lnTo>
                <a:cubicBezTo>
                  <a:pt x="125817" y="1686086"/>
                  <a:pt x="0" y="1560269"/>
                  <a:pt x="0" y="1405066"/>
                </a:cubicBezTo>
                <a:lnTo>
                  <a:pt x="0" y="281020"/>
                </a:lnTo>
                <a:cubicBezTo>
                  <a:pt x="0" y="125817"/>
                  <a:pt x="125817" y="0"/>
                  <a:pt x="28102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9" name="Рисунок 268" descr="Picture background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9" r="8399" b="502"/>
          <a:stretch>
            <a:fillRect/>
          </a:stretch>
        </p:blipFill>
        <p:spPr bwMode="auto">
          <a:xfrm>
            <a:off x="10347642" y="3429000"/>
            <a:ext cx="1763978" cy="1615384"/>
          </a:xfrm>
          <a:custGeom>
            <a:avLst/>
            <a:gdLst>
              <a:gd name="connsiteX0" fmla="*/ 281020 w 1871423"/>
              <a:gd name="connsiteY0" fmla="*/ 0 h 1686086"/>
              <a:gd name="connsiteX1" fmla="*/ 1590403 w 1871423"/>
              <a:gd name="connsiteY1" fmla="*/ 0 h 1686086"/>
              <a:gd name="connsiteX2" fmla="*/ 1871423 w 1871423"/>
              <a:gd name="connsiteY2" fmla="*/ 281020 h 1686086"/>
              <a:gd name="connsiteX3" fmla="*/ 1871423 w 1871423"/>
              <a:gd name="connsiteY3" fmla="*/ 1405066 h 1686086"/>
              <a:gd name="connsiteX4" fmla="*/ 1590403 w 1871423"/>
              <a:gd name="connsiteY4" fmla="*/ 1686086 h 1686086"/>
              <a:gd name="connsiteX5" fmla="*/ 281020 w 1871423"/>
              <a:gd name="connsiteY5" fmla="*/ 1686086 h 1686086"/>
              <a:gd name="connsiteX6" fmla="*/ 0 w 1871423"/>
              <a:gd name="connsiteY6" fmla="*/ 1405066 h 1686086"/>
              <a:gd name="connsiteX7" fmla="*/ 0 w 1871423"/>
              <a:gd name="connsiteY7" fmla="*/ 281020 h 1686086"/>
              <a:gd name="connsiteX8" fmla="*/ 281020 w 1871423"/>
              <a:gd name="connsiteY8" fmla="*/ 0 h 1686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71423" h="1686086">
                <a:moveTo>
                  <a:pt x="281020" y="0"/>
                </a:moveTo>
                <a:lnTo>
                  <a:pt x="1590403" y="0"/>
                </a:lnTo>
                <a:cubicBezTo>
                  <a:pt x="1745606" y="0"/>
                  <a:pt x="1871423" y="125817"/>
                  <a:pt x="1871423" y="281020"/>
                </a:cubicBezTo>
                <a:lnTo>
                  <a:pt x="1871423" y="1405066"/>
                </a:lnTo>
                <a:cubicBezTo>
                  <a:pt x="1871423" y="1560269"/>
                  <a:pt x="1745606" y="1686086"/>
                  <a:pt x="1590403" y="1686086"/>
                </a:cubicBezTo>
                <a:lnTo>
                  <a:pt x="281020" y="1686086"/>
                </a:lnTo>
                <a:cubicBezTo>
                  <a:pt x="125817" y="1686086"/>
                  <a:pt x="0" y="1560269"/>
                  <a:pt x="0" y="1405066"/>
                </a:cubicBezTo>
                <a:lnTo>
                  <a:pt x="0" y="281020"/>
                </a:lnTo>
                <a:cubicBezTo>
                  <a:pt x="0" y="125817"/>
                  <a:pt x="125817" y="0"/>
                  <a:pt x="28102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0" name="Рисунок 269" descr="Picture background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6" t="20000" r="7064" b="8938"/>
          <a:stretch>
            <a:fillRect/>
          </a:stretch>
        </p:blipFill>
        <p:spPr bwMode="auto">
          <a:xfrm>
            <a:off x="8303232" y="5139554"/>
            <a:ext cx="1773847" cy="1639916"/>
          </a:xfrm>
          <a:custGeom>
            <a:avLst/>
            <a:gdLst>
              <a:gd name="connsiteX0" fmla="*/ 281020 w 1871423"/>
              <a:gd name="connsiteY0" fmla="*/ 0 h 1686086"/>
              <a:gd name="connsiteX1" fmla="*/ 1590403 w 1871423"/>
              <a:gd name="connsiteY1" fmla="*/ 0 h 1686086"/>
              <a:gd name="connsiteX2" fmla="*/ 1871423 w 1871423"/>
              <a:gd name="connsiteY2" fmla="*/ 281020 h 1686086"/>
              <a:gd name="connsiteX3" fmla="*/ 1871423 w 1871423"/>
              <a:gd name="connsiteY3" fmla="*/ 1405066 h 1686086"/>
              <a:gd name="connsiteX4" fmla="*/ 1590403 w 1871423"/>
              <a:gd name="connsiteY4" fmla="*/ 1686086 h 1686086"/>
              <a:gd name="connsiteX5" fmla="*/ 281020 w 1871423"/>
              <a:gd name="connsiteY5" fmla="*/ 1686086 h 1686086"/>
              <a:gd name="connsiteX6" fmla="*/ 0 w 1871423"/>
              <a:gd name="connsiteY6" fmla="*/ 1405066 h 1686086"/>
              <a:gd name="connsiteX7" fmla="*/ 0 w 1871423"/>
              <a:gd name="connsiteY7" fmla="*/ 281020 h 1686086"/>
              <a:gd name="connsiteX8" fmla="*/ 281020 w 1871423"/>
              <a:gd name="connsiteY8" fmla="*/ 0 h 1686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71423" h="1686086">
                <a:moveTo>
                  <a:pt x="281020" y="0"/>
                </a:moveTo>
                <a:lnTo>
                  <a:pt x="1590403" y="0"/>
                </a:lnTo>
                <a:cubicBezTo>
                  <a:pt x="1745606" y="0"/>
                  <a:pt x="1871423" y="125817"/>
                  <a:pt x="1871423" y="281020"/>
                </a:cubicBezTo>
                <a:lnTo>
                  <a:pt x="1871423" y="1405066"/>
                </a:lnTo>
                <a:cubicBezTo>
                  <a:pt x="1871423" y="1560269"/>
                  <a:pt x="1745606" y="1686086"/>
                  <a:pt x="1590403" y="1686086"/>
                </a:cubicBezTo>
                <a:lnTo>
                  <a:pt x="281020" y="1686086"/>
                </a:lnTo>
                <a:cubicBezTo>
                  <a:pt x="125817" y="1686086"/>
                  <a:pt x="0" y="1560269"/>
                  <a:pt x="0" y="1405066"/>
                </a:cubicBezTo>
                <a:lnTo>
                  <a:pt x="0" y="281020"/>
                </a:lnTo>
                <a:cubicBezTo>
                  <a:pt x="0" y="125817"/>
                  <a:pt x="125817" y="0"/>
                  <a:pt x="28102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1" name="Рисунок 270" descr="Picture background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4" t="1113" r="7200"/>
          <a:stretch>
            <a:fillRect/>
          </a:stretch>
        </p:blipFill>
        <p:spPr bwMode="auto">
          <a:xfrm>
            <a:off x="10248926" y="5146465"/>
            <a:ext cx="1872563" cy="1680576"/>
          </a:xfrm>
          <a:custGeom>
            <a:avLst/>
            <a:gdLst>
              <a:gd name="connsiteX0" fmla="*/ 281020 w 1871423"/>
              <a:gd name="connsiteY0" fmla="*/ 0 h 1679553"/>
              <a:gd name="connsiteX1" fmla="*/ 1590403 w 1871423"/>
              <a:gd name="connsiteY1" fmla="*/ 0 h 1679553"/>
              <a:gd name="connsiteX2" fmla="*/ 1871423 w 1871423"/>
              <a:gd name="connsiteY2" fmla="*/ 281020 h 1679553"/>
              <a:gd name="connsiteX3" fmla="*/ 1871423 w 1871423"/>
              <a:gd name="connsiteY3" fmla="*/ 1405066 h 1679553"/>
              <a:gd name="connsiteX4" fmla="*/ 1699789 w 1871423"/>
              <a:gd name="connsiteY4" fmla="*/ 1664002 h 1679553"/>
              <a:gd name="connsiteX5" fmla="*/ 1649692 w 1871423"/>
              <a:gd name="connsiteY5" fmla="*/ 1679553 h 1679553"/>
              <a:gd name="connsiteX6" fmla="*/ 221732 w 1871423"/>
              <a:gd name="connsiteY6" fmla="*/ 1679553 h 1679553"/>
              <a:gd name="connsiteX7" fmla="*/ 171635 w 1871423"/>
              <a:gd name="connsiteY7" fmla="*/ 1664002 h 1679553"/>
              <a:gd name="connsiteX8" fmla="*/ 0 w 1871423"/>
              <a:gd name="connsiteY8" fmla="*/ 1405066 h 1679553"/>
              <a:gd name="connsiteX9" fmla="*/ 0 w 1871423"/>
              <a:gd name="connsiteY9" fmla="*/ 281020 h 1679553"/>
              <a:gd name="connsiteX10" fmla="*/ 281020 w 1871423"/>
              <a:gd name="connsiteY10" fmla="*/ 0 h 1679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71423" h="1679553">
                <a:moveTo>
                  <a:pt x="281020" y="0"/>
                </a:moveTo>
                <a:lnTo>
                  <a:pt x="1590403" y="0"/>
                </a:lnTo>
                <a:cubicBezTo>
                  <a:pt x="1745606" y="0"/>
                  <a:pt x="1871423" y="125817"/>
                  <a:pt x="1871423" y="281020"/>
                </a:cubicBezTo>
                <a:lnTo>
                  <a:pt x="1871423" y="1405066"/>
                </a:lnTo>
                <a:cubicBezTo>
                  <a:pt x="1871423" y="1521469"/>
                  <a:pt x="1800651" y="1621341"/>
                  <a:pt x="1699789" y="1664002"/>
                </a:cubicBezTo>
                <a:lnTo>
                  <a:pt x="1649692" y="1679553"/>
                </a:lnTo>
                <a:lnTo>
                  <a:pt x="221732" y="1679553"/>
                </a:lnTo>
                <a:lnTo>
                  <a:pt x="171635" y="1664002"/>
                </a:lnTo>
                <a:cubicBezTo>
                  <a:pt x="70772" y="1621341"/>
                  <a:pt x="0" y="1521469"/>
                  <a:pt x="0" y="1405066"/>
                </a:cubicBezTo>
                <a:lnTo>
                  <a:pt x="0" y="281020"/>
                </a:lnTo>
                <a:cubicBezTo>
                  <a:pt x="0" y="125817"/>
                  <a:pt x="125817" y="0"/>
                  <a:pt x="28102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2" name="Рисунок 271"/>
          <p:cNvPicPr>
            <a:picLocks noChangeAspect="1"/>
          </p:cNvPicPr>
          <p:nvPr/>
        </p:nvPicPr>
        <p:blipFill>
          <a:blip r:embed="rId17"/>
          <a:srcRect l="9139" r="9139" b="4169"/>
          <a:stretch>
            <a:fillRect/>
          </a:stretch>
        </p:blipFill>
        <p:spPr>
          <a:xfrm>
            <a:off x="6318513" y="5139554"/>
            <a:ext cx="1794462" cy="1610483"/>
          </a:xfrm>
          <a:custGeom>
            <a:avLst/>
            <a:gdLst>
              <a:gd name="connsiteX0" fmla="*/ 342691 w 2374900"/>
              <a:gd name="connsiteY0" fmla="*/ 0 h 2240784"/>
              <a:gd name="connsiteX1" fmla="*/ 2032210 w 2374900"/>
              <a:gd name="connsiteY1" fmla="*/ 0 h 2240784"/>
              <a:gd name="connsiteX2" fmla="*/ 2076277 w 2374900"/>
              <a:gd name="connsiteY2" fmla="*/ 4442 h 2240784"/>
              <a:gd name="connsiteX3" fmla="*/ 2374900 w 2374900"/>
              <a:gd name="connsiteY3" fmla="*/ 370841 h 2240784"/>
              <a:gd name="connsiteX4" fmla="*/ 2374900 w 2374900"/>
              <a:gd name="connsiteY4" fmla="*/ 1866787 h 2240784"/>
              <a:gd name="connsiteX5" fmla="*/ 2000903 w 2374900"/>
              <a:gd name="connsiteY5" fmla="*/ 2240784 h 2240784"/>
              <a:gd name="connsiteX6" fmla="*/ 373997 w 2374900"/>
              <a:gd name="connsiteY6" fmla="*/ 2240784 h 2240784"/>
              <a:gd name="connsiteX7" fmla="*/ 0 w 2374900"/>
              <a:gd name="connsiteY7" fmla="*/ 1866787 h 2240784"/>
              <a:gd name="connsiteX8" fmla="*/ 0 w 2374900"/>
              <a:gd name="connsiteY8" fmla="*/ 370841 h 2240784"/>
              <a:gd name="connsiteX9" fmla="*/ 298624 w 2374900"/>
              <a:gd name="connsiteY9" fmla="*/ 4442 h 2240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4900" h="2240784">
                <a:moveTo>
                  <a:pt x="342691" y="0"/>
                </a:moveTo>
                <a:lnTo>
                  <a:pt x="2032210" y="0"/>
                </a:lnTo>
                <a:lnTo>
                  <a:pt x="2076277" y="4442"/>
                </a:lnTo>
                <a:cubicBezTo>
                  <a:pt x="2246701" y="39316"/>
                  <a:pt x="2374900" y="190107"/>
                  <a:pt x="2374900" y="370841"/>
                </a:cubicBezTo>
                <a:lnTo>
                  <a:pt x="2374900" y="1866787"/>
                </a:lnTo>
                <a:cubicBezTo>
                  <a:pt x="2374900" y="2073340"/>
                  <a:pt x="2207456" y="2240784"/>
                  <a:pt x="2000903" y="2240784"/>
                </a:cubicBezTo>
                <a:lnTo>
                  <a:pt x="373997" y="2240784"/>
                </a:lnTo>
                <a:cubicBezTo>
                  <a:pt x="167444" y="2240784"/>
                  <a:pt x="0" y="2073340"/>
                  <a:pt x="0" y="1866787"/>
                </a:cubicBezTo>
                <a:lnTo>
                  <a:pt x="0" y="370841"/>
                </a:lnTo>
                <a:cubicBezTo>
                  <a:pt x="0" y="190107"/>
                  <a:pt x="128200" y="39316"/>
                  <a:pt x="298624" y="4442"/>
                </a:cubicBezTo>
                <a:close/>
              </a:path>
            </a:pathLst>
          </a:custGeom>
        </p:spPr>
      </p:pic>
      <p:pic>
        <p:nvPicPr>
          <p:cNvPr id="273" name="Рисунок 272"/>
          <p:cNvPicPr>
            <a:picLocks noChangeAspect="1"/>
          </p:cNvPicPr>
          <p:nvPr/>
        </p:nvPicPr>
        <p:blipFill>
          <a:blip r:embed="rId18"/>
          <a:srcRect l="2190" t="229" b="5242"/>
          <a:stretch>
            <a:fillRect/>
          </a:stretch>
        </p:blipFill>
        <p:spPr>
          <a:xfrm>
            <a:off x="10347642" y="34484"/>
            <a:ext cx="1762303" cy="1614894"/>
          </a:xfrm>
          <a:custGeom>
            <a:avLst/>
            <a:gdLst>
              <a:gd name="connsiteX0" fmla="*/ 281020 w 1833158"/>
              <a:gd name="connsiteY0" fmla="*/ 0 h 1686086"/>
              <a:gd name="connsiteX1" fmla="*/ 1590403 w 1833158"/>
              <a:gd name="connsiteY1" fmla="*/ 0 h 1686086"/>
              <a:gd name="connsiteX2" fmla="*/ 1823429 w 1833158"/>
              <a:gd name="connsiteY2" fmla="*/ 123899 h 1686086"/>
              <a:gd name="connsiteX3" fmla="*/ 1833158 w 1833158"/>
              <a:gd name="connsiteY3" fmla="*/ 141823 h 1686086"/>
              <a:gd name="connsiteX4" fmla="*/ 1833158 w 1833158"/>
              <a:gd name="connsiteY4" fmla="*/ 1544263 h 1686086"/>
              <a:gd name="connsiteX5" fmla="*/ 1823429 w 1833158"/>
              <a:gd name="connsiteY5" fmla="*/ 1562187 h 1686086"/>
              <a:gd name="connsiteX6" fmla="*/ 1590403 w 1833158"/>
              <a:gd name="connsiteY6" fmla="*/ 1686086 h 1686086"/>
              <a:gd name="connsiteX7" fmla="*/ 281020 w 1833158"/>
              <a:gd name="connsiteY7" fmla="*/ 1686086 h 1686086"/>
              <a:gd name="connsiteX8" fmla="*/ 0 w 1833158"/>
              <a:gd name="connsiteY8" fmla="*/ 1405066 h 1686086"/>
              <a:gd name="connsiteX9" fmla="*/ 0 w 1833158"/>
              <a:gd name="connsiteY9" fmla="*/ 281020 h 1686086"/>
              <a:gd name="connsiteX10" fmla="*/ 281020 w 1833158"/>
              <a:gd name="connsiteY10" fmla="*/ 0 h 1686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33158" h="1686086">
                <a:moveTo>
                  <a:pt x="281020" y="0"/>
                </a:moveTo>
                <a:lnTo>
                  <a:pt x="1590403" y="0"/>
                </a:lnTo>
                <a:cubicBezTo>
                  <a:pt x="1687405" y="0"/>
                  <a:pt x="1772928" y="49147"/>
                  <a:pt x="1823429" y="123899"/>
                </a:cubicBezTo>
                <a:lnTo>
                  <a:pt x="1833158" y="141823"/>
                </a:lnTo>
                <a:lnTo>
                  <a:pt x="1833158" y="1544263"/>
                </a:lnTo>
                <a:lnTo>
                  <a:pt x="1823429" y="1562187"/>
                </a:lnTo>
                <a:cubicBezTo>
                  <a:pt x="1772928" y="1636939"/>
                  <a:pt x="1687405" y="1686086"/>
                  <a:pt x="1590403" y="1686086"/>
                </a:cubicBezTo>
                <a:lnTo>
                  <a:pt x="281020" y="1686086"/>
                </a:lnTo>
                <a:cubicBezTo>
                  <a:pt x="125817" y="1686086"/>
                  <a:pt x="0" y="1560269"/>
                  <a:pt x="0" y="1405066"/>
                </a:cubicBezTo>
                <a:lnTo>
                  <a:pt x="0" y="281020"/>
                </a:lnTo>
                <a:cubicBezTo>
                  <a:pt x="0" y="125817"/>
                  <a:pt x="125817" y="0"/>
                  <a:pt x="281020" y="0"/>
                </a:cubicBezTo>
                <a:close/>
              </a:path>
            </a:pathLst>
          </a:custGeom>
        </p:spPr>
      </p:pic>
      <p:grpSp>
        <p:nvGrpSpPr>
          <p:cNvPr id="274" name="Группа 273"/>
          <p:cNvGrpSpPr/>
          <p:nvPr/>
        </p:nvGrpSpPr>
        <p:grpSpPr>
          <a:xfrm>
            <a:off x="109380" y="2488258"/>
            <a:ext cx="4314761" cy="4295197"/>
            <a:chOff x="-297055" y="637610"/>
            <a:chExt cx="5405021" cy="5470339"/>
          </a:xfrm>
        </p:grpSpPr>
        <p:grpSp>
          <p:nvGrpSpPr>
            <p:cNvPr id="275" name="Группа 274"/>
            <p:cNvGrpSpPr/>
            <p:nvPr/>
          </p:nvGrpSpPr>
          <p:grpSpPr>
            <a:xfrm>
              <a:off x="-280673" y="2391863"/>
              <a:ext cx="5388639" cy="3716086"/>
              <a:chOff x="-280673" y="2391863"/>
              <a:chExt cx="5388639" cy="3716086"/>
            </a:xfrm>
          </p:grpSpPr>
          <p:pic>
            <p:nvPicPr>
              <p:cNvPr id="287" name="Рисунок 286" descr="Picture background"/>
              <p:cNvPicPr>
                <a:picLocks noChangeAspect="1" noChangeArrowheads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43" t="4505" r="4643" b="40919"/>
              <a:stretch>
                <a:fillRect/>
              </a:stretch>
            </p:blipFill>
            <p:spPr bwMode="auto">
              <a:xfrm>
                <a:off x="323309" y="3823883"/>
                <a:ext cx="4092226" cy="1641325"/>
              </a:xfrm>
              <a:custGeom>
                <a:avLst/>
                <a:gdLst>
                  <a:gd name="connsiteX0" fmla="*/ 1943957 w 4092226"/>
                  <a:gd name="connsiteY0" fmla="*/ 0 h 1641325"/>
                  <a:gd name="connsiteX1" fmla="*/ 4092226 w 4092226"/>
                  <a:gd name="connsiteY1" fmla="*/ 811368 h 1641325"/>
                  <a:gd name="connsiteX2" fmla="*/ 2148269 w 4092226"/>
                  <a:gd name="connsiteY2" fmla="*/ 1641325 h 1641325"/>
                  <a:gd name="connsiteX3" fmla="*/ 0 w 4092226"/>
                  <a:gd name="connsiteY3" fmla="*/ 829957 h 16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92226" h="1641325">
                    <a:moveTo>
                      <a:pt x="1943957" y="0"/>
                    </a:moveTo>
                    <a:lnTo>
                      <a:pt x="4092226" y="811368"/>
                    </a:lnTo>
                    <a:lnTo>
                      <a:pt x="2148269" y="1641325"/>
                    </a:lnTo>
                    <a:lnTo>
                      <a:pt x="0" y="829957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8" name="Рисунок 287" descr="Picture background"/>
              <p:cNvPicPr>
                <a:picLocks noChangeAspect="1" noChangeArrowheads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52" t="26479" r="669" b="16014"/>
              <a:stretch>
                <a:fillRect/>
              </a:stretch>
            </p:blipFill>
            <p:spPr bwMode="auto">
              <a:xfrm rot="1137156">
                <a:off x="-280673" y="4958470"/>
                <a:ext cx="2919642" cy="1149479"/>
              </a:xfrm>
              <a:custGeom>
                <a:avLst/>
                <a:gdLst>
                  <a:gd name="connsiteX0" fmla="*/ 385097 w 2919642"/>
                  <a:gd name="connsiteY0" fmla="*/ 0 h 1149479"/>
                  <a:gd name="connsiteX1" fmla="*/ 2594509 w 2919642"/>
                  <a:gd name="connsiteY1" fmla="*/ 61440 h 1149479"/>
                  <a:gd name="connsiteX2" fmla="*/ 2919642 w 2919642"/>
                  <a:gd name="connsiteY2" fmla="*/ 1149479 h 1149479"/>
                  <a:gd name="connsiteX3" fmla="*/ 0 w 2919642"/>
                  <a:gd name="connsiteY3" fmla="*/ 1068288 h 1149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9642" h="1149479">
                    <a:moveTo>
                      <a:pt x="385097" y="0"/>
                    </a:moveTo>
                    <a:lnTo>
                      <a:pt x="2594509" y="61440"/>
                    </a:lnTo>
                    <a:lnTo>
                      <a:pt x="2919642" y="1149479"/>
                    </a:lnTo>
                    <a:lnTo>
                      <a:pt x="0" y="1068288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9" name="Рисунок 288" descr="https://avatars.mds.yandex.net/i?id=0dd6c5629d26eb0010525ba0fd6ce9aa727e5ee2-4502683-images-thumbs&amp;n=13"/>
              <p:cNvPicPr>
                <a:picLocks noChangeAspect="1" noChangeArrowheads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49" t="16108" r="7602" b="6862"/>
              <a:stretch>
                <a:fillRect/>
              </a:stretch>
            </p:blipFill>
            <p:spPr bwMode="auto">
              <a:xfrm rot="1057397">
                <a:off x="467654" y="2930409"/>
                <a:ext cx="2055743" cy="1272206"/>
              </a:xfrm>
              <a:custGeom>
                <a:avLst/>
                <a:gdLst>
                  <a:gd name="connsiteX0" fmla="*/ 461577 w 2055743"/>
                  <a:gd name="connsiteY0" fmla="*/ 0 h 1272206"/>
                  <a:gd name="connsiteX1" fmla="*/ 1714293 w 2055743"/>
                  <a:gd name="connsiteY1" fmla="*/ 63303 h 1272206"/>
                  <a:gd name="connsiteX2" fmla="*/ 2055743 w 2055743"/>
                  <a:gd name="connsiteY2" fmla="*/ 1272206 h 1272206"/>
                  <a:gd name="connsiteX3" fmla="*/ 0 w 2055743"/>
                  <a:gd name="connsiteY3" fmla="*/ 1168325 h 1272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5743" h="1272206">
                    <a:moveTo>
                      <a:pt x="461577" y="0"/>
                    </a:moveTo>
                    <a:lnTo>
                      <a:pt x="1714293" y="63303"/>
                    </a:lnTo>
                    <a:lnTo>
                      <a:pt x="2055743" y="1272206"/>
                    </a:lnTo>
                    <a:lnTo>
                      <a:pt x="0" y="1168325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0" name="Рисунок 289" descr="Picture background"/>
              <p:cNvPicPr>
                <a:picLocks noChangeAspect="1" noChangeArrowheads="1"/>
              </p:cNvPicPr>
              <p:nvPr/>
            </p:nvPicPr>
            <p:blipFill>
              <a:blip r:embed="rId2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597" t="4763" r="6311" b="2197"/>
              <a:stretch>
                <a:fillRect/>
              </a:stretch>
            </p:blipFill>
            <p:spPr bwMode="auto">
              <a:xfrm rot="17392254">
                <a:off x="1884720" y="1752508"/>
                <a:ext cx="778203" cy="2056914"/>
              </a:xfrm>
              <a:custGeom>
                <a:avLst/>
                <a:gdLst>
                  <a:gd name="connsiteX0" fmla="*/ 37249 w 778203"/>
                  <a:gd name="connsiteY0" fmla="*/ 0 h 2056914"/>
                  <a:gd name="connsiteX1" fmla="*/ 778203 w 778203"/>
                  <a:gd name="connsiteY1" fmla="*/ 820465 h 2056914"/>
                  <a:gd name="connsiteX2" fmla="*/ 740953 w 778203"/>
                  <a:gd name="connsiteY2" fmla="*/ 2056914 h 2056914"/>
                  <a:gd name="connsiteX3" fmla="*/ 0 w 778203"/>
                  <a:gd name="connsiteY3" fmla="*/ 1236449 h 205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8203" h="2056914">
                    <a:moveTo>
                      <a:pt x="37249" y="0"/>
                    </a:moveTo>
                    <a:lnTo>
                      <a:pt x="778203" y="820465"/>
                    </a:lnTo>
                    <a:lnTo>
                      <a:pt x="740953" y="2056914"/>
                    </a:lnTo>
                    <a:lnTo>
                      <a:pt x="0" y="1236449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1" name="Рисунок 290" descr="Picture background"/>
              <p:cNvPicPr>
                <a:picLocks noChangeAspect="1" noChangeArrowheads="1"/>
              </p:cNvPicPr>
              <p:nvPr/>
            </p:nvPicPr>
            <p:blipFill>
              <a:blip r:embed="rId2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521" t="332" r="2647" b="2325"/>
              <a:stretch>
                <a:fillRect/>
              </a:stretch>
            </p:blipFill>
            <p:spPr bwMode="auto">
              <a:xfrm rot="420565">
                <a:off x="2279597" y="2812201"/>
                <a:ext cx="1952058" cy="1785185"/>
              </a:xfrm>
              <a:custGeom>
                <a:avLst/>
                <a:gdLst>
                  <a:gd name="connsiteX0" fmla="*/ 982755 w 1952058"/>
                  <a:gd name="connsiteY0" fmla="*/ 0 h 1785185"/>
                  <a:gd name="connsiteX1" fmla="*/ 1952058 w 1952058"/>
                  <a:gd name="connsiteY1" fmla="*/ 837596 h 1785185"/>
                  <a:gd name="connsiteX2" fmla="*/ 127996 w 1952058"/>
                  <a:gd name="connsiteY2" fmla="*/ 1785185 h 1785185"/>
                  <a:gd name="connsiteX3" fmla="*/ 0 w 1952058"/>
                  <a:gd name="connsiteY3" fmla="*/ 510535 h 1785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52058" h="1785185">
                    <a:moveTo>
                      <a:pt x="982755" y="0"/>
                    </a:moveTo>
                    <a:lnTo>
                      <a:pt x="1952058" y="837596"/>
                    </a:lnTo>
                    <a:lnTo>
                      <a:pt x="127996" y="1785185"/>
                    </a:lnTo>
                    <a:lnTo>
                      <a:pt x="0" y="510535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2" name="Рисунок 291" descr="Picture background"/>
              <p:cNvPicPr>
                <a:picLocks noChangeAspect="1" noChangeArrowheads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09" t="11865" r="4967" b="14740"/>
              <a:stretch>
                <a:fillRect/>
              </a:stretch>
            </p:blipFill>
            <p:spPr bwMode="auto">
              <a:xfrm rot="20453572">
                <a:off x="2078960" y="4951544"/>
                <a:ext cx="3029006" cy="1137932"/>
              </a:xfrm>
              <a:custGeom>
                <a:avLst/>
                <a:gdLst>
                  <a:gd name="connsiteX0" fmla="*/ 2577793 w 3029006"/>
                  <a:gd name="connsiteY0" fmla="*/ 0 h 1137932"/>
                  <a:gd name="connsiteX1" fmla="*/ 3029006 w 3029006"/>
                  <a:gd name="connsiteY1" fmla="*/ 1042620 h 1137932"/>
                  <a:gd name="connsiteX2" fmla="*/ 0 w 3029006"/>
                  <a:gd name="connsiteY2" fmla="*/ 1137932 h 1137932"/>
                  <a:gd name="connsiteX3" fmla="*/ 384769 w 3029006"/>
                  <a:gd name="connsiteY3" fmla="*/ 69007 h 1137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29006" h="1137932">
                    <a:moveTo>
                      <a:pt x="2577793" y="0"/>
                    </a:moveTo>
                    <a:lnTo>
                      <a:pt x="3029006" y="1042620"/>
                    </a:lnTo>
                    <a:lnTo>
                      <a:pt x="0" y="1137932"/>
                    </a:lnTo>
                    <a:lnTo>
                      <a:pt x="384769" y="690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</p:pic>
        </p:grpSp>
        <p:grpSp>
          <p:nvGrpSpPr>
            <p:cNvPr id="276" name="Группа 275"/>
            <p:cNvGrpSpPr/>
            <p:nvPr/>
          </p:nvGrpSpPr>
          <p:grpSpPr>
            <a:xfrm>
              <a:off x="-297055" y="637610"/>
              <a:ext cx="5385657" cy="5443592"/>
              <a:chOff x="-297712" y="630529"/>
              <a:chExt cx="5385657" cy="5443592"/>
            </a:xfrm>
          </p:grpSpPr>
          <p:sp>
            <p:nvSpPr>
              <p:cNvPr id="277" name="Параллелограмм 276"/>
              <p:cNvSpPr/>
              <p:nvPr/>
            </p:nvSpPr>
            <p:spPr>
              <a:xfrm rot="1241447">
                <a:off x="460377" y="3908329"/>
                <a:ext cx="3821714" cy="1463273"/>
              </a:xfrm>
              <a:prstGeom prst="parallelogram">
                <a:avLst>
                  <a:gd name="adj" fmla="val 104241"/>
                </a:avLst>
              </a:prstGeom>
              <a:solidFill>
                <a:schemeClr val="bg1">
                  <a:alpha val="75000"/>
                </a:schemeClr>
              </a:solidFill>
              <a:ln>
                <a:solidFill>
                  <a:schemeClr val="tx1"/>
                </a:solidFill>
              </a:ln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8" name="TextBox 277"/>
              <p:cNvSpPr txBox="1"/>
              <p:nvPr/>
            </p:nvSpPr>
            <p:spPr>
              <a:xfrm>
                <a:off x="2340315" y="708347"/>
                <a:ext cx="2453551" cy="587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400" dirty="0" smtClean="0">
                    <a:latin typeface="Gabriola" panose="04040605051002020D02" pitchFamily="82" charset="0"/>
                  </a:rPr>
                  <a:t>Верхние ноты</a:t>
                </a:r>
                <a:endParaRPr lang="ru-RU" sz="2400" dirty="0">
                  <a:latin typeface="Gabriola" panose="04040605051002020D02" pitchFamily="82" charset="0"/>
                </a:endParaRPr>
              </a:p>
            </p:txBody>
          </p:sp>
          <p:sp>
            <p:nvSpPr>
              <p:cNvPr id="279" name="Параллелограмм 278"/>
              <p:cNvSpPr/>
              <p:nvPr/>
            </p:nvSpPr>
            <p:spPr>
              <a:xfrm rot="1263392">
                <a:off x="1205180" y="2384346"/>
                <a:ext cx="2146705" cy="807829"/>
              </a:xfrm>
              <a:prstGeom prst="parallelogram">
                <a:avLst>
                  <a:gd name="adj" fmla="val 104241"/>
                </a:avLst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tx1"/>
                </a:solidFill>
              </a:ln>
              <a:scene3d>
                <a:camera prst="orthographicFront">
                  <a:rot lat="0" lon="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0" name="Трапеция 279"/>
              <p:cNvSpPr/>
              <p:nvPr/>
            </p:nvSpPr>
            <p:spPr>
              <a:xfrm rot="1220166">
                <a:off x="497605" y="2966464"/>
                <a:ext cx="2058366" cy="1190131"/>
              </a:xfrm>
              <a:prstGeom prst="trapezoid">
                <a:avLst>
                  <a:gd name="adj" fmla="val 33780"/>
                </a:avLst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1" name="Трапеция 280"/>
              <p:cNvSpPr/>
              <p:nvPr/>
            </p:nvSpPr>
            <p:spPr>
              <a:xfrm rot="20373470">
                <a:off x="2019900" y="2965248"/>
                <a:ext cx="2086159" cy="1190131"/>
              </a:xfrm>
              <a:prstGeom prst="trapezoid">
                <a:avLst>
                  <a:gd name="adj" fmla="val 39830"/>
                </a:avLst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282" name="Группа 281"/>
              <p:cNvGrpSpPr/>
              <p:nvPr/>
            </p:nvGrpSpPr>
            <p:grpSpPr>
              <a:xfrm>
                <a:off x="1254199" y="630529"/>
                <a:ext cx="1847533" cy="1945203"/>
                <a:chOff x="7423067" y="1056786"/>
                <a:chExt cx="1847533" cy="1945203"/>
              </a:xfrm>
            </p:grpSpPr>
            <p:pic>
              <p:nvPicPr>
                <p:cNvPr id="285" name="Рисунок 284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2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619" t="5001" r="44155" b="12636"/>
                <a:stretch>
                  <a:fillRect/>
                </a:stretch>
              </p:blipFill>
              <p:spPr bwMode="auto">
                <a:xfrm rot="20620821">
                  <a:off x="7423067" y="1254649"/>
                  <a:ext cx="1304221" cy="1747340"/>
                </a:xfrm>
                <a:custGeom>
                  <a:avLst/>
                  <a:gdLst>
                    <a:gd name="connsiteX0" fmla="*/ 1304221 w 1304221"/>
                    <a:gd name="connsiteY0" fmla="*/ 0 h 1747340"/>
                    <a:gd name="connsiteX1" fmla="*/ 805868 w 1304221"/>
                    <a:gd name="connsiteY1" fmla="*/ 1747340 h 1747340"/>
                    <a:gd name="connsiteX2" fmla="*/ 0 w 1304221"/>
                    <a:gd name="connsiteY2" fmla="*/ 1170014 h 17473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04221" h="1747340">
                      <a:moveTo>
                        <a:pt x="1304221" y="0"/>
                      </a:moveTo>
                      <a:lnTo>
                        <a:pt x="805868" y="1747340"/>
                      </a:lnTo>
                      <a:lnTo>
                        <a:pt x="0" y="1170014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86" name="Рисунок 285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2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303" t="7313" r="22749" b="10011"/>
                <a:stretch>
                  <a:fillRect/>
                </a:stretch>
              </p:blipFill>
              <p:spPr bwMode="auto">
                <a:xfrm rot="20620821">
                  <a:off x="8207304" y="1056786"/>
                  <a:ext cx="1063296" cy="1754000"/>
                </a:xfrm>
                <a:custGeom>
                  <a:avLst/>
                  <a:gdLst>
                    <a:gd name="connsiteX0" fmla="*/ 488799 w 1063296"/>
                    <a:gd name="connsiteY0" fmla="*/ 0 h 1754000"/>
                    <a:gd name="connsiteX1" fmla="*/ 1063296 w 1063296"/>
                    <a:gd name="connsiteY1" fmla="*/ 1706667 h 1754000"/>
                    <a:gd name="connsiteX2" fmla="*/ 0 w 1063296"/>
                    <a:gd name="connsiteY2" fmla="*/ 1754000 h 1754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063296" h="1754000">
                      <a:moveTo>
                        <a:pt x="488799" y="0"/>
                      </a:moveTo>
                      <a:lnTo>
                        <a:pt x="1063296" y="1706667"/>
                      </a:lnTo>
                      <a:lnTo>
                        <a:pt x="0" y="1754000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283" name="Трапеция 282"/>
              <p:cNvSpPr/>
              <p:nvPr/>
            </p:nvSpPr>
            <p:spPr>
              <a:xfrm rot="1232730">
                <a:off x="-297712" y="4995541"/>
                <a:ext cx="2920771" cy="1078580"/>
              </a:xfrm>
              <a:prstGeom prst="trapezoid">
                <a:avLst>
                  <a:gd name="adj" fmla="val 32937"/>
                </a:avLst>
              </a:prstGeom>
              <a:solidFill>
                <a:schemeClr val="bg1">
                  <a:alpha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4" name="Трапеция 283"/>
              <p:cNvSpPr/>
              <p:nvPr/>
            </p:nvSpPr>
            <p:spPr>
              <a:xfrm rot="20345434">
                <a:off x="2057440" y="4986891"/>
                <a:ext cx="3030505" cy="1056295"/>
              </a:xfrm>
              <a:prstGeom prst="trapezoid">
                <a:avLst>
                  <a:gd name="adj" fmla="val 39591"/>
                </a:avLst>
              </a:prstGeom>
              <a:solidFill>
                <a:schemeClr val="bg1">
                  <a:alpha val="7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294" name="Овальная выноска 293"/>
          <p:cNvSpPr/>
          <p:nvPr/>
        </p:nvSpPr>
        <p:spPr>
          <a:xfrm flipH="1">
            <a:off x="6407266" y="149087"/>
            <a:ext cx="4653749" cy="1502764"/>
          </a:xfrm>
          <a:prstGeom prst="wedgeEllipseCallout">
            <a:avLst>
              <a:gd name="adj1" fmla="val -40455"/>
              <a:gd name="adj2" fmla="val 4740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5" name="Прямоугольник 294"/>
          <p:cNvSpPr/>
          <p:nvPr/>
        </p:nvSpPr>
        <p:spPr>
          <a:xfrm flipH="1">
            <a:off x="6423055" y="275154"/>
            <a:ext cx="44409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2400" dirty="0">
                <a:latin typeface="Gabriola" panose="04040605051002020D02" pitchFamily="82" charset="0"/>
              </a:rPr>
              <a:t>Ярмарка лаванды в Динь-</a:t>
            </a:r>
            <a:r>
              <a:rPr lang="ru-RU" sz="2400" dirty="0" err="1">
                <a:latin typeface="Gabriola" panose="04040605051002020D02" pitchFamily="82" charset="0"/>
              </a:rPr>
              <a:t>ле</a:t>
            </a:r>
            <a:r>
              <a:rPr lang="ru-RU" sz="2400" dirty="0">
                <a:latin typeface="Gabriola" panose="04040605051002020D02" pitchFamily="82" charset="0"/>
              </a:rPr>
              <a:t>-Бен - самая крупная ярмарка во </a:t>
            </a:r>
            <a:r>
              <a:rPr lang="ru-RU" sz="2400" dirty="0" smtClean="0">
                <a:latin typeface="Gabriola" panose="04040605051002020D02" pitchFamily="82" charset="0"/>
              </a:rPr>
              <a:t>Франции,  длится она пять дней.</a:t>
            </a:r>
            <a:endParaRPr lang="ru-RU" sz="2400" dirty="0">
              <a:latin typeface="Gabriola" panose="04040605051002020D02" pitchFamily="82" charset="0"/>
            </a:endParaRPr>
          </a:p>
        </p:txBody>
      </p:sp>
      <p:pic>
        <p:nvPicPr>
          <p:cNvPr id="296" name="Рисунок 295"/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9903" b="89989" l="2242" r="90000">
                        <a14:foregroundMark x1="7455" y1="45210" x2="7455" y2="47363"/>
                        <a14:foregroundMark x1="7273" y1="55328" x2="10061" y2="55328"/>
                        <a14:foregroundMark x1="50788" y1="64586" x2="45455" y2="60172"/>
                        <a14:backgroundMark x1="72727" y1="17115" x2="46848" y2="36814"/>
                        <a14:backgroundMark x1="65515" y1="84392" x2="39455" y2="70829"/>
                        <a14:backgroundMark x1="56909" y1="66954" x2="43273" y2="688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124217" y="-622461"/>
            <a:ext cx="10270918" cy="5780683"/>
          </a:xfrm>
          <a:prstGeom prst="rect">
            <a:avLst/>
          </a:prstGeom>
        </p:spPr>
      </p:pic>
      <p:pic>
        <p:nvPicPr>
          <p:cNvPr id="341" name="Рисунок 340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94" t="8694" r="3039" b="727"/>
          <a:stretch>
            <a:fillRect/>
          </a:stretch>
        </p:blipFill>
        <p:spPr>
          <a:xfrm>
            <a:off x="249944" y="111200"/>
            <a:ext cx="2144019" cy="4054362"/>
          </a:xfrm>
          <a:custGeom>
            <a:avLst/>
            <a:gdLst>
              <a:gd name="connsiteX0" fmla="*/ 265173 w 1591008"/>
              <a:gd name="connsiteY0" fmla="*/ 0 h 4054362"/>
              <a:gd name="connsiteX1" fmla="*/ 1325835 w 1591008"/>
              <a:gd name="connsiteY1" fmla="*/ 0 h 4054362"/>
              <a:gd name="connsiteX2" fmla="*/ 1591008 w 1591008"/>
              <a:gd name="connsiteY2" fmla="*/ 265173 h 4054362"/>
              <a:gd name="connsiteX3" fmla="*/ 1591008 w 1591008"/>
              <a:gd name="connsiteY3" fmla="*/ 3789189 h 4054362"/>
              <a:gd name="connsiteX4" fmla="*/ 1325835 w 1591008"/>
              <a:gd name="connsiteY4" fmla="*/ 4054362 h 4054362"/>
              <a:gd name="connsiteX5" fmla="*/ 265173 w 1591008"/>
              <a:gd name="connsiteY5" fmla="*/ 4054362 h 4054362"/>
              <a:gd name="connsiteX6" fmla="*/ 0 w 1591008"/>
              <a:gd name="connsiteY6" fmla="*/ 3789189 h 4054362"/>
              <a:gd name="connsiteX7" fmla="*/ 0 w 1591008"/>
              <a:gd name="connsiteY7" fmla="*/ 265173 h 4054362"/>
              <a:gd name="connsiteX8" fmla="*/ 265173 w 1591008"/>
              <a:gd name="connsiteY8" fmla="*/ 0 h 4054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1008" h="4054362">
                <a:moveTo>
                  <a:pt x="265173" y="0"/>
                </a:moveTo>
                <a:lnTo>
                  <a:pt x="1325835" y="0"/>
                </a:lnTo>
                <a:cubicBezTo>
                  <a:pt x="1472286" y="0"/>
                  <a:pt x="1591008" y="118722"/>
                  <a:pt x="1591008" y="265173"/>
                </a:cubicBezTo>
                <a:lnTo>
                  <a:pt x="1591008" y="3789189"/>
                </a:lnTo>
                <a:cubicBezTo>
                  <a:pt x="1591008" y="3935640"/>
                  <a:pt x="1472286" y="4054362"/>
                  <a:pt x="1325835" y="4054362"/>
                </a:cubicBezTo>
                <a:lnTo>
                  <a:pt x="265173" y="4054362"/>
                </a:lnTo>
                <a:cubicBezTo>
                  <a:pt x="118722" y="4054362"/>
                  <a:pt x="0" y="3935640"/>
                  <a:pt x="0" y="3789189"/>
                </a:cubicBezTo>
                <a:lnTo>
                  <a:pt x="0" y="265173"/>
                </a:lnTo>
                <a:cubicBezTo>
                  <a:pt x="0" y="118722"/>
                  <a:pt x="118722" y="0"/>
                  <a:pt x="265173" y="0"/>
                </a:cubicBezTo>
                <a:close/>
              </a:path>
            </a:pathLst>
          </a:custGeom>
        </p:spPr>
      </p:pic>
      <p:pic>
        <p:nvPicPr>
          <p:cNvPr id="342" name="Рисунок 341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" t="2409" r="1222" b="490"/>
          <a:stretch>
            <a:fillRect/>
          </a:stretch>
        </p:blipFill>
        <p:spPr>
          <a:xfrm>
            <a:off x="2536273" y="2229994"/>
            <a:ext cx="3373207" cy="4453132"/>
          </a:xfrm>
          <a:custGeom>
            <a:avLst/>
            <a:gdLst>
              <a:gd name="connsiteX0" fmla="*/ 562212 w 3373207"/>
              <a:gd name="connsiteY0" fmla="*/ 0 h 4453132"/>
              <a:gd name="connsiteX1" fmla="*/ 2810995 w 3373207"/>
              <a:gd name="connsiteY1" fmla="*/ 0 h 4453132"/>
              <a:gd name="connsiteX2" fmla="*/ 3373207 w 3373207"/>
              <a:gd name="connsiteY2" fmla="*/ 562212 h 4453132"/>
              <a:gd name="connsiteX3" fmla="*/ 3373207 w 3373207"/>
              <a:gd name="connsiteY3" fmla="*/ 3890920 h 4453132"/>
              <a:gd name="connsiteX4" fmla="*/ 2810995 w 3373207"/>
              <a:gd name="connsiteY4" fmla="*/ 4453132 h 4453132"/>
              <a:gd name="connsiteX5" fmla="*/ 562212 w 3373207"/>
              <a:gd name="connsiteY5" fmla="*/ 4453132 h 4453132"/>
              <a:gd name="connsiteX6" fmla="*/ 0 w 3373207"/>
              <a:gd name="connsiteY6" fmla="*/ 3890920 h 4453132"/>
              <a:gd name="connsiteX7" fmla="*/ 0 w 3373207"/>
              <a:gd name="connsiteY7" fmla="*/ 562212 h 4453132"/>
              <a:gd name="connsiteX8" fmla="*/ 562212 w 3373207"/>
              <a:gd name="connsiteY8" fmla="*/ 0 h 4453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73207" h="4453132">
                <a:moveTo>
                  <a:pt x="562212" y="0"/>
                </a:moveTo>
                <a:lnTo>
                  <a:pt x="2810995" y="0"/>
                </a:lnTo>
                <a:cubicBezTo>
                  <a:pt x="3121496" y="0"/>
                  <a:pt x="3373207" y="251711"/>
                  <a:pt x="3373207" y="562212"/>
                </a:cubicBezTo>
                <a:lnTo>
                  <a:pt x="3373207" y="3890920"/>
                </a:lnTo>
                <a:cubicBezTo>
                  <a:pt x="3373207" y="4201421"/>
                  <a:pt x="3121496" y="4453132"/>
                  <a:pt x="2810995" y="4453132"/>
                </a:cubicBezTo>
                <a:lnTo>
                  <a:pt x="562212" y="4453132"/>
                </a:lnTo>
                <a:cubicBezTo>
                  <a:pt x="251711" y="4453132"/>
                  <a:pt x="0" y="4201421"/>
                  <a:pt x="0" y="3890920"/>
                </a:cubicBezTo>
                <a:lnTo>
                  <a:pt x="0" y="562212"/>
                </a:lnTo>
                <a:cubicBezTo>
                  <a:pt x="0" y="251711"/>
                  <a:pt x="251711" y="0"/>
                  <a:pt x="562212" y="0"/>
                </a:cubicBezTo>
                <a:close/>
              </a:path>
            </a:pathLst>
          </a:custGeom>
        </p:spPr>
      </p:pic>
      <p:pic>
        <p:nvPicPr>
          <p:cNvPr id="343" name="Рисунок 342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9" t="10816" r="20352" b="1920"/>
          <a:stretch>
            <a:fillRect/>
          </a:stretch>
        </p:blipFill>
        <p:spPr>
          <a:xfrm>
            <a:off x="249943" y="4275696"/>
            <a:ext cx="2144019" cy="2354679"/>
          </a:xfrm>
          <a:custGeom>
            <a:avLst/>
            <a:gdLst>
              <a:gd name="connsiteX0" fmla="*/ 347830 w 2380011"/>
              <a:gd name="connsiteY0" fmla="*/ 0 h 2086941"/>
              <a:gd name="connsiteX1" fmla="*/ 2032181 w 2380011"/>
              <a:gd name="connsiteY1" fmla="*/ 0 h 2086941"/>
              <a:gd name="connsiteX2" fmla="*/ 2380011 w 2380011"/>
              <a:gd name="connsiteY2" fmla="*/ 347830 h 2086941"/>
              <a:gd name="connsiteX3" fmla="*/ 2380011 w 2380011"/>
              <a:gd name="connsiteY3" fmla="*/ 1739111 h 2086941"/>
              <a:gd name="connsiteX4" fmla="*/ 2032181 w 2380011"/>
              <a:gd name="connsiteY4" fmla="*/ 2086941 h 2086941"/>
              <a:gd name="connsiteX5" fmla="*/ 347830 w 2380011"/>
              <a:gd name="connsiteY5" fmla="*/ 2086941 h 2086941"/>
              <a:gd name="connsiteX6" fmla="*/ 0 w 2380011"/>
              <a:gd name="connsiteY6" fmla="*/ 1739111 h 2086941"/>
              <a:gd name="connsiteX7" fmla="*/ 0 w 2380011"/>
              <a:gd name="connsiteY7" fmla="*/ 347830 h 2086941"/>
              <a:gd name="connsiteX8" fmla="*/ 347830 w 2380011"/>
              <a:gd name="connsiteY8" fmla="*/ 0 h 208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80011" h="2086941">
                <a:moveTo>
                  <a:pt x="347830" y="0"/>
                </a:moveTo>
                <a:lnTo>
                  <a:pt x="2032181" y="0"/>
                </a:lnTo>
                <a:cubicBezTo>
                  <a:pt x="2224282" y="0"/>
                  <a:pt x="2380011" y="155729"/>
                  <a:pt x="2380011" y="347830"/>
                </a:cubicBezTo>
                <a:lnTo>
                  <a:pt x="2380011" y="1739111"/>
                </a:lnTo>
                <a:cubicBezTo>
                  <a:pt x="2380011" y="1931212"/>
                  <a:pt x="2224282" y="2086941"/>
                  <a:pt x="2032181" y="2086941"/>
                </a:cubicBezTo>
                <a:lnTo>
                  <a:pt x="347830" y="2086941"/>
                </a:lnTo>
                <a:cubicBezTo>
                  <a:pt x="155729" y="2086941"/>
                  <a:pt x="0" y="1931212"/>
                  <a:pt x="0" y="1739111"/>
                </a:cubicBezTo>
                <a:lnTo>
                  <a:pt x="0" y="347830"/>
                </a:lnTo>
                <a:cubicBezTo>
                  <a:pt x="0" y="155729"/>
                  <a:pt x="155729" y="0"/>
                  <a:pt x="347830" y="0"/>
                </a:cubicBezTo>
                <a:close/>
              </a:path>
            </a:pathLst>
          </a:custGeom>
        </p:spPr>
      </p:pic>
      <p:pic>
        <p:nvPicPr>
          <p:cNvPr id="344" name="Рисунок 343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" t="4050" r="2122" b="4685"/>
          <a:stretch>
            <a:fillRect/>
          </a:stretch>
        </p:blipFill>
        <p:spPr>
          <a:xfrm>
            <a:off x="2531064" y="121239"/>
            <a:ext cx="3391044" cy="1967948"/>
          </a:xfrm>
          <a:custGeom>
            <a:avLst/>
            <a:gdLst>
              <a:gd name="connsiteX0" fmla="*/ 321372 w 2721500"/>
              <a:gd name="connsiteY0" fmla="*/ 0 h 1928191"/>
              <a:gd name="connsiteX1" fmla="*/ 2400128 w 2721500"/>
              <a:gd name="connsiteY1" fmla="*/ 0 h 1928191"/>
              <a:gd name="connsiteX2" fmla="*/ 2721500 w 2721500"/>
              <a:gd name="connsiteY2" fmla="*/ 321372 h 1928191"/>
              <a:gd name="connsiteX3" fmla="*/ 2721500 w 2721500"/>
              <a:gd name="connsiteY3" fmla="*/ 1606819 h 1928191"/>
              <a:gd name="connsiteX4" fmla="*/ 2400128 w 2721500"/>
              <a:gd name="connsiteY4" fmla="*/ 1928191 h 1928191"/>
              <a:gd name="connsiteX5" fmla="*/ 321372 w 2721500"/>
              <a:gd name="connsiteY5" fmla="*/ 1928191 h 1928191"/>
              <a:gd name="connsiteX6" fmla="*/ 0 w 2721500"/>
              <a:gd name="connsiteY6" fmla="*/ 1606819 h 1928191"/>
              <a:gd name="connsiteX7" fmla="*/ 0 w 2721500"/>
              <a:gd name="connsiteY7" fmla="*/ 321372 h 1928191"/>
              <a:gd name="connsiteX8" fmla="*/ 321372 w 2721500"/>
              <a:gd name="connsiteY8" fmla="*/ 0 h 1928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21500" h="1928191">
                <a:moveTo>
                  <a:pt x="321372" y="0"/>
                </a:moveTo>
                <a:lnTo>
                  <a:pt x="2400128" y="0"/>
                </a:lnTo>
                <a:cubicBezTo>
                  <a:pt x="2577617" y="0"/>
                  <a:pt x="2721500" y="143883"/>
                  <a:pt x="2721500" y="321372"/>
                </a:cubicBezTo>
                <a:lnTo>
                  <a:pt x="2721500" y="1606819"/>
                </a:lnTo>
                <a:cubicBezTo>
                  <a:pt x="2721500" y="1784308"/>
                  <a:pt x="2577617" y="1928191"/>
                  <a:pt x="2400128" y="1928191"/>
                </a:cubicBezTo>
                <a:lnTo>
                  <a:pt x="321372" y="1928191"/>
                </a:lnTo>
                <a:cubicBezTo>
                  <a:pt x="143883" y="1928191"/>
                  <a:pt x="0" y="1784308"/>
                  <a:pt x="0" y="1606819"/>
                </a:cubicBezTo>
                <a:lnTo>
                  <a:pt x="0" y="321372"/>
                </a:lnTo>
                <a:cubicBezTo>
                  <a:pt x="0" y="143883"/>
                  <a:pt x="143883" y="0"/>
                  <a:pt x="321372" y="0"/>
                </a:cubicBezTo>
                <a:close/>
              </a:path>
            </a:pathLst>
          </a:custGeom>
        </p:spPr>
      </p:pic>
      <p:sp>
        <p:nvSpPr>
          <p:cNvPr id="390" name="Прямоугольник 389"/>
          <p:cNvSpPr/>
          <p:nvPr/>
        </p:nvSpPr>
        <p:spPr>
          <a:xfrm>
            <a:off x="6490770" y="1919912"/>
            <a:ext cx="3636460" cy="45670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431800">
              <a:srgbClr val="7030A0">
                <a:alpha val="32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1" name="Рисунок 390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567503" y="4488841"/>
            <a:ext cx="3498848" cy="1982102"/>
          </a:xfrm>
          <a:prstGeom prst="rect">
            <a:avLst/>
          </a:prstGeom>
        </p:spPr>
      </p:pic>
      <p:sp>
        <p:nvSpPr>
          <p:cNvPr id="392" name="Прямоугольник 391"/>
          <p:cNvSpPr/>
          <p:nvPr/>
        </p:nvSpPr>
        <p:spPr>
          <a:xfrm>
            <a:off x="6666320" y="4544500"/>
            <a:ext cx="1860605" cy="36576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А В Г У С Т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</p:txBody>
      </p:sp>
      <p:sp>
        <p:nvSpPr>
          <p:cNvPr id="393" name="Овал 392"/>
          <p:cNvSpPr/>
          <p:nvPr/>
        </p:nvSpPr>
        <p:spPr>
          <a:xfrm>
            <a:off x="8615733" y="5212411"/>
            <a:ext cx="483686" cy="41346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4" name="Рисунок 393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503" y="1971072"/>
            <a:ext cx="3421323" cy="243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272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11111E-6 L -0.10937 0.476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69" y="238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25" grpId="0"/>
      <p:bldP spid="266" grpId="0"/>
      <p:bldP spid="266" grpId="1"/>
      <p:bldP spid="294" grpId="0" animBg="1"/>
      <p:bldP spid="295" grpId="0"/>
      <p:bldP spid="390" grpId="0" animBg="1"/>
      <p:bldP spid="392" grpId="0" animBg="1"/>
      <p:bldP spid="39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0473" y="-14525"/>
            <a:ext cx="6762750" cy="697230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-285203" y="-1154533"/>
            <a:ext cx="6327228" cy="85137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1028388" y="104128"/>
            <a:ext cx="5014169" cy="1070046"/>
            <a:chOff x="3504878" y="329915"/>
            <a:chExt cx="5664200" cy="1070046"/>
          </a:xfrm>
        </p:grpSpPr>
        <p:sp>
          <p:nvSpPr>
            <p:cNvPr id="5" name="Овальная выноска 4"/>
            <p:cNvSpPr/>
            <p:nvPr/>
          </p:nvSpPr>
          <p:spPr>
            <a:xfrm>
              <a:off x="3504878" y="329915"/>
              <a:ext cx="5664200" cy="1070046"/>
            </a:xfrm>
            <a:prstGeom prst="wedgeEllipseCallout">
              <a:avLst>
                <a:gd name="adj1" fmla="val -39656"/>
                <a:gd name="adj2" fmla="val 527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4055744" y="426167"/>
              <a:ext cx="4562467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>
                <a:spcAft>
                  <a:spcPts val="0"/>
                </a:spcAft>
              </a:pPr>
              <a:r>
                <a:rPr lang="ru-RU" sz="4000" dirty="0" smtClean="0">
                  <a:latin typeface="Gabriola" panose="04040605051002020D02" pitchFamily="82" charset="0"/>
                  <a:ea typeface="Times New Roman" panose="02020603050405020304" pitchFamily="18" charset="0"/>
                </a:rPr>
                <a:t>Ландыш – «нота сердца». </a:t>
              </a:r>
              <a:endParaRPr lang="ru-RU" sz="3600" dirty="0">
                <a:effectLst/>
                <a:latin typeface="Gabriola" panose="04040605051002020D02" pitchFamily="82" charset="0"/>
                <a:ea typeface="Times New Roman" panose="02020603050405020304" pitchFamily="18" charset="0"/>
              </a:endParaRP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56242" y1="49946" x2="52303" y2="49946"/>
                        <a14:foregroundMark x1="64424" y1="49516" x2="57212" y2="49946"/>
                        <a14:foregroundMark x1="59758" y1="53283" x2="57455" y2="56189"/>
                        <a14:foregroundMark x1="20000" y1="45856" x2="20000" y2="50377"/>
                        <a14:backgroundMark x1="78485" y1="47470" x2="66303" y2="27557"/>
                        <a14:backgroundMark x1="71939" y1="18837" x2="52970" y2="275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5046171" y="-753705"/>
            <a:ext cx="12824816" cy="7218069"/>
          </a:xfrm>
          <a:prstGeom prst="rect">
            <a:avLst/>
          </a:prstGeom>
        </p:spPr>
      </p:pic>
      <p:grpSp>
        <p:nvGrpSpPr>
          <p:cNvPr id="49" name="Группа 48"/>
          <p:cNvGrpSpPr/>
          <p:nvPr/>
        </p:nvGrpSpPr>
        <p:grpSpPr>
          <a:xfrm>
            <a:off x="709822" y="3064514"/>
            <a:ext cx="4171426" cy="4427677"/>
            <a:chOff x="5871227" y="2260539"/>
            <a:chExt cx="4341809" cy="4340860"/>
          </a:xfrm>
        </p:grpSpPr>
        <p:pic>
          <p:nvPicPr>
            <p:cNvPr id="50" name="Рисунок 49" descr="Picture background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09" t="11865" r="4967" b="14740"/>
            <a:stretch>
              <a:fillRect/>
            </a:stretch>
          </p:blipFill>
          <p:spPr bwMode="auto">
            <a:xfrm rot="20453572">
              <a:off x="7709467" y="5684759"/>
              <a:ext cx="2418018" cy="893481"/>
            </a:xfrm>
            <a:custGeom>
              <a:avLst/>
              <a:gdLst>
                <a:gd name="connsiteX0" fmla="*/ 2577793 w 3029006"/>
                <a:gd name="connsiteY0" fmla="*/ 0 h 1137932"/>
                <a:gd name="connsiteX1" fmla="*/ 3029006 w 3029006"/>
                <a:gd name="connsiteY1" fmla="*/ 1042620 h 1137932"/>
                <a:gd name="connsiteX2" fmla="*/ 0 w 3029006"/>
                <a:gd name="connsiteY2" fmla="*/ 1137932 h 1137932"/>
                <a:gd name="connsiteX3" fmla="*/ 384769 w 3029006"/>
                <a:gd name="connsiteY3" fmla="*/ 69007 h 11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9006" h="1137932">
                  <a:moveTo>
                    <a:pt x="2577793" y="0"/>
                  </a:moveTo>
                  <a:lnTo>
                    <a:pt x="3029006" y="1042620"/>
                  </a:lnTo>
                  <a:lnTo>
                    <a:pt x="0" y="1137932"/>
                  </a:lnTo>
                  <a:lnTo>
                    <a:pt x="384769" y="69007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tx1"/>
              </a:solidFill>
            </a:ln>
          </p:spPr>
        </p:pic>
        <p:grpSp>
          <p:nvGrpSpPr>
            <p:cNvPr id="51" name="Группа 50"/>
            <p:cNvGrpSpPr/>
            <p:nvPr/>
          </p:nvGrpSpPr>
          <p:grpSpPr>
            <a:xfrm>
              <a:off x="5871227" y="2260539"/>
              <a:ext cx="4341809" cy="4340860"/>
              <a:chOff x="5948138" y="2721784"/>
              <a:chExt cx="4341809" cy="4340860"/>
            </a:xfrm>
          </p:grpSpPr>
          <p:pic>
            <p:nvPicPr>
              <p:cNvPr id="52" name="Рисунок 51" descr="Picture background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43" t="4505" r="4643" b="40919"/>
              <a:stretch>
                <a:fillRect/>
              </a:stretch>
            </p:blipFill>
            <p:spPr bwMode="auto">
              <a:xfrm>
                <a:off x="6513747" y="5306596"/>
                <a:ext cx="3266773" cy="1288735"/>
              </a:xfrm>
              <a:custGeom>
                <a:avLst/>
                <a:gdLst>
                  <a:gd name="connsiteX0" fmla="*/ 1943957 w 4092226"/>
                  <a:gd name="connsiteY0" fmla="*/ 0 h 1641325"/>
                  <a:gd name="connsiteX1" fmla="*/ 4092226 w 4092226"/>
                  <a:gd name="connsiteY1" fmla="*/ 811368 h 1641325"/>
                  <a:gd name="connsiteX2" fmla="*/ 2148269 w 4092226"/>
                  <a:gd name="connsiteY2" fmla="*/ 1641325 h 1641325"/>
                  <a:gd name="connsiteX3" fmla="*/ 0 w 4092226"/>
                  <a:gd name="connsiteY3" fmla="*/ 829957 h 16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92226" h="1641325">
                    <a:moveTo>
                      <a:pt x="1943957" y="0"/>
                    </a:moveTo>
                    <a:lnTo>
                      <a:pt x="4092226" y="811368"/>
                    </a:lnTo>
                    <a:lnTo>
                      <a:pt x="2148269" y="1641325"/>
                    </a:lnTo>
                    <a:lnTo>
                      <a:pt x="0" y="829957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Рисунок 52" descr="Picture background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52" t="26479" r="669" b="16014"/>
              <a:stretch>
                <a:fillRect/>
              </a:stretch>
            </p:blipFill>
            <p:spPr bwMode="auto">
              <a:xfrm rot="1137156">
                <a:off x="5965502" y="6160097"/>
                <a:ext cx="2330714" cy="902547"/>
              </a:xfrm>
              <a:custGeom>
                <a:avLst/>
                <a:gdLst>
                  <a:gd name="connsiteX0" fmla="*/ 385097 w 2919642"/>
                  <a:gd name="connsiteY0" fmla="*/ 0 h 1149479"/>
                  <a:gd name="connsiteX1" fmla="*/ 2594509 w 2919642"/>
                  <a:gd name="connsiteY1" fmla="*/ 61440 h 1149479"/>
                  <a:gd name="connsiteX2" fmla="*/ 2919642 w 2919642"/>
                  <a:gd name="connsiteY2" fmla="*/ 1149479 h 1149479"/>
                  <a:gd name="connsiteX3" fmla="*/ 0 w 2919642"/>
                  <a:gd name="connsiteY3" fmla="*/ 1068288 h 1149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9642" h="1149479">
                    <a:moveTo>
                      <a:pt x="385097" y="0"/>
                    </a:moveTo>
                    <a:lnTo>
                      <a:pt x="2594509" y="61440"/>
                    </a:lnTo>
                    <a:lnTo>
                      <a:pt x="2919642" y="1149479"/>
                    </a:lnTo>
                    <a:lnTo>
                      <a:pt x="0" y="1068288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Рисунок 53" descr="https://avatars.mds.yandex.net/i?id=0dd6c5629d26eb0010525ba0fd6ce9aa727e5ee2-4502683-images-thumbs&amp;n=13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49" t="16108" r="7602" b="6862"/>
              <a:stretch>
                <a:fillRect/>
              </a:stretch>
            </p:blipFill>
            <p:spPr bwMode="auto">
              <a:xfrm rot="1057397">
                <a:off x="6562882" y="4567705"/>
                <a:ext cx="1641074" cy="998910"/>
              </a:xfrm>
              <a:custGeom>
                <a:avLst/>
                <a:gdLst>
                  <a:gd name="connsiteX0" fmla="*/ 461577 w 2055743"/>
                  <a:gd name="connsiteY0" fmla="*/ 0 h 1272206"/>
                  <a:gd name="connsiteX1" fmla="*/ 1714293 w 2055743"/>
                  <a:gd name="connsiteY1" fmla="*/ 63303 h 1272206"/>
                  <a:gd name="connsiteX2" fmla="*/ 2055743 w 2055743"/>
                  <a:gd name="connsiteY2" fmla="*/ 1272206 h 1272206"/>
                  <a:gd name="connsiteX3" fmla="*/ 0 w 2055743"/>
                  <a:gd name="connsiteY3" fmla="*/ 1168325 h 1272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5743" h="1272206">
                    <a:moveTo>
                      <a:pt x="461577" y="0"/>
                    </a:moveTo>
                    <a:lnTo>
                      <a:pt x="1714293" y="63303"/>
                    </a:lnTo>
                    <a:lnTo>
                      <a:pt x="2055743" y="1272206"/>
                    </a:lnTo>
                    <a:lnTo>
                      <a:pt x="0" y="1168325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5" name="Рисунок 54" descr="Picture background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597" t="4763" r="6311" b="2197"/>
              <a:stretch>
                <a:fillRect/>
              </a:stretch>
            </p:blipFill>
            <p:spPr bwMode="auto">
              <a:xfrm rot="17392254">
                <a:off x="7699208" y="3629361"/>
                <a:ext cx="611029" cy="1642009"/>
              </a:xfrm>
              <a:custGeom>
                <a:avLst/>
                <a:gdLst>
                  <a:gd name="connsiteX0" fmla="*/ 37249 w 778203"/>
                  <a:gd name="connsiteY0" fmla="*/ 0 h 2056914"/>
                  <a:gd name="connsiteX1" fmla="*/ 778203 w 778203"/>
                  <a:gd name="connsiteY1" fmla="*/ 820465 h 2056914"/>
                  <a:gd name="connsiteX2" fmla="*/ 740953 w 778203"/>
                  <a:gd name="connsiteY2" fmla="*/ 2056914 h 2056914"/>
                  <a:gd name="connsiteX3" fmla="*/ 0 w 778203"/>
                  <a:gd name="connsiteY3" fmla="*/ 1236449 h 205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8203" h="2056914">
                    <a:moveTo>
                      <a:pt x="37249" y="0"/>
                    </a:moveTo>
                    <a:lnTo>
                      <a:pt x="778203" y="820465"/>
                    </a:lnTo>
                    <a:lnTo>
                      <a:pt x="740953" y="2056914"/>
                    </a:lnTo>
                    <a:lnTo>
                      <a:pt x="0" y="1236449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7" name="Группа 56"/>
              <p:cNvGrpSpPr/>
              <p:nvPr/>
            </p:nvGrpSpPr>
            <p:grpSpPr>
              <a:xfrm>
                <a:off x="5948138" y="2721784"/>
                <a:ext cx="4341809" cy="4320048"/>
                <a:chOff x="5423452" y="2721784"/>
                <a:chExt cx="4341809" cy="4320048"/>
              </a:xfrm>
            </p:grpSpPr>
            <p:grpSp>
              <p:nvGrpSpPr>
                <p:cNvPr id="58" name="Группа 57"/>
                <p:cNvGrpSpPr/>
                <p:nvPr/>
              </p:nvGrpSpPr>
              <p:grpSpPr>
                <a:xfrm>
                  <a:off x="5423452" y="2767865"/>
                  <a:ext cx="4341809" cy="4273967"/>
                  <a:chOff x="-960345" y="631061"/>
                  <a:chExt cx="5438904" cy="5443302"/>
                </a:xfrm>
              </p:grpSpPr>
              <p:sp>
                <p:nvSpPr>
                  <p:cNvPr id="102" name="Параллелограмм 101"/>
                  <p:cNvSpPr/>
                  <p:nvPr/>
                </p:nvSpPr>
                <p:spPr>
                  <a:xfrm rot="1241447">
                    <a:off x="-202256" y="3908572"/>
                    <a:ext cx="3821713" cy="1463272"/>
                  </a:xfrm>
                  <a:prstGeom prst="parallelogram">
                    <a:avLst>
                      <a:gd name="adj" fmla="val 104241"/>
                    </a:avLst>
                  </a:prstGeom>
                  <a:solidFill>
                    <a:schemeClr val="bg1">
                      <a:alpha val="75000"/>
                    </a:schemeClr>
                  </a:solidFill>
                  <a:ln>
                    <a:solidFill>
                      <a:schemeClr val="tx1"/>
                    </a:solidFill>
                  </a:ln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03" name="Параллелограмм 102"/>
                  <p:cNvSpPr/>
                  <p:nvPr/>
                </p:nvSpPr>
                <p:spPr>
                  <a:xfrm rot="1263392">
                    <a:off x="542547" y="2384589"/>
                    <a:ext cx="2146705" cy="807830"/>
                  </a:xfrm>
                  <a:prstGeom prst="parallelogram">
                    <a:avLst>
                      <a:gd name="adj" fmla="val 104241"/>
                    </a:avLst>
                  </a:prstGeom>
                  <a:solidFill>
                    <a:schemeClr val="bg1">
                      <a:alpha val="80000"/>
                    </a:schemeClr>
                  </a:solidFill>
                  <a:ln>
                    <a:solidFill>
                      <a:schemeClr val="tx1"/>
                    </a:solidFill>
                  </a:ln>
                  <a:scene3d>
                    <a:camera prst="orthographicFront">
                      <a:rot lat="0" lon="0" rev="0"/>
                    </a:camera>
                    <a:lightRig rig="threePt" dir="t"/>
                  </a:scene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04" name="Трапеция 103"/>
                  <p:cNvSpPr/>
                  <p:nvPr/>
                </p:nvSpPr>
                <p:spPr>
                  <a:xfrm rot="1220166">
                    <a:off x="-165028" y="2966705"/>
                    <a:ext cx="2058366" cy="1190131"/>
                  </a:xfrm>
                  <a:prstGeom prst="trapezoid">
                    <a:avLst>
                      <a:gd name="adj" fmla="val 33780"/>
                    </a:avLst>
                  </a:prstGeom>
                  <a:solidFill>
                    <a:schemeClr val="bg1">
                      <a:alpha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grpSp>
                <p:nvGrpSpPr>
                  <p:cNvPr id="105" name="Группа 104"/>
                  <p:cNvGrpSpPr/>
                  <p:nvPr/>
                </p:nvGrpSpPr>
                <p:grpSpPr>
                  <a:xfrm>
                    <a:off x="577185" y="631061"/>
                    <a:ext cx="1847533" cy="1945203"/>
                    <a:chOff x="6746053" y="1057318"/>
                    <a:chExt cx="1847533" cy="1945203"/>
                  </a:xfrm>
                </p:grpSpPr>
                <p:pic>
                  <p:nvPicPr>
                    <p:cNvPr id="108" name="Рисунок 107" descr="Picture background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5619" t="5001" r="44155" b="12636"/>
                    <a:stretch>
                      <a:fillRect/>
                    </a:stretch>
                  </p:blipFill>
                  <p:spPr bwMode="auto">
                    <a:xfrm rot="20620821">
                      <a:off x="6746053" y="1255181"/>
                      <a:ext cx="1304221" cy="1747340"/>
                    </a:xfrm>
                    <a:custGeom>
                      <a:avLst/>
                      <a:gdLst>
                        <a:gd name="connsiteX0" fmla="*/ 1304221 w 1304221"/>
                        <a:gd name="connsiteY0" fmla="*/ 0 h 1747340"/>
                        <a:gd name="connsiteX1" fmla="*/ 805868 w 1304221"/>
                        <a:gd name="connsiteY1" fmla="*/ 1747340 h 1747340"/>
                        <a:gd name="connsiteX2" fmla="*/ 0 w 1304221"/>
                        <a:gd name="connsiteY2" fmla="*/ 1170014 h 17473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304221" h="1747340">
                          <a:moveTo>
                            <a:pt x="1304221" y="0"/>
                          </a:moveTo>
                          <a:lnTo>
                            <a:pt x="805868" y="1747340"/>
                          </a:lnTo>
                          <a:lnTo>
                            <a:pt x="0" y="1170014"/>
                          </a:lnTo>
                          <a:close/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109" name="Рисунок 108" descr="Picture background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1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6303" t="7313" r="22749" b="10011"/>
                    <a:stretch>
                      <a:fillRect/>
                    </a:stretch>
                  </p:blipFill>
                  <p:spPr bwMode="auto">
                    <a:xfrm rot="20620821">
                      <a:off x="7530290" y="1057318"/>
                      <a:ext cx="1063296" cy="1754000"/>
                    </a:xfrm>
                    <a:custGeom>
                      <a:avLst/>
                      <a:gdLst>
                        <a:gd name="connsiteX0" fmla="*/ 488799 w 1063296"/>
                        <a:gd name="connsiteY0" fmla="*/ 0 h 1754000"/>
                        <a:gd name="connsiteX1" fmla="*/ 1063296 w 1063296"/>
                        <a:gd name="connsiteY1" fmla="*/ 1706667 h 1754000"/>
                        <a:gd name="connsiteX2" fmla="*/ 0 w 1063296"/>
                        <a:gd name="connsiteY2" fmla="*/ 1754000 h 175400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1063296" h="1754000">
                          <a:moveTo>
                            <a:pt x="488799" y="0"/>
                          </a:moveTo>
                          <a:lnTo>
                            <a:pt x="1063296" y="1706667"/>
                          </a:lnTo>
                          <a:lnTo>
                            <a:pt x="0" y="1754000"/>
                          </a:lnTo>
                          <a:close/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sp>
                <p:nvSpPr>
                  <p:cNvPr id="106" name="Трапеция 105"/>
                  <p:cNvSpPr/>
                  <p:nvPr/>
                </p:nvSpPr>
                <p:spPr>
                  <a:xfrm rot="1232730">
                    <a:off x="-960345" y="4995782"/>
                    <a:ext cx="2920771" cy="1078581"/>
                  </a:xfrm>
                  <a:prstGeom prst="trapezoid">
                    <a:avLst>
                      <a:gd name="adj" fmla="val 32937"/>
                    </a:avLst>
                  </a:prstGeom>
                  <a:solidFill>
                    <a:schemeClr val="bg1">
                      <a:alpha val="7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07" name="Трапеция 106"/>
                  <p:cNvSpPr/>
                  <p:nvPr/>
                </p:nvSpPr>
                <p:spPr>
                  <a:xfrm rot="20345434">
                    <a:off x="1392993" y="4977723"/>
                    <a:ext cx="3085566" cy="1056295"/>
                  </a:xfrm>
                  <a:prstGeom prst="trapezoid">
                    <a:avLst>
                      <a:gd name="adj" fmla="val 39591"/>
                    </a:avLst>
                  </a:prstGeom>
                  <a:solidFill>
                    <a:schemeClr val="bg1">
                      <a:alpha val="7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pic>
              <p:nvPicPr>
                <p:cNvPr id="63" name="Рисунок 62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521" t="332" r="2647" b="2325"/>
                <a:stretch>
                  <a:fillRect/>
                </a:stretch>
              </p:blipFill>
              <p:spPr bwMode="auto">
                <a:xfrm rot="420565">
                  <a:off x="7469151" y="4481650"/>
                  <a:ext cx="1658789" cy="1401690"/>
                </a:xfrm>
                <a:custGeom>
                  <a:avLst/>
                  <a:gdLst>
                    <a:gd name="connsiteX0" fmla="*/ 982755 w 1952058"/>
                    <a:gd name="connsiteY0" fmla="*/ 0 h 1785185"/>
                    <a:gd name="connsiteX1" fmla="*/ 1952058 w 1952058"/>
                    <a:gd name="connsiteY1" fmla="*/ 837596 h 1785185"/>
                    <a:gd name="connsiteX2" fmla="*/ 127996 w 1952058"/>
                    <a:gd name="connsiteY2" fmla="*/ 1785185 h 1785185"/>
                    <a:gd name="connsiteX3" fmla="*/ 0 w 1952058"/>
                    <a:gd name="connsiteY3" fmla="*/ 510535 h 1785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52058" h="1785185">
                      <a:moveTo>
                        <a:pt x="982755" y="0"/>
                      </a:moveTo>
                      <a:lnTo>
                        <a:pt x="1952058" y="837596"/>
                      </a:lnTo>
                      <a:lnTo>
                        <a:pt x="127996" y="1785185"/>
                      </a:lnTo>
                      <a:lnTo>
                        <a:pt x="0" y="510535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5" name="Равнобедренный треугольник 64"/>
                <p:cNvSpPr/>
                <p:nvPr/>
              </p:nvSpPr>
              <p:spPr>
                <a:xfrm rot="1157898">
                  <a:off x="6934440" y="2772654"/>
                  <a:ext cx="811374" cy="1380733"/>
                </a:xfrm>
                <a:prstGeom prst="triangle">
                  <a:avLst>
                    <a:gd name="adj" fmla="val 38215"/>
                  </a:avLst>
                </a:prstGeom>
                <a:solidFill>
                  <a:schemeClr val="bg1">
                    <a:lumMod val="95000"/>
                    <a:alpha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6" name="Равнобедренный треугольник 65"/>
                <p:cNvSpPr/>
                <p:nvPr/>
              </p:nvSpPr>
              <p:spPr>
                <a:xfrm rot="20514493" flipH="1">
                  <a:off x="7224648" y="2721784"/>
                  <a:ext cx="891283" cy="1423916"/>
                </a:xfrm>
                <a:prstGeom prst="triangle">
                  <a:avLst>
                    <a:gd name="adj" fmla="val 46792"/>
                  </a:avLst>
                </a:prstGeom>
                <a:solidFill>
                  <a:schemeClr val="bg1">
                    <a:lumMod val="95000"/>
                    <a:alpha val="7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</p:grpSp>
      </p:grpSp>
      <p:sp>
        <p:nvSpPr>
          <p:cNvPr id="110" name="Прямоугольник 109"/>
          <p:cNvSpPr/>
          <p:nvPr/>
        </p:nvSpPr>
        <p:spPr>
          <a:xfrm rot="20438274">
            <a:off x="2134083" y="6052790"/>
            <a:ext cx="17251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Gabriola" panose="04040605051002020D02" pitchFamily="82" charset="0"/>
              </a:rPr>
              <a:t>Ноты сердца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01224" y="1231955"/>
            <a:ext cx="43226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Даже у К. </a:t>
            </a:r>
            <a:r>
              <a:rPr lang="ru-RU" sz="2800" dirty="0" smtClean="0">
                <a:latin typeface="Gabriola" panose="04040605051002020D02" pitchFamily="82" charset="0"/>
              </a:rPr>
              <a:t>Диора </a:t>
            </a:r>
            <a:r>
              <a:rPr lang="ru-RU" sz="2800" dirty="0">
                <a:latin typeface="Gabriola" panose="04040605051002020D02" pitchFamily="82" charset="0"/>
              </a:rPr>
              <a:t>была своя теплица, где круглый год росли ландыши, которые он всегда вставлял в петлицу пиджака. </a:t>
            </a:r>
            <a:endParaRPr lang="ru-RU" sz="2800" b="1" dirty="0">
              <a:latin typeface="Gabriola" panose="04040605051002020D02" pitchFamily="82" charset="0"/>
            </a:endParaRPr>
          </a:p>
        </p:txBody>
      </p:sp>
      <p:pic>
        <p:nvPicPr>
          <p:cNvPr id="111" name="Рисунок 110" descr="Picture background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74" t="2644" r="20101" b="14111"/>
          <a:stretch>
            <a:fillRect/>
          </a:stretch>
        </p:blipFill>
        <p:spPr bwMode="auto">
          <a:xfrm>
            <a:off x="4167161" y="3307788"/>
            <a:ext cx="1442192" cy="33510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Picture background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96" y="13088"/>
            <a:ext cx="6021497" cy="363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4" name="Группа 113"/>
          <p:cNvGrpSpPr/>
          <p:nvPr/>
        </p:nvGrpSpPr>
        <p:grpSpPr>
          <a:xfrm>
            <a:off x="6252772" y="218031"/>
            <a:ext cx="5397812" cy="1768263"/>
            <a:chOff x="3275335" y="305663"/>
            <a:chExt cx="6097578" cy="1222020"/>
          </a:xfrm>
        </p:grpSpPr>
        <p:sp>
          <p:nvSpPr>
            <p:cNvPr id="115" name="Овальная выноска 114"/>
            <p:cNvSpPr/>
            <p:nvPr/>
          </p:nvSpPr>
          <p:spPr>
            <a:xfrm>
              <a:off x="3275335" y="305663"/>
              <a:ext cx="5664200" cy="1070046"/>
            </a:xfrm>
            <a:prstGeom prst="wedgeEllipseCallout">
              <a:avLst>
                <a:gd name="adj1" fmla="val 40128"/>
                <a:gd name="adj2" fmla="val 5028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Прямоугольник 115"/>
            <p:cNvSpPr/>
            <p:nvPr/>
          </p:nvSpPr>
          <p:spPr>
            <a:xfrm>
              <a:off x="3754470" y="450465"/>
              <a:ext cx="5618443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3200" dirty="0">
                  <a:solidFill>
                    <a:srgbClr val="000000"/>
                  </a:solidFill>
                  <a:latin typeface="Gabriola" panose="04040605051002020D02" pitchFamily="82" charset="0"/>
                </a:rPr>
                <a:t>Ландыш создаёт идеальный аромат чистоты и прохлады.</a:t>
              </a:r>
              <a:endParaRPr lang="ru-RU" sz="3200" dirty="0">
                <a:latin typeface="Gabriola" panose="04040605051002020D02" pitchFamily="82" charset="0"/>
              </a:endParaRPr>
            </a:p>
          </p:txBody>
        </p:sp>
      </p:grpSp>
      <p:sp>
        <p:nvSpPr>
          <p:cNvPr id="117" name="Прямоугольник 116"/>
          <p:cNvSpPr/>
          <p:nvPr/>
        </p:nvSpPr>
        <p:spPr>
          <a:xfrm>
            <a:off x="14396" y="3805592"/>
            <a:ext cx="579414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latin typeface="Gabriola" panose="04040605051002020D02" pitchFamily="82" charset="0"/>
              </a:rPr>
              <a:t>“Фестиваль весны” проводится на территории всей Франции. </a:t>
            </a:r>
            <a:r>
              <a:rPr lang="ru-RU" sz="3200" dirty="0">
                <a:latin typeface="Gabriola" panose="04040605051002020D02" pitchFamily="82" charset="0"/>
              </a:rPr>
              <a:t>Здесь есть такая традиция: чтобы пожелать друг другу здоровья и благополучия, обязательно нужно обменяться букетиками ландышей.</a:t>
            </a:r>
          </a:p>
          <a:p>
            <a:pPr algn="ctr"/>
            <a:endParaRPr lang="ru-RU" sz="3200" dirty="0">
              <a:latin typeface="Gabriola" panose="04040605051002020D02" pitchFamily="82" charset="0"/>
            </a:endParaRPr>
          </a:p>
        </p:txBody>
      </p:sp>
      <p:sp>
        <p:nvSpPr>
          <p:cNvPr id="118" name="Шестиугольник 117"/>
          <p:cNvSpPr/>
          <p:nvPr/>
        </p:nvSpPr>
        <p:spPr>
          <a:xfrm rot="2496714">
            <a:off x="7073" y="-41352"/>
            <a:ext cx="1511526" cy="1295827"/>
          </a:xfrm>
          <a:prstGeom prst="hexagon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9" name="Шестиугольник 118"/>
          <p:cNvSpPr/>
          <p:nvPr/>
        </p:nvSpPr>
        <p:spPr>
          <a:xfrm rot="2496714">
            <a:off x="1512712" y="311169"/>
            <a:ext cx="1511526" cy="1295827"/>
          </a:xfrm>
          <a:prstGeom prst="hexagon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Шестиугольник 119"/>
          <p:cNvSpPr/>
          <p:nvPr/>
        </p:nvSpPr>
        <p:spPr>
          <a:xfrm rot="2496714">
            <a:off x="3018547" y="704138"/>
            <a:ext cx="1511526" cy="1295827"/>
          </a:xfrm>
          <a:prstGeom prst="hexagon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1" name="Шестиугольник 120"/>
          <p:cNvSpPr/>
          <p:nvPr/>
        </p:nvSpPr>
        <p:spPr>
          <a:xfrm rot="2496714">
            <a:off x="4505207" y="1107478"/>
            <a:ext cx="1511526" cy="1295827"/>
          </a:xfrm>
          <a:prstGeom prst="hexagon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2" name="Шестиугольник 121"/>
          <p:cNvSpPr/>
          <p:nvPr/>
        </p:nvSpPr>
        <p:spPr>
          <a:xfrm rot="2496714">
            <a:off x="1122279" y="-1145900"/>
            <a:ext cx="1511526" cy="1295827"/>
          </a:xfrm>
          <a:prstGeom prst="hexagon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3" name="Шестиугольник 122"/>
          <p:cNvSpPr/>
          <p:nvPr/>
        </p:nvSpPr>
        <p:spPr>
          <a:xfrm rot="2496714">
            <a:off x="2628114" y="-752931"/>
            <a:ext cx="1511526" cy="1295827"/>
          </a:xfrm>
          <a:prstGeom prst="hexagon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4" name="Шестиугольник 123"/>
          <p:cNvSpPr/>
          <p:nvPr/>
        </p:nvSpPr>
        <p:spPr>
          <a:xfrm rot="2496714">
            <a:off x="4051669" y="-361673"/>
            <a:ext cx="1511526" cy="1295827"/>
          </a:xfrm>
          <a:prstGeom prst="hexagon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Прямоугольник 124"/>
          <p:cNvSpPr/>
          <p:nvPr/>
        </p:nvSpPr>
        <p:spPr>
          <a:xfrm>
            <a:off x="6312435" y="1986294"/>
            <a:ext cx="3636460" cy="45670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431800">
              <a:srgbClr val="7030A0">
                <a:alpha val="32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26" name="Рисунок 12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9168" y="4555223"/>
            <a:ext cx="3498848" cy="1982102"/>
          </a:xfrm>
          <a:prstGeom prst="rect">
            <a:avLst/>
          </a:prstGeom>
        </p:spPr>
      </p:pic>
      <p:sp>
        <p:nvSpPr>
          <p:cNvPr id="127" name="Прямоугольник 126"/>
          <p:cNvSpPr/>
          <p:nvPr/>
        </p:nvSpPr>
        <p:spPr>
          <a:xfrm>
            <a:off x="6487985" y="4610882"/>
            <a:ext cx="1860605" cy="36576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М А Й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</p:txBody>
      </p:sp>
      <p:sp>
        <p:nvSpPr>
          <p:cNvPr id="128" name="Овал 127"/>
          <p:cNvSpPr/>
          <p:nvPr/>
        </p:nvSpPr>
        <p:spPr>
          <a:xfrm>
            <a:off x="8473905" y="4555223"/>
            <a:ext cx="483686" cy="41346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Прямоугольник 128"/>
          <p:cNvSpPr/>
          <p:nvPr/>
        </p:nvSpPr>
        <p:spPr>
          <a:xfrm>
            <a:off x="6508657" y="4245122"/>
            <a:ext cx="1860605" cy="36576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smtClean="0">
                <a:solidFill>
                  <a:schemeClr val="tx1"/>
                </a:solidFill>
                <a:latin typeface="Gabriola" panose="04040605051002020D02" pitchFamily="82" charset="0"/>
              </a:rPr>
              <a:t>День ландыша</a:t>
            </a:r>
            <a:endParaRPr lang="ru-RU" sz="2400" dirty="0">
              <a:solidFill>
                <a:schemeClr val="tx1"/>
              </a:solidFill>
              <a:latin typeface="Gabriola" panose="04040605051002020D02" pitchFamily="82" charset="0"/>
            </a:endParaRPr>
          </a:p>
        </p:txBody>
      </p:sp>
      <p:pic>
        <p:nvPicPr>
          <p:cNvPr id="130" name="Picture 2" descr="Picture background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430" y="2076488"/>
            <a:ext cx="3484586" cy="216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Рисунок 111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57212" y1="29279" x2="39758" y2="29602"/>
                        <a14:foregroundMark x1="15091" y1="46179" x2="13879" y2="46179"/>
                        <a14:foregroundMark x1="11697" y1="60603" x2="15091" y2="61679"/>
                        <a14:foregroundMark x1="48182" y1="26803" x2="43455" y2="27126"/>
                        <a14:foregroundMark x1="57879" y1="30355" x2="46667" y2="26050"/>
                        <a14:foregroundMark x1="50970" y1="27664" x2="47273" y2="28525"/>
                        <a14:backgroundMark x1="57697" y1="66631" x2="26303" y2="67922"/>
                        <a14:backgroundMark x1="32242" y1="29279" x2="26606" y2="32831"/>
                        <a14:backgroundMark x1="24727" y1="62540" x2="25030" y2="80732"/>
                        <a14:backgroundMark x1="58303" y1="29817" x2="45758" y2="26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6019593" y="661726"/>
            <a:ext cx="8965533" cy="5469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282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25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25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/>
      <p:bldP spid="3" grpId="0"/>
      <p:bldP spid="117" grpId="0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7" grpId="0" animBg="1"/>
      <p:bldP spid="128" grpId="0" animBg="1"/>
      <p:bldP spid="1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Рисунок 5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" t="7032" r="876" b="28740"/>
          <a:stretch>
            <a:fillRect/>
          </a:stretch>
        </p:blipFill>
        <p:spPr>
          <a:xfrm>
            <a:off x="9164935" y="4594190"/>
            <a:ext cx="2830441" cy="2163804"/>
          </a:xfrm>
          <a:custGeom>
            <a:avLst/>
            <a:gdLst>
              <a:gd name="connsiteX0" fmla="*/ 437687 w 3017032"/>
              <a:gd name="connsiteY0" fmla="*/ 0 h 2626068"/>
              <a:gd name="connsiteX1" fmla="*/ 2579345 w 3017032"/>
              <a:gd name="connsiteY1" fmla="*/ 0 h 2626068"/>
              <a:gd name="connsiteX2" fmla="*/ 3017032 w 3017032"/>
              <a:gd name="connsiteY2" fmla="*/ 437687 h 2626068"/>
              <a:gd name="connsiteX3" fmla="*/ 3017032 w 3017032"/>
              <a:gd name="connsiteY3" fmla="*/ 2188381 h 2626068"/>
              <a:gd name="connsiteX4" fmla="*/ 2579345 w 3017032"/>
              <a:gd name="connsiteY4" fmla="*/ 2626068 h 2626068"/>
              <a:gd name="connsiteX5" fmla="*/ 437687 w 3017032"/>
              <a:gd name="connsiteY5" fmla="*/ 2626068 h 2626068"/>
              <a:gd name="connsiteX6" fmla="*/ 0 w 3017032"/>
              <a:gd name="connsiteY6" fmla="*/ 2188381 h 2626068"/>
              <a:gd name="connsiteX7" fmla="*/ 0 w 3017032"/>
              <a:gd name="connsiteY7" fmla="*/ 437687 h 2626068"/>
              <a:gd name="connsiteX8" fmla="*/ 437687 w 3017032"/>
              <a:gd name="connsiteY8" fmla="*/ 0 h 2626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17032" h="2626068">
                <a:moveTo>
                  <a:pt x="437687" y="0"/>
                </a:moveTo>
                <a:lnTo>
                  <a:pt x="2579345" y="0"/>
                </a:lnTo>
                <a:cubicBezTo>
                  <a:pt x="2821073" y="0"/>
                  <a:pt x="3017032" y="195959"/>
                  <a:pt x="3017032" y="437687"/>
                </a:cubicBezTo>
                <a:lnTo>
                  <a:pt x="3017032" y="2188381"/>
                </a:lnTo>
                <a:cubicBezTo>
                  <a:pt x="3017032" y="2430109"/>
                  <a:pt x="2821073" y="2626068"/>
                  <a:pt x="2579345" y="2626068"/>
                </a:cubicBezTo>
                <a:lnTo>
                  <a:pt x="437687" y="2626068"/>
                </a:lnTo>
                <a:cubicBezTo>
                  <a:pt x="195959" y="2626068"/>
                  <a:pt x="0" y="2430109"/>
                  <a:pt x="0" y="2188381"/>
                </a:cubicBezTo>
                <a:lnTo>
                  <a:pt x="0" y="437687"/>
                </a:lnTo>
                <a:cubicBezTo>
                  <a:pt x="0" y="195959"/>
                  <a:pt x="195959" y="0"/>
                  <a:pt x="437687" y="0"/>
                </a:cubicBezTo>
                <a:close/>
              </a:path>
            </a:pathLst>
          </a:custGeom>
        </p:spPr>
      </p:pic>
      <p:sp>
        <p:nvSpPr>
          <p:cNvPr id="8" name="Прямоугольник 7"/>
          <p:cNvSpPr/>
          <p:nvPr/>
        </p:nvSpPr>
        <p:spPr>
          <a:xfrm>
            <a:off x="-399394" y="-922338"/>
            <a:ext cx="6327228" cy="85137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ьная выноска 3"/>
          <p:cNvSpPr/>
          <p:nvPr/>
        </p:nvSpPr>
        <p:spPr>
          <a:xfrm flipH="1">
            <a:off x="1091373" y="106641"/>
            <a:ext cx="4720060" cy="1698898"/>
          </a:xfrm>
          <a:prstGeom prst="wedgeEllipseCallout">
            <a:avLst>
              <a:gd name="adj1" fmla="val 57509"/>
              <a:gd name="adj2" fmla="val 2691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067777" y="-42087"/>
            <a:ext cx="4895003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Рядом с нами, </a:t>
            </a:r>
            <a:endParaRPr lang="ru-RU" sz="3200" dirty="0" smtClean="0">
              <a:solidFill>
                <a:srgbClr val="000000"/>
              </a:solidFill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dirty="0" smtClean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3200" dirty="0" err="1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Булонском</a:t>
            </a:r>
            <a:r>
              <a:rPr lang="ru-RU" sz="3200" dirty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лесу, есть местечко </a:t>
            </a:r>
            <a:r>
              <a:rPr lang="ru-RU" sz="3200" b="1" dirty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сад роз</a:t>
            </a:r>
            <a:r>
              <a:rPr lang="ru-RU" sz="3200" dirty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– «Безделушка».  </a:t>
            </a:r>
            <a:endParaRPr lang="ru-RU" dirty="0">
              <a:effectLst/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944" y="2095876"/>
            <a:ext cx="4645572" cy="456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600988" y="2216858"/>
            <a:ext cx="4246178" cy="3677821"/>
          </a:xfrm>
          <a:prstGeom prst="roundRect">
            <a:avLst/>
          </a:prstGeom>
          <a:solidFill>
            <a:schemeClr val="bg1">
              <a:alpha val="77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i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- Я </a:t>
            </a:r>
            <a:r>
              <a:rPr lang="ru-RU" sz="2800" i="1" dirty="0">
                <a:solidFill>
                  <a:schemeClr val="tx1"/>
                </a:solidFill>
                <a:latin typeface="Gabriola" panose="04040605051002020D02" pitchFamily="82" charset="0"/>
              </a:rPr>
              <a:t>поклялся не покидать Парижа, не простившись с его чудным уголком, с городским садом роз, </a:t>
            </a:r>
            <a:r>
              <a:rPr lang="ru-RU" sz="2800" i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носящим </a:t>
            </a:r>
            <a:r>
              <a:rPr lang="ru-RU" sz="2800" i="1" dirty="0">
                <a:solidFill>
                  <a:schemeClr val="tx1"/>
                </a:solidFill>
                <a:latin typeface="Gabriola" panose="04040605051002020D02" pitchFamily="82" charset="0"/>
              </a:rPr>
              <a:t>название «</a:t>
            </a:r>
            <a:r>
              <a:rPr lang="ru-RU" sz="2800" i="1" dirty="0" err="1">
                <a:solidFill>
                  <a:schemeClr val="tx1"/>
                </a:solidFill>
                <a:latin typeface="Gabriola" panose="04040605051002020D02" pitchFamily="82" charset="0"/>
              </a:rPr>
              <a:t>Bagatelle</a:t>
            </a:r>
            <a:r>
              <a:rPr lang="ru-RU" sz="2800" i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» - «</a:t>
            </a:r>
            <a:r>
              <a:rPr lang="ru-RU" sz="2800" i="1" dirty="0">
                <a:solidFill>
                  <a:schemeClr val="tx1"/>
                </a:solidFill>
                <a:latin typeface="Gabriola" panose="04040605051002020D02" pitchFamily="82" charset="0"/>
              </a:rPr>
              <a:t>Безделушка», - признавался корреспондент </a:t>
            </a:r>
            <a:r>
              <a:rPr lang="ru-RU" sz="2800" i="1" dirty="0" smtClean="0">
                <a:solidFill>
                  <a:schemeClr val="tx1"/>
                </a:solidFill>
                <a:latin typeface="Gabriola" panose="04040605051002020D02" pitchFamily="82" charset="0"/>
              </a:rPr>
              <a:t>французской газеты.</a:t>
            </a:r>
            <a:endParaRPr lang="ru-RU" sz="2800" i="1" dirty="0">
              <a:solidFill>
                <a:schemeClr val="tx1"/>
              </a:solidFill>
              <a:latin typeface="Gabriola" panose="04040605051002020D02" pitchFamily="8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03" b="89989" l="2242" r="90000">
                        <a14:foregroundMark x1="7455" y1="45210" x2="7455" y2="47363"/>
                        <a14:foregroundMark x1="7273" y1="55328" x2="10061" y2="55328"/>
                        <a14:foregroundMark x1="50788" y1="64586" x2="45455" y2="60172"/>
                        <a14:backgroundMark x1="72727" y1="17115" x2="46848" y2="36814"/>
                        <a14:backgroundMark x1="65515" y1="84392" x2="39455" y2="70829"/>
                        <a14:backgroundMark x1="56909" y1="66954" x2="43273" y2="688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-4021225" y="-562816"/>
            <a:ext cx="10270918" cy="5746113"/>
          </a:xfrm>
          <a:prstGeom prst="rect">
            <a:avLst/>
          </a:prstGeom>
        </p:spPr>
      </p:pic>
      <p:grpSp>
        <p:nvGrpSpPr>
          <p:cNvPr id="29" name="Группа 28"/>
          <p:cNvGrpSpPr/>
          <p:nvPr/>
        </p:nvGrpSpPr>
        <p:grpSpPr>
          <a:xfrm>
            <a:off x="5776010" y="2675484"/>
            <a:ext cx="4171426" cy="4427677"/>
            <a:chOff x="6102777" y="2794779"/>
            <a:chExt cx="4171426" cy="4427677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6102777" y="2794779"/>
              <a:ext cx="4171426" cy="4427677"/>
              <a:chOff x="5871227" y="2260539"/>
              <a:chExt cx="4341809" cy="4340860"/>
            </a:xfrm>
          </p:grpSpPr>
          <p:pic>
            <p:nvPicPr>
              <p:cNvPr id="16" name="Рисунок 15" descr="Picture background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09" t="11865" r="4967" b="14740"/>
              <a:stretch>
                <a:fillRect/>
              </a:stretch>
            </p:blipFill>
            <p:spPr bwMode="auto">
              <a:xfrm rot="20453572">
                <a:off x="7709467" y="5684759"/>
                <a:ext cx="2418018" cy="893481"/>
              </a:xfrm>
              <a:custGeom>
                <a:avLst/>
                <a:gdLst>
                  <a:gd name="connsiteX0" fmla="*/ 2577793 w 3029006"/>
                  <a:gd name="connsiteY0" fmla="*/ 0 h 1137932"/>
                  <a:gd name="connsiteX1" fmla="*/ 3029006 w 3029006"/>
                  <a:gd name="connsiteY1" fmla="*/ 1042620 h 1137932"/>
                  <a:gd name="connsiteX2" fmla="*/ 0 w 3029006"/>
                  <a:gd name="connsiteY2" fmla="*/ 1137932 h 1137932"/>
                  <a:gd name="connsiteX3" fmla="*/ 384769 w 3029006"/>
                  <a:gd name="connsiteY3" fmla="*/ 69007 h 1137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29006" h="1137932">
                    <a:moveTo>
                      <a:pt x="2577793" y="0"/>
                    </a:moveTo>
                    <a:lnTo>
                      <a:pt x="3029006" y="1042620"/>
                    </a:lnTo>
                    <a:lnTo>
                      <a:pt x="0" y="1137932"/>
                    </a:lnTo>
                    <a:lnTo>
                      <a:pt x="384769" y="690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</p:pic>
          <p:grpSp>
            <p:nvGrpSpPr>
              <p:cNvPr id="17" name="Группа 16"/>
              <p:cNvGrpSpPr/>
              <p:nvPr/>
            </p:nvGrpSpPr>
            <p:grpSpPr>
              <a:xfrm>
                <a:off x="5871227" y="2260539"/>
                <a:ext cx="4341809" cy="4340860"/>
                <a:chOff x="5948138" y="2721784"/>
                <a:chExt cx="4341809" cy="4340860"/>
              </a:xfrm>
            </p:grpSpPr>
            <p:pic>
              <p:nvPicPr>
                <p:cNvPr id="18" name="Рисунок 17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643" t="4505" r="4643" b="40919"/>
                <a:stretch>
                  <a:fillRect/>
                </a:stretch>
              </p:blipFill>
              <p:spPr bwMode="auto">
                <a:xfrm>
                  <a:off x="6513747" y="5306596"/>
                  <a:ext cx="3266773" cy="1288735"/>
                </a:xfrm>
                <a:custGeom>
                  <a:avLst/>
                  <a:gdLst>
                    <a:gd name="connsiteX0" fmla="*/ 1943957 w 4092226"/>
                    <a:gd name="connsiteY0" fmla="*/ 0 h 1641325"/>
                    <a:gd name="connsiteX1" fmla="*/ 4092226 w 4092226"/>
                    <a:gd name="connsiteY1" fmla="*/ 811368 h 1641325"/>
                    <a:gd name="connsiteX2" fmla="*/ 2148269 w 4092226"/>
                    <a:gd name="connsiteY2" fmla="*/ 1641325 h 1641325"/>
                    <a:gd name="connsiteX3" fmla="*/ 0 w 4092226"/>
                    <a:gd name="connsiteY3" fmla="*/ 829957 h 1641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92226" h="1641325">
                      <a:moveTo>
                        <a:pt x="1943957" y="0"/>
                      </a:moveTo>
                      <a:lnTo>
                        <a:pt x="4092226" y="811368"/>
                      </a:lnTo>
                      <a:lnTo>
                        <a:pt x="2148269" y="1641325"/>
                      </a:lnTo>
                      <a:lnTo>
                        <a:pt x="0" y="829957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Рисунок 18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52" t="26479" r="669" b="16014"/>
                <a:stretch>
                  <a:fillRect/>
                </a:stretch>
              </p:blipFill>
              <p:spPr bwMode="auto">
                <a:xfrm rot="1137156">
                  <a:off x="5965502" y="6160097"/>
                  <a:ext cx="2330714" cy="902547"/>
                </a:xfrm>
                <a:custGeom>
                  <a:avLst/>
                  <a:gdLst>
                    <a:gd name="connsiteX0" fmla="*/ 385097 w 2919642"/>
                    <a:gd name="connsiteY0" fmla="*/ 0 h 1149479"/>
                    <a:gd name="connsiteX1" fmla="*/ 2594509 w 2919642"/>
                    <a:gd name="connsiteY1" fmla="*/ 61440 h 1149479"/>
                    <a:gd name="connsiteX2" fmla="*/ 2919642 w 2919642"/>
                    <a:gd name="connsiteY2" fmla="*/ 1149479 h 1149479"/>
                    <a:gd name="connsiteX3" fmla="*/ 0 w 2919642"/>
                    <a:gd name="connsiteY3" fmla="*/ 1068288 h 1149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19642" h="1149479">
                      <a:moveTo>
                        <a:pt x="385097" y="0"/>
                      </a:moveTo>
                      <a:lnTo>
                        <a:pt x="2594509" y="61440"/>
                      </a:lnTo>
                      <a:lnTo>
                        <a:pt x="2919642" y="1149479"/>
                      </a:lnTo>
                      <a:lnTo>
                        <a:pt x="0" y="1068288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Рисунок 20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597" t="4763" r="6311" b="2197"/>
                <a:stretch>
                  <a:fillRect/>
                </a:stretch>
              </p:blipFill>
              <p:spPr bwMode="auto">
                <a:xfrm rot="17392254">
                  <a:off x="7699208" y="3629361"/>
                  <a:ext cx="611029" cy="1642009"/>
                </a:xfrm>
                <a:custGeom>
                  <a:avLst/>
                  <a:gdLst>
                    <a:gd name="connsiteX0" fmla="*/ 37249 w 778203"/>
                    <a:gd name="connsiteY0" fmla="*/ 0 h 2056914"/>
                    <a:gd name="connsiteX1" fmla="*/ 778203 w 778203"/>
                    <a:gd name="connsiteY1" fmla="*/ 820465 h 2056914"/>
                    <a:gd name="connsiteX2" fmla="*/ 740953 w 778203"/>
                    <a:gd name="connsiteY2" fmla="*/ 2056914 h 2056914"/>
                    <a:gd name="connsiteX3" fmla="*/ 0 w 778203"/>
                    <a:gd name="connsiteY3" fmla="*/ 1236449 h 2056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8203" h="2056914">
                      <a:moveTo>
                        <a:pt x="37249" y="0"/>
                      </a:moveTo>
                      <a:lnTo>
                        <a:pt x="778203" y="820465"/>
                      </a:lnTo>
                      <a:lnTo>
                        <a:pt x="740953" y="2056914"/>
                      </a:lnTo>
                      <a:lnTo>
                        <a:pt x="0" y="1236449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2" name="Группа 21"/>
                <p:cNvGrpSpPr/>
                <p:nvPr/>
              </p:nvGrpSpPr>
              <p:grpSpPr>
                <a:xfrm>
                  <a:off x="5948138" y="2721784"/>
                  <a:ext cx="4341809" cy="4320048"/>
                  <a:chOff x="5423452" y="2721784"/>
                  <a:chExt cx="4341809" cy="4320048"/>
                </a:xfrm>
              </p:grpSpPr>
              <p:grpSp>
                <p:nvGrpSpPr>
                  <p:cNvPr id="23" name="Группа 22"/>
                  <p:cNvGrpSpPr/>
                  <p:nvPr/>
                </p:nvGrpSpPr>
                <p:grpSpPr>
                  <a:xfrm>
                    <a:off x="5423452" y="2767865"/>
                    <a:ext cx="4341809" cy="4273967"/>
                    <a:chOff x="-960345" y="631061"/>
                    <a:chExt cx="5438904" cy="5443302"/>
                  </a:xfrm>
                </p:grpSpPr>
                <p:sp>
                  <p:nvSpPr>
                    <p:cNvPr id="27" name="Параллелограмм 26"/>
                    <p:cNvSpPr/>
                    <p:nvPr/>
                  </p:nvSpPr>
                  <p:spPr>
                    <a:xfrm rot="1241447">
                      <a:off x="-202256" y="3908572"/>
                      <a:ext cx="3821713" cy="1463272"/>
                    </a:xfrm>
                    <a:prstGeom prst="parallelogram">
                      <a:avLst>
                        <a:gd name="adj" fmla="val 104241"/>
                      </a:avLst>
                    </a:prstGeom>
                    <a:solidFill>
                      <a:schemeClr val="bg1">
                        <a:alpha val="75000"/>
                      </a:schemeClr>
                    </a:solidFill>
                    <a:ln>
                      <a:solidFill>
                        <a:schemeClr val="tx1"/>
                      </a:solidFill>
                    </a:ln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28" name="Параллелограмм 27"/>
                    <p:cNvSpPr/>
                    <p:nvPr/>
                  </p:nvSpPr>
                  <p:spPr>
                    <a:xfrm rot="1263392">
                      <a:off x="542547" y="2384589"/>
                      <a:ext cx="2146705" cy="807830"/>
                    </a:xfrm>
                    <a:prstGeom prst="parallelogram">
                      <a:avLst>
                        <a:gd name="adj" fmla="val 104241"/>
                      </a:avLst>
                    </a:prstGeom>
                    <a:solidFill>
                      <a:schemeClr val="bg1">
                        <a:alpha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grpSp>
                  <p:nvGrpSpPr>
                    <p:cNvPr id="30" name="Группа 29"/>
                    <p:cNvGrpSpPr/>
                    <p:nvPr/>
                  </p:nvGrpSpPr>
                  <p:grpSpPr>
                    <a:xfrm>
                      <a:off x="577185" y="631061"/>
                      <a:ext cx="1847533" cy="1945203"/>
                      <a:chOff x="6746053" y="1057318"/>
                      <a:chExt cx="1847533" cy="1945203"/>
                    </a:xfrm>
                  </p:grpSpPr>
                  <p:pic>
                    <p:nvPicPr>
                      <p:cNvPr id="33" name="Рисунок 32" descr="Picture background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619" t="5001" r="44155" b="12636"/>
                      <a:stretch>
                        <a:fillRect/>
                      </a:stretch>
                    </p:blipFill>
                    <p:spPr bwMode="auto">
                      <a:xfrm rot="20620821">
                        <a:off x="6746053" y="1255181"/>
                        <a:ext cx="1304221" cy="1747340"/>
                      </a:xfrm>
                      <a:custGeom>
                        <a:avLst/>
                        <a:gdLst>
                          <a:gd name="connsiteX0" fmla="*/ 1304221 w 1304221"/>
                          <a:gd name="connsiteY0" fmla="*/ 0 h 1747340"/>
                          <a:gd name="connsiteX1" fmla="*/ 805868 w 1304221"/>
                          <a:gd name="connsiteY1" fmla="*/ 1747340 h 1747340"/>
                          <a:gd name="connsiteX2" fmla="*/ 0 w 1304221"/>
                          <a:gd name="connsiteY2" fmla="*/ 1170014 h 17473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304221" h="1747340">
                            <a:moveTo>
                              <a:pt x="1304221" y="0"/>
                            </a:moveTo>
                            <a:lnTo>
                              <a:pt x="805868" y="1747340"/>
                            </a:lnTo>
                            <a:lnTo>
                              <a:pt x="0" y="1170014"/>
                            </a:lnTo>
                            <a:close/>
                          </a:path>
                        </a:pathLst>
                      </a:custGeom>
                      <a:noFill/>
                      <a:ln>
                        <a:solidFill>
                          <a:schemeClr val="tx1"/>
                        </a:solidFill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34" name="Рисунок 33" descr="Picture background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6303" t="7313" r="22749" b="10011"/>
                      <a:stretch>
                        <a:fillRect/>
                      </a:stretch>
                    </p:blipFill>
                    <p:spPr bwMode="auto">
                      <a:xfrm rot="20620821">
                        <a:off x="7530290" y="1057318"/>
                        <a:ext cx="1063296" cy="1754000"/>
                      </a:xfrm>
                      <a:custGeom>
                        <a:avLst/>
                        <a:gdLst>
                          <a:gd name="connsiteX0" fmla="*/ 488799 w 1063296"/>
                          <a:gd name="connsiteY0" fmla="*/ 0 h 1754000"/>
                          <a:gd name="connsiteX1" fmla="*/ 1063296 w 1063296"/>
                          <a:gd name="connsiteY1" fmla="*/ 1706667 h 1754000"/>
                          <a:gd name="connsiteX2" fmla="*/ 0 w 1063296"/>
                          <a:gd name="connsiteY2" fmla="*/ 1754000 h 1754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063296" h="1754000">
                            <a:moveTo>
                              <a:pt x="488799" y="0"/>
                            </a:moveTo>
                            <a:lnTo>
                              <a:pt x="1063296" y="1706667"/>
                            </a:lnTo>
                            <a:lnTo>
                              <a:pt x="0" y="1754000"/>
                            </a:lnTo>
                            <a:close/>
                          </a:path>
                        </a:pathLst>
                      </a:custGeom>
                      <a:noFill/>
                      <a:ln>
                        <a:solidFill>
                          <a:schemeClr val="tx1"/>
                        </a:solidFill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grpSp>
                <p:sp>
                  <p:nvSpPr>
                    <p:cNvPr id="31" name="Трапеция 30"/>
                    <p:cNvSpPr/>
                    <p:nvPr/>
                  </p:nvSpPr>
                  <p:spPr>
                    <a:xfrm rot="1232730">
                      <a:off x="-960345" y="4995782"/>
                      <a:ext cx="2920771" cy="1078581"/>
                    </a:xfrm>
                    <a:prstGeom prst="trapezoid">
                      <a:avLst>
                        <a:gd name="adj" fmla="val 32937"/>
                      </a:avLst>
                    </a:prstGeom>
                    <a:solidFill>
                      <a:schemeClr val="bg1">
                        <a:alpha val="7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32" name="Трапеция 31"/>
                    <p:cNvSpPr/>
                    <p:nvPr/>
                  </p:nvSpPr>
                  <p:spPr>
                    <a:xfrm rot="20345434">
                      <a:off x="1392993" y="4977723"/>
                      <a:ext cx="3085566" cy="1056295"/>
                    </a:xfrm>
                    <a:prstGeom prst="trapezoid">
                      <a:avLst>
                        <a:gd name="adj" fmla="val 39591"/>
                      </a:avLst>
                    </a:prstGeom>
                    <a:solidFill>
                      <a:schemeClr val="bg1">
                        <a:alpha val="7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pic>
                <p:nvPicPr>
                  <p:cNvPr id="24" name="Рисунок 23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7521" t="332" r="2647" b="2325"/>
                  <a:stretch>
                    <a:fillRect/>
                  </a:stretch>
                </p:blipFill>
                <p:spPr bwMode="auto">
                  <a:xfrm rot="420565">
                    <a:off x="7469151" y="4481650"/>
                    <a:ext cx="1658789" cy="1401690"/>
                  </a:xfrm>
                  <a:custGeom>
                    <a:avLst/>
                    <a:gdLst>
                      <a:gd name="connsiteX0" fmla="*/ 982755 w 1952058"/>
                      <a:gd name="connsiteY0" fmla="*/ 0 h 1785185"/>
                      <a:gd name="connsiteX1" fmla="*/ 1952058 w 1952058"/>
                      <a:gd name="connsiteY1" fmla="*/ 837596 h 1785185"/>
                      <a:gd name="connsiteX2" fmla="*/ 127996 w 1952058"/>
                      <a:gd name="connsiteY2" fmla="*/ 1785185 h 1785185"/>
                      <a:gd name="connsiteX3" fmla="*/ 0 w 1952058"/>
                      <a:gd name="connsiteY3" fmla="*/ 510535 h 1785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52058" h="1785185">
                        <a:moveTo>
                          <a:pt x="982755" y="0"/>
                        </a:moveTo>
                        <a:lnTo>
                          <a:pt x="1952058" y="837596"/>
                        </a:lnTo>
                        <a:lnTo>
                          <a:pt x="127996" y="1785185"/>
                        </a:lnTo>
                        <a:lnTo>
                          <a:pt x="0" y="510535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5" name="Равнобедренный треугольник 24"/>
                  <p:cNvSpPr/>
                  <p:nvPr/>
                </p:nvSpPr>
                <p:spPr>
                  <a:xfrm rot="1157898">
                    <a:off x="6934440" y="2772654"/>
                    <a:ext cx="811374" cy="1380733"/>
                  </a:xfrm>
                  <a:prstGeom prst="triangle">
                    <a:avLst>
                      <a:gd name="adj" fmla="val 38215"/>
                    </a:avLst>
                  </a:prstGeom>
                  <a:solidFill>
                    <a:schemeClr val="bg1">
                      <a:lumMod val="95000"/>
                      <a:alpha val="7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6" name="Равнобедренный треугольник 25"/>
                  <p:cNvSpPr/>
                  <p:nvPr/>
                </p:nvSpPr>
                <p:spPr>
                  <a:xfrm rot="20514493" flipH="1">
                    <a:off x="7224648" y="2721784"/>
                    <a:ext cx="891283" cy="1423916"/>
                  </a:xfrm>
                  <a:prstGeom prst="triangle">
                    <a:avLst>
                      <a:gd name="adj" fmla="val 46792"/>
                    </a:avLst>
                  </a:prstGeom>
                  <a:solidFill>
                    <a:schemeClr val="bg1">
                      <a:lumMod val="95000"/>
                      <a:alpha val="7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</p:grpSp>
            <p:pic>
              <p:nvPicPr>
                <p:cNvPr id="20" name="Рисунок 19" descr="https://avatars.mds.yandex.net/i?id=0dd6c5629d26eb0010525ba0fd6ce9aa727e5ee2-4502683-images-thumbs&amp;n=13"/>
                <p:cNvPicPr>
                  <a:picLocks noChangeAspect="1" noChangeArrowheads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49" t="16108" r="7602" b="6862"/>
                <a:stretch>
                  <a:fillRect/>
                </a:stretch>
              </p:blipFill>
              <p:spPr bwMode="auto">
                <a:xfrm rot="1057397">
                  <a:off x="6562882" y="4567705"/>
                  <a:ext cx="1641074" cy="998910"/>
                </a:xfrm>
                <a:custGeom>
                  <a:avLst/>
                  <a:gdLst>
                    <a:gd name="connsiteX0" fmla="*/ 461577 w 2055743"/>
                    <a:gd name="connsiteY0" fmla="*/ 0 h 1272206"/>
                    <a:gd name="connsiteX1" fmla="*/ 1714293 w 2055743"/>
                    <a:gd name="connsiteY1" fmla="*/ 63303 h 1272206"/>
                    <a:gd name="connsiteX2" fmla="*/ 2055743 w 2055743"/>
                    <a:gd name="connsiteY2" fmla="*/ 1272206 h 1272206"/>
                    <a:gd name="connsiteX3" fmla="*/ 0 w 2055743"/>
                    <a:gd name="connsiteY3" fmla="*/ 1168325 h 1272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55743" h="1272206">
                      <a:moveTo>
                        <a:pt x="461577" y="0"/>
                      </a:moveTo>
                      <a:lnTo>
                        <a:pt x="1714293" y="63303"/>
                      </a:lnTo>
                      <a:lnTo>
                        <a:pt x="2055743" y="1272206"/>
                      </a:lnTo>
                      <a:lnTo>
                        <a:pt x="0" y="1168325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sp>
          <p:nvSpPr>
            <p:cNvPr id="37" name="Трапеция 36"/>
            <p:cNvSpPr/>
            <p:nvPr/>
          </p:nvSpPr>
          <p:spPr>
            <a:xfrm rot="20422352">
              <a:off x="7865142" y="4701932"/>
              <a:ext cx="1715991" cy="978932"/>
            </a:xfrm>
            <a:prstGeom prst="trapezoid">
              <a:avLst>
                <a:gd name="adj" fmla="val 39830"/>
              </a:avLst>
            </a:prstGeom>
            <a:solidFill>
              <a:schemeClr val="bg1">
                <a:alpha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6102777" y="222059"/>
            <a:ext cx="2852531" cy="2166730"/>
            <a:chOff x="6261653" y="377687"/>
            <a:chExt cx="2852531" cy="2166730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35" t="9484" r="13240" b="4907"/>
            <a:stretch>
              <a:fillRect/>
            </a:stretch>
          </p:blipFill>
          <p:spPr>
            <a:xfrm>
              <a:off x="6261653" y="377687"/>
              <a:ext cx="2852531" cy="2166730"/>
            </a:xfrm>
            <a:custGeom>
              <a:avLst/>
              <a:gdLst>
                <a:gd name="connsiteX0" fmla="*/ 361129 w 2852531"/>
                <a:gd name="connsiteY0" fmla="*/ 0 h 2166730"/>
                <a:gd name="connsiteX1" fmla="*/ 2491402 w 2852531"/>
                <a:gd name="connsiteY1" fmla="*/ 0 h 2166730"/>
                <a:gd name="connsiteX2" fmla="*/ 2852531 w 2852531"/>
                <a:gd name="connsiteY2" fmla="*/ 361129 h 2166730"/>
                <a:gd name="connsiteX3" fmla="*/ 2852531 w 2852531"/>
                <a:gd name="connsiteY3" fmla="*/ 1805601 h 2166730"/>
                <a:gd name="connsiteX4" fmla="*/ 2491402 w 2852531"/>
                <a:gd name="connsiteY4" fmla="*/ 2166730 h 2166730"/>
                <a:gd name="connsiteX5" fmla="*/ 361129 w 2852531"/>
                <a:gd name="connsiteY5" fmla="*/ 2166730 h 2166730"/>
                <a:gd name="connsiteX6" fmla="*/ 0 w 2852531"/>
                <a:gd name="connsiteY6" fmla="*/ 1805601 h 2166730"/>
                <a:gd name="connsiteX7" fmla="*/ 0 w 2852531"/>
                <a:gd name="connsiteY7" fmla="*/ 361129 h 2166730"/>
                <a:gd name="connsiteX8" fmla="*/ 361129 w 2852531"/>
                <a:gd name="connsiteY8" fmla="*/ 0 h 216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2531" h="2166730">
                  <a:moveTo>
                    <a:pt x="361129" y="0"/>
                  </a:moveTo>
                  <a:lnTo>
                    <a:pt x="2491402" y="0"/>
                  </a:lnTo>
                  <a:cubicBezTo>
                    <a:pt x="2690848" y="0"/>
                    <a:pt x="2852531" y="161683"/>
                    <a:pt x="2852531" y="361129"/>
                  </a:cubicBezTo>
                  <a:lnTo>
                    <a:pt x="2852531" y="1805601"/>
                  </a:lnTo>
                  <a:cubicBezTo>
                    <a:pt x="2852531" y="2005047"/>
                    <a:pt x="2690848" y="2166730"/>
                    <a:pt x="2491402" y="2166730"/>
                  </a:cubicBezTo>
                  <a:lnTo>
                    <a:pt x="361129" y="2166730"/>
                  </a:lnTo>
                  <a:cubicBezTo>
                    <a:pt x="161683" y="2166730"/>
                    <a:pt x="0" y="2005047"/>
                    <a:pt x="0" y="1805601"/>
                  </a:cubicBezTo>
                  <a:lnTo>
                    <a:pt x="0" y="361129"/>
                  </a:lnTo>
                  <a:cubicBezTo>
                    <a:pt x="0" y="161683"/>
                    <a:pt x="161683" y="0"/>
                    <a:pt x="361129" y="0"/>
                  </a:cubicBezTo>
                  <a:close/>
                </a:path>
              </a:pathLst>
            </a:custGeom>
            <a:ln>
              <a:noFill/>
            </a:ln>
            <a:effectLst>
              <a:softEdge rad="112500"/>
            </a:effectLst>
          </p:spPr>
        </p:pic>
        <p:sp>
          <p:nvSpPr>
            <p:cNvPr id="7" name="Овал 6"/>
            <p:cNvSpPr/>
            <p:nvPr/>
          </p:nvSpPr>
          <p:spPr>
            <a:xfrm>
              <a:off x="6390861" y="655983"/>
              <a:ext cx="228600" cy="19878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6669157" y="854765"/>
              <a:ext cx="1485139" cy="1292697"/>
            </a:xfrm>
            <a:prstGeom prst="line">
              <a:avLst/>
            </a:prstGeom>
            <a:ln w="31750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4" name="Рисунок 4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8" t="20024" r="15749" b="4163"/>
          <a:stretch>
            <a:fillRect/>
          </a:stretch>
        </p:blipFill>
        <p:spPr>
          <a:xfrm>
            <a:off x="9152072" y="93752"/>
            <a:ext cx="2830441" cy="2103406"/>
          </a:xfrm>
          <a:custGeom>
            <a:avLst/>
            <a:gdLst>
              <a:gd name="connsiteX0" fmla="*/ 392080 w 3165540"/>
              <a:gd name="connsiteY0" fmla="*/ 0 h 2352430"/>
              <a:gd name="connsiteX1" fmla="*/ 2773460 w 3165540"/>
              <a:gd name="connsiteY1" fmla="*/ 0 h 2352430"/>
              <a:gd name="connsiteX2" fmla="*/ 3165540 w 3165540"/>
              <a:gd name="connsiteY2" fmla="*/ 392080 h 2352430"/>
              <a:gd name="connsiteX3" fmla="*/ 3165540 w 3165540"/>
              <a:gd name="connsiteY3" fmla="*/ 1960350 h 2352430"/>
              <a:gd name="connsiteX4" fmla="*/ 2773460 w 3165540"/>
              <a:gd name="connsiteY4" fmla="*/ 2352430 h 2352430"/>
              <a:gd name="connsiteX5" fmla="*/ 392080 w 3165540"/>
              <a:gd name="connsiteY5" fmla="*/ 2352430 h 2352430"/>
              <a:gd name="connsiteX6" fmla="*/ 0 w 3165540"/>
              <a:gd name="connsiteY6" fmla="*/ 1960350 h 2352430"/>
              <a:gd name="connsiteX7" fmla="*/ 0 w 3165540"/>
              <a:gd name="connsiteY7" fmla="*/ 392080 h 2352430"/>
              <a:gd name="connsiteX8" fmla="*/ 392080 w 3165540"/>
              <a:gd name="connsiteY8" fmla="*/ 0 h 2352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65540" h="2352430">
                <a:moveTo>
                  <a:pt x="392080" y="0"/>
                </a:moveTo>
                <a:lnTo>
                  <a:pt x="2773460" y="0"/>
                </a:lnTo>
                <a:cubicBezTo>
                  <a:pt x="2990000" y="0"/>
                  <a:pt x="3165540" y="175540"/>
                  <a:pt x="3165540" y="392080"/>
                </a:cubicBezTo>
                <a:lnTo>
                  <a:pt x="3165540" y="1960350"/>
                </a:lnTo>
                <a:cubicBezTo>
                  <a:pt x="3165540" y="2176890"/>
                  <a:pt x="2990000" y="2352430"/>
                  <a:pt x="2773460" y="2352430"/>
                </a:cubicBezTo>
                <a:lnTo>
                  <a:pt x="392080" y="2352430"/>
                </a:lnTo>
                <a:cubicBezTo>
                  <a:pt x="175540" y="2352430"/>
                  <a:pt x="0" y="2176890"/>
                  <a:pt x="0" y="1960350"/>
                </a:cubicBezTo>
                <a:lnTo>
                  <a:pt x="0" y="392080"/>
                </a:lnTo>
                <a:cubicBezTo>
                  <a:pt x="0" y="175540"/>
                  <a:pt x="175540" y="0"/>
                  <a:pt x="392080" y="0"/>
                </a:cubicBezTo>
                <a:close/>
              </a:path>
            </a:pathLst>
          </a:custGeom>
        </p:spPr>
      </p:pic>
      <p:sp>
        <p:nvSpPr>
          <p:cNvPr id="35" name="Прямоугольник 34"/>
          <p:cNvSpPr/>
          <p:nvPr/>
        </p:nvSpPr>
        <p:spPr>
          <a:xfrm rot="18264288">
            <a:off x="5616667" y="3923097"/>
            <a:ext cx="17251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Gabriola" panose="04040605051002020D02" pitchFamily="82" charset="0"/>
              </a:rPr>
              <a:t>Ноты сердца</a:t>
            </a: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6" t="10038" r="2356" b="4363"/>
          <a:stretch>
            <a:fillRect/>
          </a:stretch>
        </p:blipFill>
        <p:spPr>
          <a:xfrm>
            <a:off x="9164935" y="2310241"/>
            <a:ext cx="2830441" cy="2131578"/>
          </a:xfrm>
          <a:custGeom>
            <a:avLst/>
            <a:gdLst>
              <a:gd name="connsiteX0" fmla="*/ 413954 w 3297978"/>
              <a:gd name="connsiteY0" fmla="*/ 0 h 2483676"/>
              <a:gd name="connsiteX1" fmla="*/ 2884024 w 3297978"/>
              <a:gd name="connsiteY1" fmla="*/ 0 h 2483676"/>
              <a:gd name="connsiteX2" fmla="*/ 3297978 w 3297978"/>
              <a:gd name="connsiteY2" fmla="*/ 413954 h 2483676"/>
              <a:gd name="connsiteX3" fmla="*/ 3297978 w 3297978"/>
              <a:gd name="connsiteY3" fmla="*/ 2069722 h 2483676"/>
              <a:gd name="connsiteX4" fmla="*/ 2884024 w 3297978"/>
              <a:gd name="connsiteY4" fmla="*/ 2483676 h 2483676"/>
              <a:gd name="connsiteX5" fmla="*/ 413954 w 3297978"/>
              <a:gd name="connsiteY5" fmla="*/ 2483676 h 2483676"/>
              <a:gd name="connsiteX6" fmla="*/ 0 w 3297978"/>
              <a:gd name="connsiteY6" fmla="*/ 2069722 h 2483676"/>
              <a:gd name="connsiteX7" fmla="*/ 0 w 3297978"/>
              <a:gd name="connsiteY7" fmla="*/ 413954 h 2483676"/>
              <a:gd name="connsiteX8" fmla="*/ 413954 w 3297978"/>
              <a:gd name="connsiteY8" fmla="*/ 0 h 248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97978" h="2483676">
                <a:moveTo>
                  <a:pt x="413954" y="0"/>
                </a:moveTo>
                <a:lnTo>
                  <a:pt x="2884024" y="0"/>
                </a:lnTo>
                <a:cubicBezTo>
                  <a:pt x="3112644" y="0"/>
                  <a:pt x="3297978" y="185334"/>
                  <a:pt x="3297978" y="413954"/>
                </a:cubicBezTo>
                <a:lnTo>
                  <a:pt x="3297978" y="2069722"/>
                </a:lnTo>
                <a:cubicBezTo>
                  <a:pt x="3297978" y="2298342"/>
                  <a:pt x="3112644" y="2483676"/>
                  <a:pt x="2884024" y="2483676"/>
                </a:cubicBezTo>
                <a:lnTo>
                  <a:pt x="413954" y="2483676"/>
                </a:lnTo>
                <a:cubicBezTo>
                  <a:pt x="185334" y="2483676"/>
                  <a:pt x="0" y="2298342"/>
                  <a:pt x="0" y="2069722"/>
                </a:cubicBezTo>
                <a:lnTo>
                  <a:pt x="0" y="413954"/>
                </a:lnTo>
                <a:cubicBezTo>
                  <a:pt x="0" y="185334"/>
                  <a:pt x="185334" y="0"/>
                  <a:pt x="413954" y="0"/>
                </a:cubicBezTo>
                <a:close/>
              </a:path>
            </a:pathLst>
          </a:custGeom>
        </p:spPr>
      </p:pic>
      <p:sp>
        <p:nvSpPr>
          <p:cNvPr id="52" name="Овальная выноска 51"/>
          <p:cNvSpPr/>
          <p:nvPr/>
        </p:nvSpPr>
        <p:spPr>
          <a:xfrm>
            <a:off x="5927834" y="-133262"/>
            <a:ext cx="6252418" cy="2450626"/>
          </a:xfrm>
          <a:prstGeom prst="wedgeEllipseCallout">
            <a:avLst>
              <a:gd name="adj1" fmla="val 36734"/>
              <a:gd name="adj2" fmla="val 513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52"/>
          <p:cNvSpPr/>
          <p:nvPr/>
        </p:nvSpPr>
        <p:spPr>
          <a:xfrm>
            <a:off x="6658119" y="2391088"/>
            <a:ext cx="3636460" cy="42732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431800">
              <a:srgbClr val="7030A0">
                <a:alpha val="32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04012" y="4581930"/>
            <a:ext cx="3561091" cy="1812882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6898948" y="4570608"/>
            <a:ext cx="1860605" cy="36576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А В Г У С Т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6898948" y="4198062"/>
            <a:ext cx="3389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Gabriola" panose="04040605051002020D02" pitchFamily="82" charset="0"/>
              </a:rPr>
              <a:t>День Розы во Франции</a:t>
            </a:r>
            <a:endParaRPr lang="ru-RU" sz="3600" dirty="0">
              <a:latin typeface="Gabriola" panose="04040605051002020D02" pitchFamily="82" charset="0"/>
            </a:endParaRP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7" t="21111" r="1667" b="17963"/>
          <a:stretch>
            <a:fillRect/>
          </a:stretch>
        </p:blipFill>
        <p:spPr>
          <a:xfrm>
            <a:off x="6743344" y="2427810"/>
            <a:ext cx="3482429" cy="1891558"/>
          </a:xfrm>
          <a:custGeom>
            <a:avLst/>
            <a:gdLst>
              <a:gd name="connsiteX0" fmla="*/ 0 w 6578600"/>
              <a:gd name="connsiteY0" fmla="*/ 0 h 4178300"/>
              <a:gd name="connsiteX1" fmla="*/ 6578600 w 6578600"/>
              <a:gd name="connsiteY1" fmla="*/ 0 h 4178300"/>
              <a:gd name="connsiteX2" fmla="*/ 6578600 w 6578600"/>
              <a:gd name="connsiteY2" fmla="*/ 4178300 h 4178300"/>
              <a:gd name="connsiteX3" fmla="*/ 0 w 6578600"/>
              <a:gd name="connsiteY3" fmla="*/ 4178300 h 417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8600" h="4178300">
                <a:moveTo>
                  <a:pt x="0" y="0"/>
                </a:moveTo>
                <a:lnTo>
                  <a:pt x="6578600" y="0"/>
                </a:lnTo>
                <a:lnTo>
                  <a:pt x="6578600" y="4178300"/>
                </a:lnTo>
                <a:lnTo>
                  <a:pt x="0" y="4178300"/>
                </a:lnTo>
                <a:close/>
              </a:path>
            </a:pathLst>
          </a:cu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90000" l="10000" r="90000">
                        <a14:foregroundMark x1="61152" y1="43595" x2="58727" y2="44564"/>
                        <a14:foregroundMark x1="18182" y1="42626" x2="18364" y2="48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6043709" y="1039040"/>
            <a:ext cx="9515548" cy="5083238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6089799" y="19082"/>
            <a:ext cx="59819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</a:rPr>
              <a:t>Во Франции существовала </a:t>
            </a:r>
            <a:endParaRPr lang="ru-RU" sz="2800" dirty="0" smtClean="0">
              <a:solidFill>
                <a:srgbClr val="000000"/>
              </a:solidFill>
              <a:latin typeface="Gabriola" panose="04040605051002020D02" pitchFamily="82" charset="0"/>
            </a:endParaRPr>
          </a:p>
          <a:p>
            <a:pPr algn="ctr"/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традиция</a:t>
            </a:r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</a:rPr>
              <a:t>: юноши из благородных семей должны были каждый день дарить своим возлюбленным букеты из </a:t>
            </a:r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свежесрезанных </a:t>
            </a:r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</a:rPr>
              <a:t>роз. </a:t>
            </a:r>
            <a:endParaRPr lang="ru-RU" sz="2800" dirty="0" smtClean="0">
              <a:solidFill>
                <a:srgbClr val="000000"/>
              </a:solidFill>
              <a:latin typeface="Gabriola" panose="04040605051002020D02" pitchFamily="82" charset="0"/>
            </a:endParaRPr>
          </a:p>
          <a:p>
            <a:pPr algn="ctr"/>
            <a:endParaRPr lang="ru-RU" sz="2800" dirty="0">
              <a:solidFill>
                <a:srgbClr val="000000"/>
              </a:solidFill>
              <a:latin typeface="Gabriola" panose="04040605051002020D02" pitchFamily="82" charset="0"/>
            </a:endParaRPr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73" y="0"/>
            <a:ext cx="592127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" name="Скругленный прямоугольник 60"/>
          <p:cNvSpPr/>
          <p:nvPr/>
        </p:nvSpPr>
        <p:spPr>
          <a:xfrm>
            <a:off x="-92814" y="5086162"/>
            <a:ext cx="6204527" cy="1790700"/>
          </a:xfrm>
          <a:prstGeom prst="roundRect">
            <a:avLst/>
          </a:prstGeom>
          <a:solidFill>
            <a:schemeClr val="bg1">
              <a:alpha val="94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120043" y="5459567"/>
            <a:ext cx="58193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</a:rPr>
              <a:t>В средневековой Франции розы </a:t>
            </a:r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изображали </a:t>
            </a:r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</a:rPr>
              <a:t>на </a:t>
            </a:r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гербах членов королевской фамилии.</a:t>
            </a:r>
            <a:endParaRPr lang="ru-RU" sz="2800" dirty="0">
              <a:latin typeface="Gabriola" panose="04040605051002020D02" pitchFamily="82" charset="0"/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9252527" y="5585300"/>
            <a:ext cx="483686" cy="41346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6204527" y="6202626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latin typeface="Gabriola" panose="04040605051002020D02" pitchFamily="82" charset="0"/>
              </a:rPr>
              <a:t>Праздник Любви</a:t>
            </a:r>
            <a:endParaRPr lang="ru-RU" sz="24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533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5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2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2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2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  <p:bldP spid="5" grpId="0" animBg="1"/>
      <p:bldP spid="35" grpId="0"/>
      <p:bldP spid="52" grpId="0" animBg="1"/>
      <p:bldP spid="53" grpId="0" animBg="1"/>
      <p:bldP spid="55" grpId="0" animBg="1"/>
      <p:bldP spid="56" grpId="0"/>
      <p:bldP spid="59" grpId="0"/>
      <p:bldP spid="61" grpId="0" animBg="1"/>
      <p:bldP spid="62" grpId="0"/>
      <p:bldP spid="63" grpId="0" animBg="1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-317726" y="-877507"/>
            <a:ext cx="6327228" cy="85137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0" name="Группа 29"/>
          <p:cNvGrpSpPr/>
          <p:nvPr/>
        </p:nvGrpSpPr>
        <p:grpSpPr>
          <a:xfrm>
            <a:off x="8165042" y="589491"/>
            <a:ext cx="6198657" cy="5897126"/>
            <a:chOff x="5545211" y="227331"/>
            <a:chExt cx="6211923" cy="6630669"/>
          </a:xfrm>
        </p:grpSpPr>
        <p:pic>
          <p:nvPicPr>
            <p:cNvPr id="31" name="Рисунок 30" descr="Picture backgroun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4" t="1371" r="5335" b="13227"/>
            <a:stretch>
              <a:fillRect/>
            </a:stretch>
          </p:blipFill>
          <p:spPr bwMode="auto">
            <a:xfrm>
              <a:off x="5545211" y="227331"/>
              <a:ext cx="5148943" cy="5279571"/>
            </a:xfrm>
            <a:custGeom>
              <a:avLst/>
              <a:gdLst>
                <a:gd name="connsiteX0" fmla="*/ 699738 w 5148943"/>
                <a:gd name="connsiteY0" fmla="*/ 3897982 h 5279571"/>
                <a:gd name="connsiteX1" fmla="*/ 698393 w 5148943"/>
                <a:gd name="connsiteY1" fmla="*/ 3902214 h 5279571"/>
                <a:gd name="connsiteX2" fmla="*/ 698742 w 5148943"/>
                <a:gd name="connsiteY2" fmla="*/ 3901007 h 5279571"/>
                <a:gd name="connsiteX3" fmla="*/ 699738 w 5148943"/>
                <a:gd name="connsiteY3" fmla="*/ 3897982 h 5279571"/>
                <a:gd name="connsiteX4" fmla="*/ 3903699 w 5148943"/>
                <a:gd name="connsiteY4" fmla="*/ 773778 h 5279571"/>
                <a:gd name="connsiteX5" fmla="*/ 3903605 w 5148943"/>
                <a:gd name="connsiteY5" fmla="*/ 773807 h 5279571"/>
                <a:gd name="connsiteX6" fmla="*/ 3902455 w 5148943"/>
                <a:gd name="connsiteY6" fmla="*/ 774064 h 5279571"/>
                <a:gd name="connsiteX7" fmla="*/ 1339918 w 5148943"/>
                <a:gd name="connsiteY7" fmla="*/ 668297 h 5279571"/>
                <a:gd name="connsiteX8" fmla="*/ 1341424 w 5148943"/>
                <a:gd name="connsiteY8" fmla="*/ 674445 h 5279571"/>
                <a:gd name="connsiteX9" fmla="*/ 1339993 w 5148943"/>
                <a:gd name="connsiteY9" fmla="*/ 668637 h 5279571"/>
                <a:gd name="connsiteX10" fmla="*/ 3189515 w 5148943"/>
                <a:gd name="connsiteY10" fmla="*/ 0 h 5279571"/>
                <a:gd name="connsiteX11" fmla="*/ 3222172 w 5148943"/>
                <a:gd name="connsiteY11" fmla="*/ 141514 h 5279571"/>
                <a:gd name="connsiteX12" fmla="*/ 3211286 w 5148943"/>
                <a:gd name="connsiteY12" fmla="*/ 174171 h 5279571"/>
                <a:gd name="connsiteX13" fmla="*/ 3222172 w 5148943"/>
                <a:gd name="connsiteY13" fmla="*/ 239485 h 5279571"/>
                <a:gd name="connsiteX14" fmla="*/ 3254829 w 5148943"/>
                <a:gd name="connsiteY14" fmla="*/ 250371 h 5279571"/>
                <a:gd name="connsiteX15" fmla="*/ 3341915 w 5148943"/>
                <a:gd name="connsiteY15" fmla="*/ 228600 h 5279571"/>
                <a:gd name="connsiteX16" fmla="*/ 3374572 w 5148943"/>
                <a:gd name="connsiteY16" fmla="*/ 239485 h 5279571"/>
                <a:gd name="connsiteX17" fmla="*/ 3407229 w 5148943"/>
                <a:gd name="connsiteY17" fmla="*/ 293914 h 5279571"/>
                <a:gd name="connsiteX18" fmla="*/ 3429000 w 5148943"/>
                <a:gd name="connsiteY18" fmla="*/ 435428 h 5279571"/>
                <a:gd name="connsiteX19" fmla="*/ 3450772 w 5148943"/>
                <a:gd name="connsiteY19" fmla="*/ 457200 h 5279571"/>
                <a:gd name="connsiteX20" fmla="*/ 3559629 w 5148943"/>
                <a:gd name="connsiteY20" fmla="*/ 446314 h 5279571"/>
                <a:gd name="connsiteX21" fmla="*/ 3592286 w 5148943"/>
                <a:gd name="connsiteY21" fmla="*/ 533400 h 5279571"/>
                <a:gd name="connsiteX22" fmla="*/ 3603172 w 5148943"/>
                <a:gd name="connsiteY22" fmla="*/ 576943 h 5279571"/>
                <a:gd name="connsiteX23" fmla="*/ 3635829 w 5148943"/>
                <a:gd name="connsiteY23" fmla="*/ 587828 h 5279571"/>
                <a:gd name="connsiteX24" fmla="*/ 3668486 w 5148943"/>
                <a:gd name="connsiteY24" fmla="*/ 576943 h 5279571"/>
                <a:gd name="connsiteX25" fmla="*/ 3733800 w 5148943"/>
                <a:gd name="connsiteY25" fmla="*/ 609600 h 5279571"/>
                <a:gd name="connsiteX26" fmla="*/ 3733800 w 5148943"/>
                <a:gd name="connsiteY26" fmla="*/ 805543 h 5279571"/>
                <a:gd name="connsiteX27" fmla="*/ 3766457 w 5148943"/>
                <a:gd name="connsiteY27" fmla="*/ 816428 h 5279571"/>
                <a:gd name="connsiteX28" fmla="*/ 3886200 w 5148943"/>
                <a:gd name="connsiteY28" fmla="*/ 794657 h 5279571"/>
                <a:gd name="connsiteX29" fmla="*/ 3906741 w 5148943"/>
                <a:gd name="connsiteY29" fmla="*/ 773082 h 5279571"/>
                <a:gd name="connsiteX30" fmla="*/ 3903699 w 5148943"/>
                <a:gd name="connsiteY30" fmla="*/ 773778 h 5279571"/>
                <a:gd name="connsiteX31" fmla="*/ 3914796 w 5148943"/>
                <a:gd name="connsiteY31" fmla="*/ 770417 h 5279571"/>
                <a:gd name="connsiteX32" fmla="*/ 3940629 w 5148943"/>
                <a:gd name="connsiteY32" fmla="*/ 762000 h 5279571"/>
                <a:gd name="connsiteX33" fmla="*/ 3995057 w 5148943"/>
                <a:gd name="connsiteY33" fmla="*/ 718457 h 5279571"/>
                <a:gd name="connsiteX34" fmla="*/ 4016829 w 5148943"/>
                <a:gd name="connsiteY34" fmla="*/ 740228 h 5279571"/>
                <a:gd name="connsiteX35" fmla="*/ 3995057 w 5148943"/>
                <a:gd name="connsiteY35" fmla="*/ 762000 h 5279571"/>
                <a:gd name="connsiteX36" fmla="*/ 3973286 w 5148943"/>
                <a:gd name="connsiteY36" fmla="*/ 827314 h 5279571"/>
                <a:gd name="connsiteX37" fmla="*/ 3995057 w 5148943"/>
                <a:gd name="connsiteY37" fmla="*/ 936171 h 5279571"/>
                <a:gd name="connsiteX38" fmla="*/ 4049486 w 5148943"/>
                <a:gd name="connsiteY38" fmla="*/ 1034143 h 5279571"/>
                <a:gd name="connsiteX39" fmla="*/ 4082143 w 5148943"/>
                <a:gd name="connsiteY39" fmla="*/ 1045028 h 5279571"/>
                <a:gd name="connsiteX40" fmla="*/ 4169229 w 5148943"/>
                <a:gd name="connsiteY40" fmla="*/ 1110343 h 5279571"/>
                <a:gd name="connsiteX41" fmla="*/ 4278086 w 5148943"/>
                <a:gd name="connsiteY41" fmla="*/ 1164771 h 5279571"/>
                <a:gd name="connsiteX42" fmla="*/ 4343400 w 5148943"/>
                <a:gd name="connsiteY42" fmla="*/ 1175657 h 5279571"/>
                <a:gd name="connsiteX43" fmla="*/ 4386943 w 5148943"/>
                <a:gd name="connsiteY43" fmla="*/ 1219200 h 5279571"/>
                <a:gd name="connsiteX44" fmla="*/ 4408715 w 5148943"/>
                <a:gd name="connsiteY44" fmla="*/ 1240971 h 5279571"/>
                <a:gd name="connsiteX45" fmla="*/ 4441372 w 5148943"/>
                <a:gd name="connsiteY45" fmla="*/ 1251857 h 5279571"/>
                <a:gd name="connsiteX46" fmla="*/ 4506686 w 5148943"/>
                <a:gd name="connsiteY46" fmla="*/ 1240971 h 5279571"/>
                <a:gd name="connsiteX47" fmla="*/ 4582886 w 5148943"/>
                <a:gd name="connsiteY47" fmla="*/ 1273628 h 5279571"/>
                <a:gd name="connsiteX48" fmla="*/ 4604657 w 5148943"/>
                <a:gd name="connsiteY48" fmla="*/ 1295400 h 5279571"/>
                <a:gd name="connsiteX49" fmla="*/ 4648200 w 5148943"/>
                <a:gd name="connsiteY49" fmla="*/ 1393371 h 5279571"/>
                <a:gd name="connsiteX50" fmla="*/ 4626429 w 5148943"/>
                <a:gd name="connsiteY50" fmla="*/ 1415143 h 5279571"/>
                <a:gd name="connsiteX51" fmla="*/ 4691743 w 5148943"/>
                <a:gd name="connsiteY51" fmla="*/ 1447800 h 5279571"/>
                <a:gd name="connsiteX52" fmla="*/ 4778829 w 5148943"/>
                <a:gd name="connsiteY52" fmla="*/ 1447800 h 5279571"/>
                <a:gd name="connsiteX53" fmla="*/ 4800600 w 5148943"/>
                <a:gd name="connsiteY53" fmla="*/ 1513114 h 5279571"/>
                <a:gd name="connsiteX54" fmla="*/ 4931229 w 5148943"/>
                <a:gd name="connsiteY54" fmla="*/ 1534885 h 5279571"/>
                <a:gd name="connsiteX55" fmla="*/ 4974772 w 5148943"/>
                <a:gd name="connsiteY55" fmla="*/ 1578428 h 5279571"/>
                <a:gd name="connsiteX56" fmla="*/ 5007429 w 5148943"/>
                <a:gd name="connsiteY56" fmla="*/ 1589314 h 5279571"/>
                <a:gd name="connsiteX57" fmla="*/ 5083629 w 5148943"/>
                <a:gd name="connsiteY57" fmla="*/ 1611085 h 5279571"/>
                <a:gd name="connsiteX58" fmla="*/ 5127172 w 5148943"/>
                <a:gd name="connsiteY58" fmla="*/ 1654628 h 5279571"/>
                <a:gd name="connsiteX59" fmla="*/ 5148943 w 5148943"/>
                <a:gd name="connsiteY59" fmla="*/ 1719943 h 5279571"/>
                <a:gd name="connsiteX60" fmla="*/ 5138057 w 5148943"/>
                <a:gd name="connsiteY60" fmla="*/ 1752600 h 5279571"/>
                <a:gd name="connsiteX61" fmla="*/ 5105400 w 5148943"/>
                <a:gd name="connsiteY61" fmla="*/ 1774371 h 5279571"/>
                <a:gd name="connsiteX62" fmla="*/ 5083629 w 5148943"/>
                <a:gd name="connsiteY62" fmla="*/ 1796143 h 5279571"/>
                <a:gd name="connsiteX63" fmla="*/ 5072743 w 5148943"/>
                <a:gd name="connsiteY63" fmla="*/ 1828800 h 5279571"/>
                <a:gd name="connsiteX64" fmla="*/ 5029200 w 5148943"/>
                <a:gd name="connsiteY64" fmla="*/ 1883228 h 5279571"/>
                <a:gd name="connsiteX65" fmla="*/ 4985657 w 5148943"/>
                <a:gd name="connsiteY65" fmla="*/ 1872343 h 5279571"/>
                <a:gd name="connsiteX66" fmla="*/ 4974772 w 5148943"/>
                <a:gd name="connsiteY66" fmla="*/ 1883228 h 5279571"/>
                <a:gd name="connsiteX67" fmla="*/ 4963886 w 5148943"/>
                <a:gd name="connsiteY67" fmla="*/ 1926771 h 5279571"/>
                <a:gd name="connsiteX68" fmla="*/ 4942115 w 5148943"/>
                <a:gd name="connsiteY68" fmla="*/ 1992085 h 5279571"/>
                <a:gd name="connsiteX69" fmla="*/ 4953000 w 5148943"/>
                <a:gd name="connsiteY69" fmla="*/ 2079171 h 5279571"/>
                <a:gd name="connsiteX70" fmla="*/ 4887686 w 5148943"/>
                <a:gd name="connsiteY70" fmla="*/ 2155371 h 5279571"/>
                <a:gd name="connsiteX71" fmla="*/ 4876800 w 5148943"/>
                <a:gd name="connsiteY71" fmla="*/ 2188028 h 5279571"/>
                <a:gd name="connsiteX72" fmla="*/ 4855029 w 5148943"/>
                <a:gd name="connsiteY72" fmla="*/ 2209800 h 5279571"/>
                <a:gd name="connsiteX73" fmla="*/ 4844143 w 5148943"/>
                <a:gd name="connsiteY73" fmla="*/ 2286000 h 5279571"/>
                <a:gd name="connsiteX74" fmla="*/ 4811486 w 5148943"/>
                <a:gd name="connsiteY74" fmla="*/ 2405743 h 5279571"/>
                <a:gd name="connsiteX75" fmla="*/ 4778829 w 5148943"/>
                <a:gd name="connsiteY75" fmla="*/ 2471057 h 5279571"/>
                <a:gd name="connsiteX76" fmla="*/ 4735286 w 5148943"/>
                <a:gd name="connsiteY76" fmla="*/ 2514600 h 5279571"/>
                <a:gd name="connsiteX77" fmla="*/ 4724400 w 5148943"/>
                <a:gd name="connsiteY77" fmla="*/ 2547257 h 5279571"/>
                <a:gd name="connsiteX78" fmla="*/ 4702629 w 5148943"/>
                <a:gd name="connsiteY78" fmla="*/ 2525485 h 5279571"/>
                <a:gd name="connsiteX79" fmla="*/ 4572000 w 5148943"/>
                <a:gd name="connsiteY79" fmla="*/ 2547257 h 5279571"/>
                <a:gd name="connsiteX80" fmla="*/ 4561115 w 5148943"/>
                <a:gd name="connsiteY80" fmla="*/ 2601685 h 5279571"/>
                <a:gd name="connsiteX81" fmla="*/ 4495800 w 5148943"/>
                <a:gd name="connsiteY81" fmla="*/ 2634343 h 5279571"/>
                <a:gd name="connsiteX82" fmla="*/ 4463143 w 5148943"/>
                <a:gd name="connsiteY82" fmla="*/ 2656114 h 5279571"/>
                <a:gd name="connsiteX83" fmla="*/ 4441372 w 5148943"/>
                <a:gd name="connsiteY83" fmla="*/ 2688771 h 5279571"/>
                <a:gd name="connsiteX84" fmla="*/ 4419600 w 5148943"/>
                <a:gd name="connsiteY84" fmla="*/ 2710543 h 5279571"/>
                <a:gd name="connsiteX85" fmla="*/ 4397829 w 5148943"/>
                <a:gd name="connsiteY85" fmla="*/ 2786743 h 5279571"/>
                <a:gd name="connsiteX86" fmla="*/ 4365172 w 5148943"/>
                <a:gd name="connsiteY86" fmla="*/ 2797628 h 5279571"/>
                <a:gd name="connsiteX87" fmla="*/ 4343400 w 5148943"/>
                <a:gd name="connsiteY87" fmla="*/ 2819400 h 5279571"/>
                <a:gd name="connsiteX88" fmla="*/ 4321629 w 5148943"/>
                <a:gd name="connsiteY88" fmla="*/ 2852057 h 5279571"/>
                <a:gd name="connsiteX89" fmla="*/ 4256315 w 5148943"/>
                <a:gd name="connsiteY89" fmla="*/ 2895600 h 5279571"/>
                <a:gd name="connsiteX90" fmla="*/ 4234543 w 5148943"/>
                <a:gd name="connsiteY90" fmla="*/ 2917371 h 5279571"/>
                <a:gd name="connsiteX91" fmla="*/ 4201886 w 5148943"/>
                <a:gd name="connsiteY91" fmla="*/ 2928257 h 5279571"/>
                <a:gd name="connsiteX92" fmla="*/ 4180115 w 5148943"/>
                <a:gd name="connsiteY92" fmla="*/ 2960914 h 5279571"/>
                <a:gd name="connsiteX93" fmla="*/ 4158343 w 5148943"/>
                <a:gd name="connsiteY93" fmla="*/ 2982685 h 5279571"/>
                <a:gd name="connsiteX94" fmla="*/ 4136572 w 5148943"/>
                <a:gd name="connsiteY94" fmla="*/ 3048000 h 5279571"/>
                <a:gd name="connsiteX95" fmla="*/ 4125686 w 5148943"/>
                <a:gd name="connsiteY95" fmla="*/ 3080657 h 5279571"/>
                <a:gd name="connsiteX96" fmla="*/ 4114800 w 5148943"/>
                <a:gd name="connsiteY96" fmla="*/ 3113314 h 5279571"/>
                <a:gd name="connsiteX97" fmla="*/ 4082143 w 5148943"/>
                <a:gd name="connsiteY97" fmla="*/ 3178628 h 5279571"/>
                <a:gd name="connsiteX98" fmla="*/ 4169229 w 5148943"/>
                <a:gd name="connsiteY98" fmla="*/ 3178628 h 5279571"/>
                <a:gd name="connsiteX99" fmla="*/ 4201886 w 5148943"/>
                <a:gd name="connsiteY99" fmla="*/ 3167743 h 5279571"/>
                <a:gd name="connsiteX100" fmla="*/ 4234543 w 5148943"/>
                <a:gd name="connsiteY100" fmla="*/ 3156857 h 5279571"/>
                <a:gd name="connsiteX101" fmla="*/ 4256315 w 5148943"/>
                <a:gd name="connsiteY101" fmla="*/ 3135085 h 5279571"/>
                <a:gd name="connsiteX102" fmla="*/ 4288972 w 5148943"/>
                <a:gd name="connsiteY102" fmla="*/ 3124200 h 5279571"/>
                <a:gd name="connsiteX103" fmla="*/ 4343400 w 5148943"/>
                <a:gd name="connsiteY103" fmla="*/ 3113314 h 5279571"/>
                <a:gd name="connsiteX104" fmla="*/ 4386943 w 5148943"/>
                <a:gd name="connsiteY104" fmla="*/ 3102428 h 5279571"/>
                <a:gd name="connsiteX105" fmla="*/ 4419600 w 5148943"/>
                <a:gd name="connsiteY105" fmla="*/ 3113314 h 5279571"/>
                <a:gd name="connsiteX106" fmla="*/ 4408715 w 5148943"/>
                <a:gd name="connsiteY106" fmla="*/ 3145971 h 5279571"/>
                <a:gd name="connsiteX107" fmla="*/ 4386943 w 5148943"/>
                <a:gd name="connsiteY107" fmla="*/ 3222171 h 5279571"/>
                <a:gd name="connsiteX108" fmla="*/ 4419600 w 5148943"/>
                <a:gd name="connsiteY108" fmla="*/ 3309257 h 5279571"/>
                <a:gd name="connsiteX109" fmla="*/ 4484915 w 5148943"/>
                <a:gd name="connsiteY109" fmla="*/ 3331028 h 5279571"/>
                <a:gd name="connsiteX110" fmla="*/ 4441372 w 5148943"/>
                <a:gd name="connsiteY110" fmla="*/ 3429000 h 5279571"/>
                <a:gd name="connsiteX111" fmla="*/ 4397829 w 5148943"/>
                <a:gd name="connsiteY111" fmla="*/ 3472543 h 5279571"/>
                <a:gd name="connsiteX112" fmla="*/ 4376057 w 5148943"/>
                <a:gd name="connsiteY112" fmla="*/ 3494314 h 5279571"/>
                <a:gd name="connsiteX113" fmla="*/ 4354286 w 5148943"/>
                <a:gd name="connsiteY113" fmla="*/ 3526971 h 5279571"/>
                <a:gd name="connsiteX114" fmla="*/ 4386943 w 5148943"/>
                <a:gd name="connsiteY114" fmla="*/ 3537857 h 5279571"/>
                <a:gd name="connsiteX115" fmla="*/ 4408715 w 5148943"/>
                <a:gd name="connsiteY115" fmla="*/ 3559628 h 5279571"/>
                <a:gd name="connsiteX116" fmla="*/ 4441372 w 5148943"/>
                <a:gd name="connsiteY116" fmla="*/ 3668485 h 5279571"/>
                <a:gd name="connsiteX117" fmla="*/ 4452257 w 5148943"/>
                <a:gd name="connsiteY117" fmla="*/ 3701143 h 5279571"/>
                <a:gd name="connsiteX118" fmla="*/ 4463143 w 5148943"/>
                <a:gd name="connsiteY118" fmla="*/ 3733800 h 5279571"/>
                <a:gd name="connsiteX119" fmla="*/ 4452257 w 5148943"/>
                <a:gd name="connsiteY119" fmla="*/ 3766457 h 5279571"/>
                <a:gd name="connsiteX120" fmla="*/ 4441372 w 5148943"/>
                <a:gd name="connsiteY120" fmla="*/ 3842657 h 5279571"/>
                <a:gd name="connsiteX121" fmla="*/ 4397829 w 5148943"/>
                <a:gd name="connsiteY121" fmla="*/ 3886200 h 5279571"/>
                <a:gd name="connsiteX122" fmla="*/ 4365172 w 5148943"/>
                <a:gd name="connsiteY122" fmla="*/ 3907971 h 5279571"/>
                <a:gd name="connsiteX123" fmla="*/ 4256315 w 5148943"/>
                <a:gd name="connsiteY123" fmla="*/ 3929743 h 5279571"/>
                <a:gd name="connsiteX124" fmla="*/ 4234543 w 5148943"/>
                <a:gd name="connsiteY124" fmla="*/ 3951514 h 5279571"/>
                <a:gd name="connsiteX125" fmla="*/ 4267200 w 5148943"/>
                <a:gd name="connsiteY125" fmla="*/ 3962400 h 5279571"/>
                <a:gd name="connsiteX126" fmla="*/ 4278086 w 5148943"/>
                <a:gd name="connsiteY126" fmla="*/ 3995057 h 5279571"/>
                <a:gd name="connsiteX127" fmla="*/ 4288972 w 5148943"/>
                <a:gd name="connsiteY127" fmla="*/ 4038600 h 5279571"/>
                <a:gd name="connsiteX128" fmla="*/ 4321629 w 5148943"/>
                <a:gd name="connsiteY128" fmla="*/ 4093028 h 5279571"/>
                <a:gd name="connsiteX129" fmla="*/ 4386943 w 5148943"/>
                <a:gd name="connsiteY129" fmla="*/ 4114800 h 5279571"/>
                <a:gd name="connsiteX130" fmla="*/ 4397829 w 5148943"/>
                <a:gd name="connsiteY130" fmla="*/ 4147457 h 5279571"/>
                <a:gd name="connsiteX131" fmla="*/ 4354286 w 5148943"/>
                <a:gd name="connsiteY131" fmla="*/ 4191000 h 5279571"/>
                <a:gd name="connsiteX132" fmla="*/ 4310743 w 5148943"/>
                <a:gd name="connsiteY132" fmla="*/ 4245428 h 5279571"/>
                <a:gd name="connsiteX133" fmla="*/ 4288972 w 5148943"/>
                <a:gd name="connsiteY133" fmla="*/ 4310743 h 5279571"/>
                <a:gd name="connsiteX134" fmla="*/ 4267200 w 5148943"/>
                <a:gd name="connsiteY134" fmla="*/ 4245428 h 5279571"/>
                <a:gd name="connsiteX135" fmla="*/ 4234543 w 5148943"/>
                <a:gd name="connsiteY135" fmla="*/ 4256314 h 5279571"/>
                <a:gd name="connsiteX136" fmla="*/ 4245429 w 5148943"/>
                <a:gd name="connsiteY136" fmla="*/ 4332514 h 5279571"/>
                <a:gd name="connsiteX137" fmla="*/ 4288972 w 5148943"/>
                <a:gd name="connsiteY137" fmla="*/ 4419600 h 5279571"/>
                <a:gd name="connsiteX138" fmla="*/ 4386943 w 5148943"/>
                <a:gd name="connsiteY138" fmla="*/ 4463143 h 5279571"/>
                <a:gd name="connsiteX139" fmla="*/ 4419600 w 5148943"/>
                <a:gd name="connsiteY139" fmla="*/ 4474028 h 5279571"/>
                <a:gd name="connsiteX140" fmla="*/ 4441372 w 5148943"/>
                <a:gd name="connsiteY140" fmla="*/ 4495800 h 5279571"/>
                <a:gd name="connsiteX141" fmla="*/ 4452257 w 5148943"/>
                <a:gd name="connsiteY141" fmla="*/ 4528457 h 5279571"/>
                <a:gd name="connsiteX142" fmla="*/ 4506686 w 5148943"/>
                <a:gd name="connsiteY142" fmla="*/ 4582885 h 5279571"/>
                <a:gd name="connsiteX143" fmla="*/ 4593772 w 5148943"/>
                <a:gd name="connsiteY143" fmla="*/ 4593771 h 5279571"/>
                <a:gd name="connsiteX144" fmla="*/ 4604657 w 5148943"/>
                <a:gd name="connsiteY144" fmla="*/ 4626428 h 5279571"/>
                <a:gd name="connsiteX145" fmla="*/ 4582886 w 5148943"/>
                <a:gd name="connsiteY145" fmla="*/ 4648200 h 5279571"/>
                <a:gd name="connsiteX146" fmla="*/ 4528457 w 5148943"/>
                <a:gd name="connsiteY146" fmla="*/ 4691743 h 5279571"/>
                <a:gd name="connsiteX147" fmla="*/ 4463143 w 5148943"/>
                <a:gd name="connsiteY147" fmla="*/ 4746171 h 5279571"/>
                <a:gd name="connsiteX148" fmla="*/ 4441372 w 5148943"/>
                <a:gd name="connsiteY148" fmla="*/ 4767943 h 5279571"/>
                <a:gd name="connsiteX149" fmla="*/ 4376057 w 5148943"/>
                <a:gd name="connsiteY149" fmla="*/ 4811485 h 5279571"/>
                <a:gd name="connsiteX150" fmla="*/ 4343400 w 5148943"/>
                <a:gd name="connsiteY150" fmla="*/ 4833257 h 5279571"/>
                <a:gd name="connsiteX151" fmla="*/ 4310743 w 5148943"/>
                <a:gd name="connsiteY151" fmla="*/ 4855028 h 5279571"/>
                <a:gd name="connsiteX152" fmla="*/ 4288972 w 5148943"/>
                <a:gd name="connsiteY152" fmla="*/ 4876800 h 5279571"/>
                <a:gd name="connsiteX153" fmla="*/ 4256315 w 5148943"/>
                <a:gd name="connsiteY153" fmla="*/ 4887685 h 5279571"/>
                <a:gd name="connsiteX154" fmla="*/ 4201886 w 5148943"/>
                <a:gd name="connsiteY154" fmla="*/ 4931228 h 5279571"/>
                <a:gd name="connsiteX155" fmla="*/ 4158343 w 5148943"/>
                <a:gd name="connsiteY155" fmla="*/ 4974771 h 5279571"/>
                <a:gd name="connsiteX156" fmla="*/ 4136572 w 5148943"/>
                <a:gd name="connsiteY156" fmla="*/ 4996543 h 5279571"/>
                <a:gd name="connsiteX157" fmla="*/ 4114800 w 5148943"/>
                <a:gd name="connsiteY157" fmla="*/ 5018314 h 5279571"/>
                <a:gd name="connsiteX158" fmla="*/ 4093029 w 5148943"/>
                <a:gd name="connsiteY158" fmla="*/ 5050971 h 5279571"/>
                <a:gd name="connsiteX159" fmla="*/ 4027715 w 5148943"/>
                <a:gd name="connsiteY159" fmla="*/ 5083628 h 5279571"/>
                <a:gd name="connsiteX160" fmla="*/ 3962400 w 5148943"/>
                <a:gd name="connsiteY160" fmla="*/ 5094514 h 5279571"/>
                <a:gd name="connsiteX161" fmla="*/ 3875315 w 5148943"/>
                <a:gd name="connsiteY161" fmla="*/ 5105400 h 5279571"/>
                <a:gd name="connsiteX162" fmla="*/ 3820886 w 5148943"/>
                <a:gd name="connsiteY162" fmla="*/ 5094514 h 5279571"/>
                <a:gd name="connsiteX163" fmla="*/ 3755572 w 5148943"/>
                <a:gd name="connsiteY163" fmla="*/ 5050971 h 5279571"/>
                <a:gd name="connsiteX164" fmla="*/ 3690257 w 5148943"/>
                <a:gd name="connsiteY164" fmla="*/ 5029200 h 5279571"/>
                <a:gd name="connsiteX165" fmla="*/ 3624943 w 5148943"/>
                <a:gd name="connsiteY165" fmla="*/ 5007428 h 5279571"/>
                <a:gd name="connsiteX166" fmla="*/ 3592286 w 5148943"/>
                <a:gd name="connsiteY166" fmla="*/ 4996543 h 5279571"/>
                <a:gd name="connsiteX167" fmla="*/ 3570515 w 5148943"/>
                <a:gd name="connsiteY167" fmla="*/ 4963885 h 5279571"/>
                <a:gd name="connsiteX168" fmla="*/ 3559629 w 5148943"/>
                <a:gd name="connsiteY168" fmla="*/ 4931228 h 5279571"/>
                <a:gd name="connsiteX169" fmla="*/ 3505200 w 5148943"/>
                <a:gd name="connsiteY169" fmla="*/ 4898571 h 5279571"/>
                <a:gd name="connsiteX170" fmla="*/ 3374572 w 5148943"/>
                <a:gd name="connsiteY170" fmla="*/ 4876800 h 5279571"/>
                <a:gd name="connsiteX171" fmla="*/ 3352800 w 5148943"/>
                <a:gd name="connsiteY171" fmla="*/ 4855028 h 5279571"/>
                <a:gd name="connsiteX172" fmla="*/ 3331029 w 5148943"/>
                <a:gd name="connsiteY172" fmla="*/ 4822371 h 5279571"/>
                <a:gd name="connsiteX173" fmla="*/ 3265715 w 5148943"/>
                <a:gd name="connsiteY173" fmla="*/ 4844143 h 5279571"/>
                <a:gd name="connsiteX174" fmla="*/ 3233057 w 5148943"/>
                <a:gd name="connsiteY174" fmla="*/ 4855028 h 5279571"/>
                <a:gd name="connsiteX175" fmla="*/ 3200400 w 5148943"/>
                <a:gd name="connsiteY175" fmla="*/ 4865914 h 5279571"/>
                <a:gd name="connsiteX176" fmla="*/ 3113315 w 5148943"/>
                <a:gd name="connsiteY176" fmla="*/ 4844143 h 5279571"/>
                <a:gd name="connsiteX177" fmla="*/ 3004457 w 5148943"/>
                <a:gd name="connsiteY177" fmla="*/ 4811485 h 5279571"/>
                <a:gd name="connsiteX178" fmla="*/ 2971800 w 5148943"/>
                <a:gd name="connsiteY178" fmla="*/ 4789714 h 5279571"/>
                <a:gd name="connsiteX179" fmla="*/ 2950029 w 5148943"/>
                <a:gd name="connsiteY179" fmla="*/ 4724400 h 5279571"/>
                <a:gd name="connsiteX180" fmla="*/ 2939143 w 5148943"/>
                <a:gd name="connsiteY180" fmla="*/ 4691743 h 5279571"/>
                <a:gd name="connsiteX181" fmla="*/ 2906486 w 5148943"/>
                <a:gd name="connsiteY181" fmla="*/ 4680857 h 5279571"/>
                <a:gd name="connsiteX182" fmla="*/ 2721429 w 5148943"/>
                <a:gd name="connsiteY182" fmla="*/ 4713514 h 5279571"/>
                <a:gd name="connsiteX183" fmla="*/ 2656115 w 5148943"/>
                <a:gd name="connsiteY183" fmla="*/ 4735285 h 5279571"/>
                <a:gd name="connsiteX184" fmla="*/ 2634343 w 5148943"/>
                <a:gd name="connsiteY184" fmla="*/ 4757057 h 5279571"/>
                <a:gd name="connsiteX185" fmla="*/ 2569029 w 5148943"/>
                <a:gd name="connsiteY185" fmla="*/ 4778828 h 5279571"/>
                <a:gd name="connsiteX186" fmla="*/ 2514600 w 5148943"/>
                <a:gd name="connsiteY186" fmla="*/ 4811485 h 5279571"/>
                <a:gd name="connsiteX187" fmla="*/ 2492829 w 5148943"/>
                <a:gd name="connsiteY187" fmla="*/ 4833257 h 5279571"/>
                <a:gd name="connsiteX188" fmla="*/ 2438400 w 5148943"/>
                <a:gd name="connsiteY188" fmla="*/ 4876800 h 5279571"/>
                <a:gd name="connsiteX189" fmla="*/ 2416629 w 5148943"/>
                <a:gd name="connsiteY189" fmla="*/ 4909457 h 5279571"/>
                <a:gd name="connsiteX190" fmla="*/ 2394857 w 5148943"/>
                <a:gd name="connsiteY190" fmla="*/ 4974771 h 5279571"/>
                <a:gd name="connsiteX191" fmla="*/ 2405743 w 5148943"/>
                <a:gd name="connsiteY191" fmla="*/ 5018314 h 5279571"/>
                <a:gd name="connsiteX192" fmla="*/ 2449286 w 5148943"/>
                <a:gd name="connsiteY192" fmla="*/ 5061857 h 5279571"/>
                <a:gd name="connsiteX193" fmla="*/ 2481943 w 5148943"/>
                <a:gd name="connsiteY193" fmla="*/ 5127171 h 5279571"/>
                <a:gd name="connsiteX194" fmla="*/ 2449286 w 5148943"/>
                <a:gd name="connsiteY194" fmla="*/ 5181600 h 5279571"/>
                <a:gd name="connsiteX195" fmla="*/ 2416629 w 5148943"/>
                <a:gd name="connsiteY195" fmla="*/ 5192485 h 5279571"/>
                <a:gd name="connsiteX196" fmla="*/ 2362200 w 5148943"/>
                <a:gd name="connsiteY196" fmla="*/ 5236028 h 5279571"/>
                <a:gd name="connsiteX197" fmla="*/ 2253343 w 5148943"/>
                <a:gd name="connsiteY197" fmla="*/ 5268685 h 5279571"/>
                <a:gd name="connsiteX198" fmla="*/ 2220686 w 5148943"/>
                <a:gd name="connsiteY198" fmla="*/ 5279571 h 5279571"/>
                <a:gd name="connsiteX199" fmla="*/ 2122715 w 5148943"/>
                <a:gd name="connsiteY199" fmla="*/ 5203371 h 5279571"/>
                <a:gd name="connsiteX200" fmla="*/ 2057400 w 5148943"/>
                <a:gd name="connsiteY200" fmla="*/ 5181600 h 5279571"/>
                <a:gd name="connsiteX201" fmla="*/ 1948543 w 5148943"/>
                <a:gd name="connsiteY201" fmla="*/ 5192485 h 5279571"/>
                <a:gd name="connsiteX202" fmla="*/ 1915886 w 5148943"/>
                <a:gd name="connsiteY202" fmla="*/ 5203371 h 5279571"/>
                <a:gd name="connsiteX203" fmla="*/ 1883229 w 5148943"/>
                <a:gd name="connsiteY203" fmla="*/ 5192485 h 5279571"/>
                <a:gd name="connsiteX204" fmla="*/ 1861457 w 5148943"/>
                <a:gd name="connsiteY204" fmla="*/ 5170714 h 5279571"/>
                <a:gd name="connsiteX205" fmla="*/ 1839686 w 5148943"/>
                <a:gd name="connsiteY205" fmla="*/ 5105400 h 5279571"/>
                <a:gd name="connsiteX206" fmla="*/ 1817915 w 5148943"/>
                <a:gd name="connsiteY206" fmla="*/ 4996543 h 5279571"/>
                <a:gd name="connsiteX207" fmla="*/ 1796143 w 5148943"/>
                <a:gd name="connsiteY207" fmla="*/ 4963885 h 5279571"/>
                <a:gd name="connsiteX208" fmla="*/ 1698172 w 5148943"/>
                <a:gd name="connsiteY208" fmla="*/ 4974771 h 5279571"/>
                <a:gd name="connsiteX209" fmla="*/ 1611086 w 5148943"/>
                <a:gd name="connsiteY209" fmla="*/ 4953000 h 5279571"/>
                <a:gd name="connsiteX210" fmla="*/ 1567543 w 5148943"/>
                <a:gd name="connsiteY210" fmla="*/ 4898571 h 5279571"/>
                <a:gd name="connsiteX211" fmla="*/ 1534886 w 5148943"/>
                <a:gd name="connsiteY211" fmla="*/ 4887685 h 5279571"/>
                <a:gd name="connsiteX212" fmla="*/ 1469572 w 5148943"/>
                <a:gd name="connsiteY212" fmla="*/ 4855028 h 5279571"/>
                <a:gd name="connsiteX213" fmla="*/ 1382486 w 5148943"/>
                <a:gd name="connsiteY213" fmla="*/ 4865914 h 5279571"/>
                <a:gd name="connsiteX214" fmla="*/ 1317172 w 5148943"/>
                <a:gd name="connsiteY214" fmla="*/ 4887685 h 5279571"/>
                <a:gd name="connsiteX215" fmla="*/ 1219200 w 5148943"/>
                <a:gd name="connsiteY215" fmla="*/ 4865914 h 5279571"/>
                <a:gd name="connsiteX216" fmla="*/ 1186543 w 5148943"/>
                <a:gd name="connsiteY216" fmla="*/ 4844143 h 5279571"/>
                <a:gd name="connsiteX217" fmla="*/ 1164772 w 5148943"/>
                <a:gd name="connsiteY217" fmla="*/ 4822371 h 5279571"/>
                <a:gd name="connsiteX218" fmla="*/ 1132115 w 5148943"/>
                <a:gd name="connsiteY218" fmla="*/ 4811485 h 5279571"/>
                <a:gd name="connsiteX219" fmla="*/ 1099457 w 5148943"/>
                <a:gd name="connsiteY219" fmla="*/ 4789714 h 5279571"/>
                <a:gd name="connsiteX220" fmla="*/ 1066800 w 5148943"/>
                <a:gd name="connsiteY220" fmla="*/ 4778828 h 5279571"/>
                <a:gd name="connsiteX221" fmla="*/ 1034143 w 5148943"/>
                <a:gd name="connsiteY221" fmla="*/ 4757057 h 5279571"/>
                <a:gd name="connsiteX222" fmla="*/ 1012372 w 5148943"/>
                <a:gd name="connsiteY222" fmla="*/ 4735285 h 5279571"/>
                <a:gd name="connsiteX223" fmla="*/ 947057 w 5148943"/>
                <a:gd name="connsiteY223" fmla="*/ 4713514 h 5279571"/>
                <a:gd name="connsiteX224" fmla="*/ 881743 w 5148943"/>
                <a:gd name="connsiteY224" fmla="*/ 4691743 h 5279571"/>
                <a:gd name="connsiteX225" fmla="*/ 849086 w 5148943"/>
                <a:gd name="connsiteY225" fmla="*/ 4680857 h 5279571"/>
                <a:gd name="connsiteX226" fmla="*/ 816429 w 5148943"/>
                <a:gd name="connsiteY226" fmla="*/ 4669971 h 5279571"/>
                <a:gd name="connsiteX227" fmla="*/ 794657 w 5148943"/>
                <a:gd name="connsiteY227" fmla="*/ 4648200 h 5279571"/>
                <a:gd name="connsiteX228" fmla="*/ 772886 w 5148943"/>
                <a:gd name="connsiteY228" fmla="*/ 4582885 h 5279571"/>
                <a:gd name="connsiteX229" fmla="*/ 762000 w 5148943"/>
                <a:gd name="connsiteY229" fmla="*/ 4550228 h 5279571"/>
                <a:gd name="connsiteX230" fmla="*/ 729343 w 5148943"/>
                <a:gd name="connsiteY230" fmla="*/ 4528457 h 5279571"/>
                <a:gd name="connsiteX231" fmla="*/ 631372 w 5148943"/>
                <a:gd name="connsiteY231" fmla="*/ 4495800 h 5279571"/>
                <a:gd name="connsiteX232" fmla="*/ 598715 w 5148943"/>
                <a:gd name="connsiteY232" fmla="*/ 4484914 h 5279571"/>
                <a:gd name="connsiteX233" fmla="*/ 533400 w 5148943"/>
                <a:gd name="connsiteY233" fmla="*/ 4441371 h 5279571"/>
                <a:gd name="connsiteX234" fmla="*/ 533400 w 5148943"/>
                <a:gd name="connsiteY234" fmla="*/ 4332514 h 5279571"/>
                <a:gd name="connsiteX235" fmla="*/ 544286 w 5148943"/>
                <a:gd name="connsiteY235" fmla="*/ 4299857 h 5279571"/>
                <a:gd name="connsiteX236" fmla="*/ 566057 w 5148943"/>
                <a:gd name="connsiteY236" fmla="*/ 4278085 h 5279571"/>
                <a:gd name="connsiteX237" fmla="*/ 555172 w 5148943"/>
                <a:gd name="connsiteY237" fmla="*/ 4234543 h 5279571"/>
                <a:gd name="connsiteX238" fmla="*/ 489857 w 5148943"/>
                <a:gd name="connsiteY238" fmla="*/ 4212771 h 5279571"/>
                <a:gd name="connsiteX239" fmla="*/ 478972 w 5148943"/>
                <a:gd name="connsiteY239" fmla="*/ 4180114 h 5279571"/>
                <a:gd name="connsiteX240" fmla="*/ 500743 w 5148943"/>
                <a:gd name="connsiteY240" fmla="*/ 4147457 h 5279571"/>
                <a:gd name="connsiteX241" fmla="*/ 555172 w 5148943"/>
                <a:gd name="connsiteY241" fmla="*/ 4103914 h 5279571"/>
                <a:gd name="connsiteX242" fmla="*/ 576943 w 5148943"/>
                <a:gd name="connsiteY242" fmla="*/ 4071257 h 5279571"/>
                <a:gd name="connsiteX243" fmla="*/ 598715 w 5148943"/>
                <a:gd name="connsiteY243" fmla="*/ 4049485 h 5279571"/>
                <a:gd name="connsiteX244" fmla="*/ 642257 w 5148943"/>
                <a:gd name="connsiteY244" fmla="*/ 3984171 h 5279571"/>
                <a:gd name="connsiteX245" fmla="*/ 685800 w 5148943"/>
                <a:gd name="connsiteY245" fmla="*/ 3940628 h 5279571"/>
                <a:gd name="connsiteX246" fmla="*/ 696294 w 5148943"/>
                <a:gd name="connsiteY246" fmla="*/ 3908820 h 5279571"/>
                <a:gd name="connsiteX247" fmla="*/ 698393 w 5148943"/>
                <a:gd name="connsiteY247" fmla="*/ 3902214 h 5279571"/>
                <a:gd name="connsiteX248" fmla="*/ 695914 w 5148943"/>
                <a:gd name="connsiteY248" fmla="*/ 3910788 h 5279571"/>
                <a:gd name="connsiteX249" fmla="*/ 718457 w 5148943"/>
                <a:gd name="connsiteY249" fmla="*/ 3875314 h 5279571"/>
                <a:gd name="connsiteX250" fmla="*/ 740229 w 5148943"/>
                <a:gd name="connsiteY250" fmla="*/ 3810000 h 5279571"/>
                <a:gd name="connsiteX251" fmla="*/ 762000 w 5148943"/>
                <a:gd name="connsiteY251" fmla="*/ 3777343 h 5279571"/>
                <a:gd name="connsiteX252" fmla="*/ 783772 w 5148943"/>
                <a:gd name="connsiteY252" fmla="*/ 3712028 h 5279571"/>
                <a:gd name="connsiteX253" fmla="*/ 794657 w 5148943"/>
                <a:gd name="connsiteY253" fmla="*/ 3679371 h 5279571"/>
                <a:gd name="connsiteX254" fmla="*/ 816429 w 5148943"/>
                <a:gd name="connsiteY254" fmla="*/ 3657600 h 5279571"/>
                <a:gd name="connsiteX255" fmla="*/ 827315 w 5148943"/>
                <a:gd name="connsiteY255" fmla="*/ 3624943 h 5279571"/>
                <a:gd name="connsiteX256" fmla="*/ 849086 w 5148943"/>
                <a:gd name="connsiteY256" fmla="*/ 3548743 h 5279571"/>
                <a:gd name="connsiteX257" fmla="*/ 870857 w 5148943"/>
                <a:gd name="connsiteY257" fmla="*/ 3516085 h 5279571"/>
                <a:gd name="connsiteX258" fmla="*/ 881743 w 5148943"/>
                <a:gd name="connsiteY258" fmla="*/ 3483428 h 5279571"/>
                <a:gd name="connsiteX259" fmla="*/ 914400 w 5148943"/>
                <a:gd name="connsiteY259" fmla="*/ 3472543 h 5279571"/>
                <a:gd name="connsiteX260" fmla="*/ 903515 w 5148943"/>
                <a:gd name="connsiteY260" fmla="*/ 3374571 h 5279571"/>
                <a:gd name="connsiteX261" fmla="*/ 892629 w 5148943"/>
                <a:gd name="connsiteY261" fmla="*/ 3341914 h 5279571"/>
                <a:gd name="connsiteX262" fmla="*/ 881743 w 5148943"/>
                <a:gd name="connsiteY262" fmla="*/ 3309257 h 5279571"/>
                <a:gd name="connsiteX263" fmla="*/ 947057 w 5148943"/>
                <a:gd name="connsiteY263" fmla="*/ 3222171 h 5279571"/>
                <a:gd name="connsiteX264" fmla="*/ 968829 w 5148943"/>
                <a:gd name="connsiteY264" fmla="*/ 3156857 h 5279571"/>
                <a:gd name="connsiteX265" fmla="*/ 990600 w 5148943"/>
                <a:gd name="connsiteY265" fmla="*/ 3091543 h 5279571"/>
                <a:gd name="connsiteX266" fmla="*/ 1001486 w 5148943"/>
                <a:gd name="connsiteY266" fmla="*/ 3058885 h 5279571"/>
                <a:gd name="connsiteX267" fmla="*/ 1034143 w 5148943"/>
                <a:gd name="connsiteY267" fmla="*/ 3069771 h 5279571"/>
                <a:gd name="connsiteX268" fmla="*/ 1045029 w 5148943"/>
                <a:gd name="connsiteY268" fmla="*/ 3102428 h 5279571"/>
                <a:gd name="connsiteX269" fmla="*/ 1066800 w 5148943"/>
                <a:gd name="connsiteY269" fmla="*/ 3124200 h 5279571"/>
                <a:gd name="connsiteX270" fmla="*/ 1121229 w 5148943"/>
                <a:gd name="connsiteY270" fmla="*/ 3167743 h 5279571"/>
                <a:gd name="connsiteX271" fmla="*/ 1153886 w 5148943"/>
                <a:gd name="connsiteY271" fmla="*/ 3156857 h 5279571"/>
                <a:gd name="connsiteX272" fmla="*/ 1186543 w 5148943"/>
                <a:gd name="connsiteY272" fmla="*/ 3102428 h 5279571"/>
                <a:gd name="connsiteX273" fmla="*/ 1164772 w 5148943"/>
                <a:gd name="connsiteY273" fmla="*/ 3069771 h 5279571"/>
                <a:gd name="connsiteX274" fmla="*/ 1132115 w 5148943"/>
                <a:gd name="connsiteY274" fmla="*/ 3004457 h 5279571"/>
                <a:gd name="connsiteX275" fmla="*/ 1110343 w 5148943"/>
                <a:gd name="connsiteY275" fmla="*/ 2982685 h 5279571"/>
                <a:gd name="connsiteX276" fmla="*/ 1023257 w 5148943"/>
                <a:gd name="connsiteY276" fmla="*/ 2917371 h 5279571"/>
                <a:gd name="connsiteX277" fmla="*/ 1001486 w 5148943"/>
                <a:gd name="connsiteY277" fmla="*/ 2884714 h 5279571"/>
                <a:gd name="connsiteX278" fmla="*/ 979715 w 5148943"/>
                <a:gd name="connsiteY278" fmla="*/ 2819400 h 5279571"/>
                <a:gd name="connsiteX279" fmla="*/ 990600 w 5148943"/>
                <a:gd name="connsiteY279" fmla="*/ 2743200 h 5279571"/>
                <a:gd name="connsiteX280" fmla="*/ 1001486 w 5148943"/>
                <a:gd name="connsiteY280" fmla="*/ 2677885 h 5279571"/>
                <a:gd name="connsiteX281" fmla="*/ 1034143 w 5148943"/>
                <a:gd name="connsiteY281" fmla="*/ 2667000 h 5279571"/>
                <a:gd name="connsiteX282" fmla="*/ 1045029 w 5148943"/>
                <a:gd name="connsiteY282" fmla="*/ 2732314 h 5279571"/>
                <a:gd name="connsiteX283" fmla="*/ 1055915 w 5148943"/>
                <a:gd name="connsiteY283" fmla="*/ 2786743 h 5279571"/>
                <a:gd name="connsiteX284" fmla="*/ 1121229 w 5148943"/>
                <a:gd name="connsiteY284" fmla="*/ 2808514 h 5279571"/>
                <a:gd name="connsiteX285" fmla="*/ 1153886 w 5148943"/>
                <a:gd name="connsiteY285" fmla="*/ 2797628 h 5279571"/>
                <a:gd name="connsiteX286" fmla="*/ 1208315 w 5148943"/>
                <a:gd name="connsiteY286" fmla="*/ 2754085 h 5279571"/>
                <a:gd name="connsiteX287" fmla="*/ 1186543 w 5148943"/>
                <a:gd name="connsiteY287" fmla="*/ 2732314 h 5279571"/>
                <a:gd name="connsiteX288" fmla="*/ 1175657 w 5148943"/>
                <a:gd name="connsiteY288" fmla="*/ 2699657 h 5279571"/>
                <a:gd name="connsiteX289" fmla="*/ 1143000 w 5148943"/>
                <a:gd name="connsiteY289" fmla="*/ 2688771 h 5279571"/>
                <a:gd name="connsiteX290" fmla="*/ 1110343 w 5148943"/>
                <a:gd name="connsiteY290" fmla="*/ 2667000 h 5279571"/>
                <a:gd name="connsiteX291" fmla="*/ 1099457 w 5148943"/>
                <a:gd name="connsiteY291" fmla="*/ 2634343 h 5279571"/>
                <a:gd name="connsiteX292" fmla="*/ 1132115 w 5148943"/>
                <a:gd name="connsiteY292" fmla="*/ 2579914 h 5279571"/>
                <a:gd name="connsiteX293" fmla="*/ 1143000 w 5148943"/>
                <a:gd name="connsiteY293" fmla="*/ 2547257 h 5279571"/>
                <a:gd name="connsiteX294" fmla="*/ 1077686 w 5148943"/>
                <a:gd name="connsiteY294" fmla="*/ 2525485 h 5279571"/>
                <a:gd name="connsiteX295" fmla="*/ 1012372 w 5148943"/>
                <a:gd name="connsiteY295" fmla="*/ 2503714 h 5279571"/>
                <a:gd name="connsiteX296" fmla="*/ 957943 w 5148943"/>
                <a:gd name="connsiteY296" fmla="*/ 2460171 h 5279571"/>
                <a:gd name="connsiteX297" fmla="*/ 870857 w 5148943"/>
                <a:gd name="connsiteY297" fmla="*/ 2198914 h 5279571"/>
                <a:gd name="connsiteX298" fmla="*/ 838200 w 5148943"/>
                <a:gd name="connsiteY298" fmla="*/ 2100943 h 5279571"/>
                <a:gd name="connsiteX299" fmla="*/ 827315 w 5148943"/>
                <a:gd name="connsiteY299" fmla="*/ 2068285 h 5279571"/>
                <a:gd name="connsiteX300" fmla="*/ 849086 w 5148943"/>
                <a:gd name="connsiteY300" fmla="*/ 1970314 h 5279571"/>
                <a:gd name="connsiteX301" fmla="*/ 816429 w 5148943"/>
                <a:gd name="connsiteY301" fmla="*/ 1959428 h 5279571"/>
                <a:gd name="connsiteX302" fmla="*/ 794657 w 5148943"/>
                <a:gd name="connsiteY302" fmla="*/ 1937657 h 5279571"/>
                <a:gd name="connsiteX303" fmla="*/ 816429 w 5148943"/>
                <a:gd name="connsiteY303" fmla="*/ 1861457 h 5279571"/>
                <a:gd name="connsiteX304" fmla="*/ 794657 w 5148943"/>
                <a:gd name="connsiteY304" fmla="*/ 1839685 h 5279571"/>
                <a:gd name="connsiteX305" fmla="*/ 729343 w 5148943"/>
                <a:gd name="connsiteY305" fmla="*/ 1817914 h 5279571"/>
                <a:gd name="connsiteX306" fmla="*/ 718457 w 5148943"/>
                <a:gd name="connsiteY306" fmla="*/ 1719943 h 5279571"/>
                <a:gd name="connsiteX307" fmla="*/ 664029 w 5148943"/>
                <a:gd name="connsiteY307" fmla="*/ 1676400 h 5279571"/>
                <a:gd name="connsiteX308" fmla="*/ 631372 w 5148943"/>
                <a:gd name="connsiteY308" fmla="*/ 1665514 h 5279571"/>
                <a:gd name="connsiteX309" fmla="*/ 609600 w 5148943"/>
                <a:gd name="connsiteY309" fmla="*/ 1600200 h 5279571"/>
                <a:gd name="connsiteX310" fmla="*/ 598715 w 5148943"/>
                <a:gd name="connsiteY310" fmla="*/ 1567543 h 5279571"/>
                <a:gd name="connsiteX311" fmla="*/ 555172 w 5148943"/>
                <a:gd name="connsiteY311" fmla="*/ 1556657 h 5279571"/>
                <a:gd name="connsiteX312" fmla="*/ 500743 w 5148943"/>
                <a:gd name="connsiteY312" fmla="*/ 1567543 h 5279571"/>
                <a:gd name="connsiteX313" fmla="*/ 457200 w 5148943"/>
                <a:gd name="connsiteY313" fmla="*/ 1524000 h 5279571"/>
                <a:gd name="connsiteX314" fmla="*/ 413657 w 5148943"/>
                <a:gd name="connsiteY314" fmla="*/ 1469571 h 5279571"/>
                <a:gd name="connsiteX315" fmla="*/ 370115 w 5148943"/>
                <a:gd name="connsiteY315" fmla="*/ 1404257 h 5279571"/>
                <a:gd name="connsiteX316" fmla="*/ 337457 w 5148943"/>
                <a:gd name="connsiteY316" fmla="*/ 1382485 h 5279571"/>
                <a:gd name="connsiteX317" fmla="*/ 206829 w 5148943"/>
                <a:gd name="connsiteY317" fmla="*/ 1349828 h 5279571"/>
                <a:gd name="connsiteX318" fmla="*/ 174172 w 5148943"/>
                <a:gd name="connsiteY318" fmla="*/ 1338943 h 5279571"/>
                <a:gd name="connsiteX319" fmla="*/ 163286 w 5148943"/>
                <a:gd name="connsiteY319" fmla="*/ 1306285 h 5279571"/>
                <a:gd name="connsiteX320" fmla="*/ 141515 w 5148943"/>
                <a:gd name="connsiteY320" fmla="*/ 1273628 h 5279571"/>
                <a:gd name="connsiteX321" fmla="*/ 130629 w 5148943"/>
                <a:gd name="connsiteY321" fmla="*/ 1197428 h 5279571"/>
                <a:gd name="connsiteX322" fmla="*/ 76200 w 5148943"/>
                <a:gd name="connsiteY322" fmla="*/ 1164771 h 5279571"/>
                <a:gd name="connsiteX323" fmla="*/ 43543 w 5148943"/>
                <a:gd name="connsiteY323" fmla="*/ 1143000 h 5279571"/>
                <a:gd name="connsiteX324" fmla="*/ 32657 w 5148943"/>
                <a:gd name="connsiteY324" fmla="*/ 1110343 h 5279571"/>
                <a:gd name="connsiteX325" fmla="*/ 0 w 5148943"/>
                <a:gd name="connsiteY325" fmla="*/ 1088571 h 5279571"/>
                <a:gd name="connsiteX326" fmla="*/ 43543 w 5148943"/>
                <a:gd name="connsiteY326" fmla="*/ 936171 h 5279571"/>
                <a:gd name="connsiteX327" fmla="*/ 348343 w 5148943"/>
                <a:gd name="connsiteY327" fmla="*/ 783771 h 5279571"/>
                <a:gd name="connsiteX328" fmla="*/ 413657 w 5148943"/>
                <a:gd name="connsiteY328" fmla="*/ 805543 h 5279571"/>
                <a:gd name="connsiteX329" fmla="*/ 478972 w 5148943"/>
                <a:gd name="connsiteY329" fmla="*/ 827314 h 5279571"/>
                <a:gd name="connsiteX330" fmla="*/ 511629 w 5148943"/>
                <a:gd name="connsiteY330" fmla="*/ 838200 h 5279571"/>
                <a:gd name="connsiteX331" fmla="*/ 544286 w 5148943"/>
                <a:gd name="connsiteY331" fmla="*/ 849085 h 5279571"/>
                <a:gd name="connsiteX332" fmla="*/ 609600 w 5148943"/>
                <a:gd name="connsiteY332" fmla="*/ 827314 h 5279571"/>
                <a:gd name="connsiteX333" fmla="*/ 642257 w 5148943"/>
                <a:gd name="connsiteY333" fmla="*/ 816428 h 5279571"/>
                <a:gd name="connsiteX334" fmla="*/ 664029 w 5148943"/>
                <a:gd name="connsiteY334" fmla="*/ 794657 h 5279571"/>
                <a:gd name="connsiteX335" fmla="*/ 674915 w 5148943"/>
                <a:gd name="connsiteY335" fmla="*/ 762000 h 5279571"/>
                <a:gd name="connsiteX336" fmla="*/ 707572 w 5148943"/>
                <a:gd name="connsiteY336" fmla="*/ 783771 h 5279571"/>
                <a:gd name="connsiteX337" fmla="*/ 762000 w 5148943"/>
                <a:gd name="connsiteY337" fmla="*/ 816428 h 5279571"/>
                <a:gd name="connsiteX338" fmla="*/ 805543 w 5148943"/>
                <a:gd name="connsiteY338" fmla="*/ 870857 h 5279571"/>
                <a:gd name="connsiteX339" fmla="*/ 838200 w 5148943"/>
                <a:gd name="connsiteY339" fmla="*/ 968828 h 5279571"/>
                <a:gd name="connsiteX340" fmla="*/ 849086 w 5148943"/>
                <a:gd name="connsiteY340" fmla="*/ 1001485 h 5279571"/>
                <a:gd name="connsiteX341" fmla="*/ 892629 w 5148943"/>
                <a:gd name="connsiteY341" fmla="*/ 1045028 h 5279571"/>
                <a:gd name="connsiteX342" fmla="*/ 925286 w 5148943"/>
                <a:gd name="connsiteY342" fmla="*/ 1034143 h 5279571"/>
                <a:gd name="connsiteX343" fmla="*/ 968829 w 5148943"/>
                <a:gd name="connsiteY343" fmla="*/ 990600 h 5279571"/>
                <a:gd name="connsiteX344" fmla="*/ 1034143 w 5148943"/>
                <a:gd name="connsiteY344" fmla="*/ 968828 h 5279571"/>
                <a:gd name="connsiteX345" fmla="*/ 1066800 w 5148943"/>
                <a:gd name="connsiteY345" fmla="*/ 979714 h 5279571"/>
                <a:gd name="connsiteX346" fmla="*/ 1110343 w 5148943"/>
                <a:gd name="connsiteY346" fmla="*/ 1023257 h 5279571"/>
                <a:gd name="connsiteX347" fmla="*/ 1153886 w 5148943"/>
                <a:gd name="connsiteY347" fmla="*/ 1110343 h 5279571"/>
                <a:gd name="connsiteX348" fmla="*/ 1186543 w 5148943"/>
                <a:gd name="connsiteY348" fmla="*/ 1088571 h 5279571"/>
                <a:gd name="connsiteX349" fmla="*/ 1197429 w 5148943"/>
                <a:gd name="connsiteY349" fmla="*/ 1055914 h 5279571"/>
                <a:gd name="connsiteX350" fmla="*/ 1219200 w 5148943"/>
                <a:gd name="connsiteY350" fmla="*/ 1023257 h 5279571"/>
                <a:gd name="connsiteX351" fmla="*/ 1240972 w 5148943"/>
                <a:gd name="connsiteY351" fmla="*/ 1088571 h 5279571"/>
                <a:gd name="connsiteX352" fmla="*/ 1284515 w 5148943"/>
                <a:gd name="connsiteY352" fmla="*/ 1132114 h 5279571"/>
                <a:gd name="connsiteX353" fmla="*/ 1382486 w 5148943"/>
                <a:gd name="connsiteY353" fmla="*/ 1099457 h 5279571"/>
                <a:gd name="connsiteX354" fmla="*/ 1393372 w 5148943"/>
                <a:gd name="connsiteY354" fmla="*/ 1066800 h 5279571"/>
                <a:gd name="connsiteX355" fmla="*/ 1360715 w 5148943"/>
                <a:gd name="connsiteY355" fmla="*/ 968828 h 5279571"/>
                <a:gd name="connsiteX356" fmla="*/ 1349829 w 5148943"/>
                <a:gd name="connsiteY356" fmla="*/ 936171 h 5279571"/>
                <a:gd name="connsiteX357" fmla="*/ 1360715 w 5148943"/>
                <a:gd name="connsiteY357" fmla="*/ 849085 h 5279571"/>
                <a:gd name="connsiteX358" fmla="*/ 1371600 w 5148943"/>
                <a:gd name="connsiteY358" fmla="*/ 772885 h 5279571"/>
                <a:gd name="connsiteX359" fmla="*/ 1360715 w 5148943"/>
                <a:gd name="connsiteY359" fmla="*/ 740228 h 5279571"/>
                <a:gd name="connsiteX360" fmla="*/ 1349829 w 5148943"/>
                <a:gd name="connsiteY360" fmla="*/ 696685 h 5279571"/>
                <a:gd name="connsiteX361" fmla="*/ 1338188 w 5148943"/>
                <a:gd name="connsiteY361" fmla="*/ 660427 h 5279571"/>
                <a:gd name="connsiteX362" fmla="*/ 1339918 w 5148943"/>
                <a:gd name="connsiteY362" fmla="*/ 668297 h 5279571"/>
                <a:gd name="connsiteX363" fmla="*/ 1337483 w 5148943"/>
                <a:gd name="connsiteY363" fmla="*/ 658358 h 5279571"/>
                <a:gd name="connsiteX364" fmla="*/ 1328057 w 5148943"/>
                <a:gd name="connsiteY364" fmla="*/ 620485 h 5279571"/>
                <a:gd name="connsiteX365" fmla="*/ 1338943 w 5148943"/>
                <a:gd name="connsiteY365" fmla="*/ 533400 h 5279571"/>
                <a:gd name="connsiteX366" fmla="*/ 1371600 w 5148943"/>
                <a:gd name="connsiteY366" fmla="*/ 522514 h 5279571"/>
                <a:gd name="connsiteX367" fmla="*/ 1338943 w 5148943"/>
                <a:gd name="connsiteY367" fmla="*/ 500743 h 5279571"/>
                <a:gd name="connsiteX368" fmla="*/ 1317172 w 5148943"/>
                <a:gd name="connsiteY368" fmla="*/ 478971 h 5279571"/>
                <a:gd name="connsiteX369" fmla="*/ 1349829 w 5148943"/>
                <a:gd name="connsiteY369" fmla="*/ 424543 h 5279571"/>
                <a:gd name="connsiteX370" fmla="*/ 1404257 w 5148943"/>
                <a:gd name="connsiteY370" fmla="*/ 435428 h 5279571"/>
                <a:gd name="connsiteX371" fmla="*/ 1447800 w 5148943"/>
                <a:gd name="connsiteY371" fmla="*/ 489857 h 5279571"/>
                <a:gd name="connsiteX372" fmla="*/ 1458686 w 5148943"/>
                <a:gd name="connsiteY372" fmla="*/ 522514 h 5279571"/>
                <a:gd name="connsiteX373" fmla="*/ 1491343 w 5148943"/>
                <a:gd name="connsiteY373" fmla="*/ 544285 h 5279571"/>
                <a:gd name="connsiteX374" fmla="*/ 1578429 w 5148943"/>
                <a:gd name="connsiteY374" fmla="*/ 544285 h 5279571"/>
                <a:gd name="connsiteX375" fmla="*/ 1578429 w 5148943"/>
                <a:gd name="connsiteY375" fmla="*/ 664028 h 5279571"/>
                <a:gd name="connsiteX376" fmla="*/ 1589315 w 5148943"/>
                <a:gd name="connsiteY376" fmla="*/ 696685 h 5279571"/>
                <a:gd name="connsiteX377" fmla="*/ 1600200 w 5148943"/>
                <a:gd name="connsiteY377" fmla="*/ 740228 h 5279571"/>
                <a:gd name="connsiteX378" fmla="*/ 1654629 w 5148943"/>
                <a:gd name="connsiteY378" fmla="*/ 772885 h 5279571"/>
                <a:gd name="connsiteX379" fmla="*/ 1763486 w 5148943"/>
                <a:gd name="connsiteY379" fmla="*/ 772885 h 5279571"/>
                <a:gd name="connsiteX380" fmla="*/ 1785257 w 5148943"/>
                <a:gd name="connsiteY380" fmla="*/ 794657 h 5279571"/>
                <a:gd name="connsiteX381" fmla="*/ 1850572 w 5148943"/>
                <a:gd name="connsiteY381" fmla="*/ 816428 h 5279571"/>
                <a:gd name="connsiteX382" fmla="*/ 1883229 w 5148943"/>
                <a:gd name="connsiteY382" fmla="*/ 827314 h 5279571"/>
                <a:gd name="connsiteX383" fmla="*/ 1948543 w 5148943"/>
                <a:gd name="connsiteY383" fmla="*/ 859971 h 5279571"/>
                <a:gd name="connsiteX384" fmla="*/ 2035629 w 5148943"/>
                <a:gd name="connsiteY384" fmla="*/ 838200 h 5279571"/>
                <a:gd name="connsiteX385" fmla="*/ 2133600 w 5148943"/>
                <a:gd name="connsiteY385" fmla="*/ 816428 h 5279571"/>
                <a:gd name="connsiteX386" fmla="*/ 2122715 w 5148943"/>
                <a:gd name="connsiteY386" fmla="*/ 783771 h 5279571"/>
                <a:gd name="connsiteX387" fmla="*/ 2090057 w 5148943"/>
                <a:gd name="connsiteY387" fmla="*/ 772885 h 5279571"/>
                <a:gd name="connsiteX388" fmla="*/ 2057400 w 5148943"/>
                <a:gd name="connsiteY388" fmla="*/ 751114 h 5279571"/>
                <a:gd name="connsiteX389" fmla="*/ 2133600 w 5148943"/>
                <a:gd name="connsiteY389" fmla="*/ 696685 h 5279571"/>
                <a:gd name="connsiteX390" fmla="*/ 2166257 w 5148943"/>
                <a:gd name="connsiteY390" fmla="*/ 685800 h 5279571"/>
                <a:gd name="connsiteX391" fmla="*/ 2220686 w 5148943"/>
                <a:gd name="connsiteY391" fmla="*/ 653143 h 5279571"/>
                <a:gd name="connsiteX392" fmla="*/ 2242457 w 5148943"/>
                <a:gd name="connsiteY392" fmla="*/ 631371 h 5279571"/>
                <a:gd name="connsiteX393" fmla="*/ 2307772 w 5148943"/>
                <a:gd name="connsiteY393" fmla="*/ 609600 h 5279571"/>
                <a:gd name="connsiteX394" fmla="*/ 2340429 w 5148943"/>
                <a:gd name="connsiteY394" fmla="*/ 598714 h 5279571"/>
                <a:gd name="connsiteX395" fmla="*/ 2405743 w 5148943"/>
                <a:gd name="connsiteY395" fmla="*/ 576943 h 5279571"/>
                <a:gd name="connsiteX396" fmla="*/ 2438400 w 5148943"/>
                <a:gd name="connsiteY396" fmla="*/ 566057 h 5279571"/>
                <a:gd name="connsiteX397" fmla="*/ 2492829 w 5148943"/>
                <a:gd name="connsiteY397" fmla="*/ 555171 h 5279571"/>
                <a:gd name="connsiteX398" fmla="*/ 2536372 w 5148943"/>
                <a:gd name="connsiteY398" fmla="*/ 544285 h 5279571"/>
                <a:gd name="connsiteX399" fmla="*/ 2677886 w 5148943"/>
                <a:gd name="connsiteY399" fmla="*/ 522514 h 5279571"/>
                <a:gd name="connsiteX400" fmla="*/ 2710543 w 5148943"/>
                <a:gd name="connsiteY400" fmla="*/ 511628 h 5279571"/>
                <a:gd name="connsiteX401" fmla="*/ 2732315 w 5148943"/>
                <a:gd name="connsiteY401" fmla="*/ 489857 h 5279571"/>
                <a:gd name="connsiteX402" fmla="*/ 2775857 w 5148943"/>
                <a:gd name="connsiteY402" fmla="*/ 402771 h 5279571"/>
                <a:gd name="connsiteX403" fmla="*/ 2786743 w 5148943"/>
                <a:gd name="connsiteY403" fmla="*/ 359228 h 5279571"/>
                <a:gd name="connsiteX404" fmla="*/ 2808515 w 5148943"/>
                <a:gd name="connsiteY404" fmla="*/ 239485 h 5279571"/>
                <a:gd name="connsiteX405" fmla="*/ 2830286 w 5148943"/>
                <a:gd name="connsiteY405" fmla="*/ 174171 h 5279571"/>
                <a:gd name="connsiteX406" fmla="*/ 2884715 w 5148943"/>
                <a:gd name="connsiteY406" fmla="*/ 119743 h 5279571"/>
                <a:gd name="connsiteX407" fmla="*/ 2917372 w 5148943"/>
                <a:gd name="connsiteY407" fmla="*/ 108857 h 5279571"/>
                <a:gd name="connsiteX408" fmla="*/ 2960915 w 5148943"/>
                <a:gd name="connsiteY408" fmla="*/ 65314 h 5279571"/>
                <a:gd name="connsiteX409" fmla="*/ 3058886 w 5148943"/>
                <a:gd name="connsiteY409" fmla="*/ 32657 h 5279571"/>
                <a:gd name="connsiteX410" fmla="*/ 3091543 w 5148943"/>
                <a:gd name="connsiteY410" fmla="*/ 21771 h 5279571"/>
                <a:gd name="connsiteX411" fmla="*/ 3189515 w 5148943"/>
                <a:gd name="connsiteY411" fmla="*/ 0 h 527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</a:cxnLst>
              <a:rect l="l" t="t" r="r" b="b"/>
              <a:pathLst>
                <a:path w="5148943" h="5279571">
                  <a:moveTo>
                    <a:pt x="699738" y="3897982"/>
                  </a:moveTo>
                  <a:lnTo>
                    <a:pt x="698393" y="3902214"/>
                  </a:lnTo>
                  <a:lnTo>
                    <a:pt x="698742" y="3901007"/>
                  </a:lnTo>
                  <a:cubicBezTo>
                    <a:pt x="699525" y="3898478"/>
                    <a:pt x="700002" y="3897075"/>
                    <a:pt x="699738" y="3897982"/>
                  </a:cubicBezTo>
                  <a:close/>
                  <a:moveTo>
                    <a:pt x="3903699" y="773778"/>
                  </a:moveTo>
                  <a:lnTo>
                    <a:pt x="3903605" y="773807"/>
                  </a:lnTo>
                  <a:cubicBezTo>
                    <a:pt x="3901804" y="774309"/>
                    <a:pt x="3901676" y="774290"/>
                    <a:pt x="3902455" y="774064"/>
                  </a:cubicBezTo>
                  <a:close/>
                  <a:moveTo>
                    <a:pt x="1339918" y="668297"/>
                  </a:moveTo>
                  <a:lnTo>
                    <a:pt x="1341424" y="674445"/>
                  </a:lnTo>
                  <a:cubicBezTo>
                    <a:pt x="1342620" y="679429"/>
                    <a:pt x="1341350" y="674452"/>
                    <a:pt x="1339993" y="668637"/>
                  </a:cubicBezTo>
                  <a:close/>
                  <a:moveTo>
                    <a:pt x="3189515" y="0"/>
                  </a:moveTo>
                  <a:cubicBezTo>
                    <a:pt x="3242712" y="79797"/>
                    <a:pt x="3241246" y="46144"/>
                    <a:pt x="3222172" y="141514"/>
                  </a:cubicBezTo>
                  <a:cubicBezTo>
                    <a:pt x="3219922" y="152766"/>
                    <a:pt x="3214915" y="163285"/>
                    <a:pt x="3211286" y="174171"/>
                  </a:cubicBezTo>
                  <a:cubicBezTo>
                    <a:pt x="3214915" y="195942"/>
                    <a:pt x="3211221" y="220321"/>
                    <a:pt x="3222172" y="239485"/>
                  </a:cubicBezTo>
                  <a:cubicBezTo>
                    <a:pt x="3227865" y="249448"/>
                    <a:pt x="3243354" y="250371"/>
                    <a:pt x="3254829" y="250371"/>
                  </a:cubicBezTo>
                  <a:cubicBezTo>
                    <a:pt x="3281096" y="250371"/>
                    <a:pt x="3316148" y="237188"/>
                    <a:pt x="3341915" y="228600"/>
                  </a:cubicBezTo>
                  <a:cubicBezTo>
                    <a:pt x="3352801" y="232228"/>
                    <a:pt x="3364733" y="233581"/>
                    <a:pt x="3374572" y="239485"/>
                  </a:cubicBezTo>
                  <a:cubicBezTo>
                    <a:pt x="3399475" y="254427"/>
                    <a:pt x="3398667" y="268228"/>
                    <a:pt x="3407229" y="293914"/>
                  </a:cubicBezTo>
                  <a:cubicBezTo>
                    <a:pt x="3407857" y="300189"/>
                    <a:pt x="3410171" y="404046"/>
                    <a:pt x="3429000" y="435428"/>
                  </a:cubicBezTo>
                  <a:cubicBezTo>
                    <a:pt x="3434280" y="444229"/>
                    <a:pt x="3443515" y="449943"/>
                    <a:pt x="3450772" y="457200"/>
                  </a:cubicBezTo>
                  <a:cubicBezTo>
                    <a:pt x="3530279" y="430697"/>
                    <a:pt x="3493822" y="429862"/>
                    <a:pt x="3559629" y="446314"/>
                  </a:cubicBezTo>
                  <a:cubicBezTo>
                    <a:pt x="3593248" y="496744"/>
                    <a:pt x="3576592" y="462779"/>
                    <a:pt x="3592286" y="533400"/>
                  </a:cubicBezTo>
                  <a:cubicBezTo>
                    <a:pt x="3595532" y="548005"/>
                    <a:pt x="3593826" y="565260"/>
                    <a:pt x="3603172" y="576943"/>
                  </a:cubicBezTo>
                  <a:cubicBezTo>
                    <a:pt x="3610340" y="585903"/>
                    <a:pt x="3624943" y="584200"/>
                    <a:pt x="3635829" y="587828"/>
                  </a:cubicBezTo>
                  <a:cubicBezTo>
                    <a:pt x="3646715" y="584200"/>
                    <a:pt x="3657012" y="576943"/>
                    <a:pt x="3668486" y="576943"/>
                  </a:cubicBezTo>
                  <a:cubicBezTo>
                    <a:pt x="3708612" y="576943"/>
                    <a:pt x="3710624" y="586423"/>
                    <a:pt x="3733800" y="609600"/>
                  </a:cubicBezTo>
                  <a:cubicBezTo>
                    <a:pt x="3730537" y="645494"/>
                    <a:pt x="3710881" y="759704"/>
                    <a:pt x="3733800" y="805543"/>
                  </a:cubicBezTo>
                  <a:cubicBezTo>
                    <a:pt x="3738931" y="815806"/>
                    <a:pt x="3755571" y="812800"/>
                    <a:pt x="3766457" y="816428"/>
                  </a:cubicBezTo>
                  <a:cubicBezTo>
                    <a:pt x="3778467" y="814927"/>
                    <a:pt x="3859703" y="810555"/>
                    <a:pt x="3886200" y="794657"/>
                  </a:cubicBezTo>
                  <a:cubicBezTo>
                    <a:pt x="3923554" y="772245"/>
                    <a:pt x="3914035" y="771789"/>
                    <a:pt x="3906741" y="773082"/>
                  </a:cubicBezTo>
                  <a:lnTo>
                    <a:pt x="3903699" y="773778"/>
                  </a:lnTo>
                  <a:lnTo>
                    <a:pt x="3914796" y="770417"/>
                  </a:lnTo>
                  <a:cubicBezTo>
                    <a:pt x="3920711" y="768555"/>
                    <a:pt x="3929066" y="765854"/>
                    <a:pt x="3940629" y="762000"/>
                  </a:cubicBezTo>
                  <a:cubicBezTo>
                    <a:pt x="3950107" y="752522"/>
                    <a:pt x="3981323" y="718457"/>
                    <a:pt x="3995057" y="718457"/>
                  </a:cubicBezTo>
                  <a:cubicBezTo>
                    <a:pt x="4005320" y="718457"/>
                    <a:pt x="4009572" y="732971"/>
                    <a:pt x="4016829" y="740228"/>
                  </a:cubicBezTo>
                  <a:cubicBezTo>
                    <a:pt x="4009572" y="747485"/>
                    <a:pt x="3999647" y="752820"/>
                    <a:pt x="3995057" y="762000"/>
                  </a:cubicBezTo>
                  <a:cubicBezTo>
                    <a:pt x="3984794" y="782526"/>
                    <a:pt x="3973286" y="827314"/>
                    <a:pt x="3973286" y="827314"/>
                  </a:cubicBezTo>
                  <a:lnTo>
                    <a:pt x="3995057" y="936171"/>
                  </a:lnTo>
                  <a:cubicBezTo>
                    <a:pt x="4002676" y="974268"/>
                    <a:pt x="4000950" y="1017965"/>
                    <a:pt x="4049486" y="1034143"/>
                  </a:cubicBezTo>
                  <a:lnTo>
                    <a:pt x="4082143" y="1045028"/>
                  </a:lnTo>
                  <a:cubicBezTo>
                    <a:pt x="4144686" y="1107571"/>
                    <a:pt x="4112231" y="1091343"/>
                    <a:pt x="4169229" y="1110343"/>
                  </a:cubicBezTo>
                  <a:cubicBezTo>
                    <a:pt x="4200251" y="1203410"/>
                    <a:pt x="4168228" y="1178504"/>
                    <a:pt x="4278086" y="1164771"/>
                  </a:cubicBezTo>
                  <a:cubicBezTo>
                    <a:pt x="4299857" y="1168400"/>
                    <a:pt x="4323659" y="1165786"/>
                    <a:pt x="4343400" y="1175657"/>
                  </a:cubicBezTo>
                  <a:cubicBezTo>
                    <a:pt x="4361759" y="1184837"/>
                    <a:pt x="4372429" y="1204686"/>
                    <a:pt x="4386943" y="1219200"/>
                  </a:cubicBezTo>
                  <a:cubicBezTo>
                    <a:pt x="4394200" y="1226457"/>
                    <a:pt x="4398979" y="1237725"/>
                    <a:pt x="4408715" y="1240971"/>
                  </a:cubicBezTo>
                  <a:lnTo>
                    <a:pt x="4441372" y="1251857"/>
                  </a:lnTo>
                  <a:cubicBezTo>
                    <a:pt x="4463143" y="1248228"/>
                    <a:pt x="4484614" y="1240971"/>
                    <a:pt x="4506686" y="1240971"/>
                  </a:cubicBezTo>
                  <a:cubicBezTo>
                    <a:pt x="4536750" y="1240971"/>
                    <a:pt x="4560667" y="1255852"/>
                    <a:pt x="4582886" y="1273628"/>
                  </a:cubicBezTo>
                  <a:cubicBezTo>
                    <a:pt x="4590900" y="1280039"/>
                    <a:pt x="4597400" y="1288143"/>
                    <a:pt x="4604657" y="1295400"/>
                  </a:cubicBezTo>
                  <a:cubicBezTo>
                    <a:pt x="4630566" y="1373125"/>
                    <a:pt x="4613699" y="1341619"/>
                    <a:pt x="4648200" y="1393371"/>
                  </a:cubicBezTo>
                  <a:cubicBezTo>
                    <a:pt x="4640943" y="1400628"/>
                    <a:pt x="4623940" y="1405186"/>
                    <a:pt x="4626429" y="1415143"/>
                  </a:cubicBezTo>
                  <a:cubicBezTo>
                    <a:pt x="4630266" y="1430489"/>
                    <a:pt x="4680326" y="1443994"/>
                    <a:pt x="4691743" y="1447800"/>
                  </a:cubicBezTo>
                  <a:cubicBezTo>
                    <a:pt x="4703450" y="1445459"/>
                    <a:pt x="4762092" y="1424368"/>
                    <a:pt x="4778829" y="1447800"/>
                  </a:cubicBezTo>
                  <a:cubicBezTo>
                    <a:pt x="4792168" y="1466474"/>
                    <a:pt x="4778829" y="1505857"/>
                    <a:pt x="4800600" y="1513114"/>
                  </a:cubicBezTo>
                  <a:cubicBezTo>
                    <a:pt x="4864429" y="1534391"/>
                    <a:pt x="4821853" y="1522733"/>
                    <a:pt x="4931229" y="1534885"/>
                  </a:cubicBezTo>
                  <a:cubicBezTo>
                    <a:pt x="4945743" y="1549399"/>
                    <a:pt x="4955299" y="1571937"/>
                    <a:pt x="4974772" y="1578428"/>
                  </a:cubicBezTo>
                  <a:cubicBezTo>
                    <a:pt x="4985658" y="1582057"/>
                    <a:pt x="4996396" y="1586162"/>
                    <a:pt x="5007429" y="1589314"/>
                  </a:cubicBezTo>
                  <a:cubicBezTo>
                    <a:pt x="5103136" y="1616660"/>
                    <a:pt x="5005309" y="1584980"/>
                    <a:pt x="5083629" y="1611085"/>
                  </a:cubicBezTo>
                  <a:cubicBezTo>
                    <a:pt x="5098143" y="1625599"/>
                    <a:pt x="5120681" y="1635155"/>
                    <a:pt x="5127172" y="1654628"/>
                  </a:cubicBezTo>
                  <a:lnTo>
                    <a:pt x="5148943" y="1719943"/>
                  </a:lnTo>
                  <a:cubicBezTo>
                    <a:pt x="5145314" y="1730829"/>
                    <a:pt x="5145225" y="1743640"/>
                    <a:pt x="5138057" y="1752600"/>
                  </a:cubicBezTo>
                  <a:cubicBezTo>
                    <a:pt x="5129884" y="1762816"/>
                    <a:pt x="5115616" y="1766198"/>
                    <a:pt x="5105400" y="1774371"/>
                  </a:cubicBezTo>
                  <a:cubicBezTo>
                    <a:pt x="5097386" y="1780782"/>
                    <a:pt x="5090886" y="1788886"/>
                    <a:pt x="5083629" y="1796143"/>
                  </a:cubicBezTo>
                  <a:cubicBezTo>
                    <a:pt x="5080000" y="1807029"/>
                    <a:pt x="5077875" y="1818537"/>
                    <a:pt x="5072743" y="1828800"/>
                  </a:cubicBezTo>
                  <a:cubicBezTo>
                    <a:pt x="5059010" y="1856266"/>
                    <a:pt x="5049452" y="1862977"/>
                    <a:pt x="5029200" y="1883228"/>
                  </a:cubicBezTo>
                  <a:cubicBezTo>
                    <a:pt x="5014686" y="1879600"/>
                    <a:pt x="4999038" y="1879034"/>
                    <a:pt x="4985657" y="1872343"/>
                  </a:cubicBezTo>
                  <a:cubicBezTo>
                    <a:pt x="4961750" y="1860390"/>
                    <a:pt x="4953957" y="1820785"/>
                    <a:pt x="4974772" y="1883228"/>
                  </a:cubicBezTo>
                  <a:cubicBezTo>
                    <a:pt x="4971143" y="1897742"/>
                    <a:pt x="4968185" y="1912441"/>
                    <a:pt x="4963886" y="1926771"/>
                  </a:cubicBezTo>
                  <a:cubicBezTo>
                    <a:pt x="4957292" y="1948752"/>
                    <a:pt x="4942115" y="1992085"/>
                    <a:pt x="4942115" y="1992085"/>
                  </a:cubicBezTo>
                  <a:cubicBezTo>
                    <a:pt x="4945743" y="2021114"/>
                    <a:pt x="4953000" y="2049916"/>
                    <a:pt x="4953000" y="2079171"/>
                  </a:cubicBezTo>
                  <a:cubicBezTo>
                    <a:pt x="4953000" y="2117950"/>
                    <a:pt x="4914601" y="2137428"/>
                    <a:pt x="4887686" y="2155371"/>
                  </a:cubicBezTo>
                  <a:cubicBezTo>
                    <a:pt x="4884057" y="2166257"/>
                    <a:pt x="4882704" y="2178189"/>
                    <a:pt x="4876800" y="2188028"/>
                  </a:cubicBezTo>
                  <a:cubicBezTo>
                    <a:pt x="4871520" y="2196829"/>
                    <a:pt x="4858274" y="2200063"/>
                    <a:pt x="4855029" y="2209800"/>
                  </a:cubicBezTo>
                  <a:cubicBezTo>
                    <a:pt x="4846915" y="2234141"/>
                    <a:pt x="4848361" y="2260691"/>
                    <a:pt x="4844143" y="2286000"/>
                  </a:cubicBezTo>
                  <a:cubicBezTo>
                    <a:pt x="4833886" y="2347541"/>
                    <a:pt x="4832745" y="2341966"/>
                    <a:pt x="4811486" y="2405743"/>
                  </a:cubicBezTo>
                  <a:cubicBezTo>
                    <a:pt x="4800951" y="2437349"/>
                    <a:pt x="4801848" y="2444201"/>
                    <a:pt x="4778829" y="2471057"/>
                  </a:cubicBezTo>
                  <a:cubicBezTo>
                    <a:pt x="4765471" y="2486642"/>
                    <a:pt x="4735286" y="2514600"/>
                    <a:pt x="4735286" y="2514600"/>
                  </a:cubicBezTo>
                  <a:cubicBezTo>
                    <a:pt x="4731657" y="2525486"/>
                    <a:pt x="4735286" y="2543629"/>
                    <a:pt x="4724400" y="2547257"/>
                  </a:cubicBezTo>
                  <a:cubicBezTo>
                    <a:pt x="4714663" y="2550502"/>
                    <a:pt x="4712841" y="2526506"/>
                    <a:pt x="4702629" y="2525485"/>
                  </a:cubicBezTo>
                  <a:cubicBezTo>
                    <a:pt x="4666225" y="2521844"/>
                    <a:pt x="4610413" y="2537654"/>
                    <a:pt x="4572000" y="2547257"/>
                  </a:cubicBezTo>
                  <a:cubicBezTo>
                    <a:pt x="4568372" y="2565400"/>
                    <a:pt x="4570295" y="2585621"/>
                    <a:pt x="4561115" y="2601685"/>
                  </a:cubicBezTo>
                  <a:cubicBezTo>
                    <a:pt x="4548636" y="2623523"/>
                    <a:pt x="4514798" y="2624844"/>
                    <a:pt x="4495800" y="2634343"/>
                  </a:cubicBezTo>
                  <a:cubicBezTo>
                    <a:pt x="4484098" y="2640194"/>
                    <a:pt x="4474029" y="2648857"/>
                    <a:pt x="4463143" y="2656114"/>
                  </a:cubicBezTo>
                  <a:cubicBezTo>
                    <a:pt x="4455886" y="2667000"/>
                    <a:pt x="4449545" y="2678555"/>
                    <a:pt x="4441372" y="2688771"/>
                  </a:cubicBezTo>
                  <a:cubicBezTo>
                    <a:pt x="4434961" y="2696785"/>
                    <a:pt x="4424190" y="2701363"/>
                    <a:pt x="4419600" y="2710543"/>
                  </a:cubicBezTo>
                  <a:cubicBezTo>
                    <a:pt x="4419316" y="2711111"/>
                    <a:pt x="4403181" y="2781391"/>
                    <a:pt x="4397829" y="2786743"/>
                  </a:cubicBezTo>
                  <a:cubicBezTo>
                    <a:pt x="4389715" y="2794857"/>
                    <a:pt x="4376058" y="2794000"/>
                    <a:pt x="4365172" y="2797628"/>
                  </a:cubicBezTo>
                  <a:cubicBezTo>
                    <a:pt x="4357915" y="2804885"/>
                    <a:pt x="4349811" y="2811386"/>
                    <a:pt x="4343400" y="2819400"/>
                  </a:cubicBezTo>
                  <a:cubicBezTo>
                    <a:pt x="4335227" y="2829616"/>
                    <a:pt x="4331475" y="2843442"/>
                    <a:pt x="4321629" y="2852057"/>
                  </a:cubicBezTo>
                  <a:cubicBezTo>
                    <a:pt x="4301937" y="2869287"/>
                    <a:pt x="4274818" y="2877098"/>
                    <a:pt x="4256315" y="2895600"/>
                  </a:cubicBezTo>
                  <a:cubicBezTo>
                    <a:pt x="4249058" y="2902857"/>
                    <a:pt x="4243344" y="2912091"/>
                    <a:pt x="4234543" y="2917371"/>
                  </a:cubicBezTo>
                  <a:cubicBezTo>
                    <a:pt x="4224704" y="2923275"/>
                    <a:pt x="4212772" y="2924628"/>
                    <a:pt x="4201886" y="2928257"/>
                  </a:cubicBezTo>
                  <a:cubicBezTo>
                    <a:pt x="4194629" y="2939143"/>
                    <a:pt x="4188288" y="2950698"/>
                    <a:pt x="4180115" y="2960914"/>
                  </a:cubicBezTo>
                  <a:cubicBezTo>
                    <a:pt x="4173704" y="2968928"/>
                    <a:pt x="4162933" y="2973505"/>
                    <a:pt x="4158343" y="2982685"/>
                  </a:cubicBezTo>
                  <a:cubicBezTo>
                    <a:pt x="4148080" y="3003211"/>
                    <a:pt x="4143829" y="3026228"/>
                    <a:pt x="4136572" y="3048000"/>
                  </a:cubicBezTo>
                  <a:lnTo>
                    <a:pt x="4125686" y="3080657"/>
                  </a:lnTo>
                  <a:cubicBezTo>
                    <a:pt x="4122057" y="3091543"/>
                    <a:pt x="4121165" y="3103767"/>
                    <a:pt x="4114800" y="3113314"/>
                  </a:cubicBezTo>
                  <a:cubicBezTo>
                    <a:pt x="4086664" y="3155518"/>
                    <a:pt x="4097166" y="3133560"/>
                    <a:pt x="4082143" y="3178628"/>
                  </a:cubicBezTo>
                  <a:cubicBezTo>
                    <a:pt x="4120143" y="3216628"/>
                    <a:pt x="4094178" y="3203645"/>
                    <a:pt x="4169229" y="3178628"/>
                  </a:cubicBezTo>
                  <a:lnTo>
                    <a:pt x="4201886" y="3167743"/>
                  </a:lnTo>
                  <a:lnTo>
                    <a:pt x="4234543" y="3156857"/>
                  </a:lnTo>
                  <a:cubicBezTo>
                    <a:pt x="4241800" y="3149600"/>
                    <a:pt x="4247514" y="3140365"/>
                    <a:pt x="4256315" y="3135085"/>
                  </a:cubicBezTo>
                  <a:cubicBezTo>
                    <a:pt x="4266154" y="3129182"/>
                    <a:pt x="4277840" y="3126983"/>
                    <a:pt x="4288972" y="3124200"/>
                  </a:cubicBezTo>
                  <a:cubicBezTo>
                    <a:pt x="4306922" y="3119713"/>
                    <a:pt x="4325339" y="3117328"/>
                    <a:pt x="4343400" y="3113314"/>
                  </a:cubicBezTo>
                  <a:cubicBezTo>
                    <a:pt x="4358005" y="3110068"/>
                    <a:pt x="4372429" y="3106057"/>
                    <a:pt x="4386943" y="3102428"/>
                  </a:cubicBezTo>
                  <a:cubicBezTo>
                    <a:pt x="4397829" y="3106057"/>
                    <a:pt x="4414468" y="3103051"/>
                    <a:pt x="4419600" y="3113314"/>
                  </a:cubicBezTo>
                  <a:cubicBezTo>
                    <a:pt x="4424732" y="3123577"/>
                    <a:pt x="4411867" y="3134938"/>
                    <a:pt x="4408715" y="3145971"/>
                  </a:cubicBezTo>
                  <a:cubicBezTo>
                    <a:pt x="4381386" y="3241625"/>
                    <a:pt x="4413037" y="3143891"/>
                    <a:pt x="4386943" y="3222171"/>
                  </a:cubicBezTo>
                  <a:cubicBezTo>
                    <a:pt x="4392208" y="3253759"/>
                    <a:pt x="4385621" y="3292267"/>
                    <a:pt x="4419600" y="3309257"/>
                  </a:cubicBezTo>
                  <a:cubicBezTo>
                    <a:pt x="4440126" y="3319520"/>
                    <a:pt x="4484915" y="3331028"/>
                    <a:pt x="4484915" y="3331028"/>
                  </a:cubicBezTo>
                  <a:cubicBezTo>
                    <a:pt x="4470010" y="3375741"/>
                    <a:pt x="4469599" y="3396068"/>
                    <a:pt x="4441372" y="3429000"/>
                  </a:cubicBezTo>
                  <a:cubicBezTo>
                    <a:pt x="4428014" y="3444585"/>
                    <a:pt x="4412343" y="3458029"/>
                    <a:pt x="4397829" y="3472543"/>
                  </a:cubicBezTo>
                  <a:cubicBezTo>
                    <a:pt x="4390572" y="3479800"/>
                    <a:pt x="4381750" y="3485774"/>
                    <a:pt x="4376057" y="3494314"/>
                  </a:cubicBezTo>
                  <a:lnTo>
                    <a:pt x="4354286" y="3526971"/>
                  </a:lnTo>
                  <a:cubicBezTo>
                    <a:pt x="4365172" y="3530600"/>
                    <a:pt x="4375468" y="3537857"/>
                    <a:pt x="4386943" y="3537857"/>
                  </a:cubicBezTo>
                  <a:cubicBezTo>
                    <a:pt x="4425648" y="3537857"/>
                    <a:pt x="4428066" y="3501571"/>
                    <a:pt x="4408715" y="3559628"/>
                  </a:cubicBezTo>
                  <a:cubicBezTo>
                    <a:pt x="4425168" y="3625443"/>
                    <a:pt x="4414866" y="3588965"/>
                    <a:pt x="4441372" y="3668485"/>
                  </a:cubicBezTo>
                  <a:lnTo>
                    <a:pt x="4452257" y="3701143"/>
                  </a:lnTo>
                  <a:lnTo>
                    <a:pt x="4463143" y="3733800"/>
                  </a:lnTo>
                  <a:cubicBezTo>
                    <a:pt x="4459514" y="3744686"/>
                    <a:pt x="4454507" y="3755205"/>
                    <a:pt x="4452257" y="3766457"/>
                  </a:cubicBezTo>
                  <a:cubicBezTo>
                    <a:pt x="4447225" y="3791617"/>
                    <a:pt x="4451989" y="3819299"/>
                    <a:pt x="4441372" y="3842657"/>
                  </a:cubicBezTo>
                  <a:cubicBezTo>
                    <a:pt x="4432878" y="3861344"/>
                    <a:pt x="4414908" y="3874814"/>
                    <a:pt x="4397829" y="3886200"/>
                  </a:cubicBezTo>
                  <a:cubicBezTo>
                    <a:pt x="4386943" y="3893457"/>
                    <a:pt x="4376874" y="3902120"/>
                    <a:pt x="4365172" y="3907971"/>
                  </a:cubicBezTo>
                  <a:cubicBezTo>
                    <a:pt x="4334772" y="3923171"/>
                    <a:pt x="4284400" y="3925731"/>
                    <a:pt x="4256315" y="3929743"/>
                  </a:cubicBezTo>
                  <a:cubicBezTo>
                    <a:pt x="4249058" y="3937000"/>
                    <a:pt x="4231298" y="3941777"/>
                    <a:pt x="4234543" y="3951514"/>
                  </a:cubicBezTo>
                  <a:cubicBezTo>
                    <a:pt x="4238171" y="3962400"/>
                    <a:pt x="4259086" y="3954286"/>
                    <a:pt x="4267200" y="3962400"/>
                  </a:cubicBezTo>
                  <a:cubicBezTo>
                    <a:pt x="4275314" y="3970514"/>
                    <a:pt x="4274934" y="3984024"/>
                    <a:pt x="4278086" y="3995057"/>
                  </a:cubicBezTo>
                  <a:cubicBezTo>
                    <a:pt x="4282196" y="4009442"/>
                    <a:pt x="4284862" y="4024215"/>
                    <a:pt x="4288972" y="4038600"/>
                  </a:cubicBezTo>
                  <a:cubicBezTo>
                    <a:pt x="4295180" y="4060327"/>
                    <a:pt x="4298829" y="4081628"/>
                    <a:pt x="4321629" y="4093028"/>
                  </a:cubicBezTo>
                  <a:cubicBezTo>
                    <a:pt x="4342155" y="4103291"/>
                    <a:pt x="4386943" y="4114800"/>
                    <a:pt x="4386943" y="4114800"/>
                  </a:cubicBezTo>
                  <a:cubicBezTo>
                    <a:pt x="4390572" y="4125686"/>
                    <a:pt x="4402349" y="4136910"/>
                    <a:pt x="4397829" y="4147457"/>
                  </a:cubicBezTo>
                  <a:cubicBezTo>
                    <a:pt x="4389743" y="4166324"/>
                    <a:pt x="4365672" y="4173921"/>
                    <a:pt x="4354286" y="4191000"/>
                  </a:cubicBezTo>
                  <a:cubicBezTo>
                    <a:pt x="4326822" y="4232197"/>
                    <a:pt x="4341766" y="4214406"/>
                    <a:pt x="4310743" y="4245428"/>
                  </a:cubicBezTo>
                  <a:cubicBezTo>
                    <a:pt x="4303486" y="4267200"/>
                    <a:pt x="4296229" y="4332515"/>
                    <a:pt x="4288972" y="4310743"/>
                  </a:cubicBezTo>
                  <a:lnTo>
                    <a:pt x="4267200" y="4245428"/>
                  </a:lnTo>
                  <a:cubicBezTo>
                    <a:pt x="4256314" y="4249057"/>
                    <a:pt x="4237326" y="4245182"/>
                    <a:pt x="4234543" y="4256314"/>
                  </a:cubicBezTo>
                  <a:cubicBezTo>
                    <a:pt x="4228320" y="4281206"/>
                    <a:pt x="4239660" y="4307513"/>
                    <a:pt x="4245429" y="4332514"/>
                  </a:cubicBezTo>
                  <a:cubicBezTo>
                    <a:pt x="4256196" y="4379172"/>
                    <a:pt x="4257345" y="4394299"/>
                    <a:pt x="4288972" y="4419600"/>
                  </a:cubicBezTo>
                  <a:cubicBezTo>
                    <a:pt x="4325936" y="4449171"/>
                    <a:pt x="4335158" y="4445881"/>
                    <a:pt x="4386943" y="4463143"/>
                  </a:cubicBezTo>
                  <a:lnTo>
                    <a:pt x="4419600" y="4474028"/>
                  </a:lnTo>
                  <a:cubicBezTo>
                    <a:pt x="4426857" y="4481285"/>
                    <a:pt x="4436092" y="4486999"/>
                    <a:pt x="4441372" y="4495800"/>
                  </a:cubicBezTo>
                  <a:cubicBezTo>
                    <a:pt x="4447275" y="4505639"/>
                    <a:pt x="4447125" y="4518194"/>
                    <a:pt x="4452257" y="4528457"/>
                  </a:cubicBezTo>
                  <a:cubicBezTo>
                    <a:pt x="4462952" y="4549846"/>
                    <a:pt x="4481478" y="4576010"/>
                    <a:pt x="4506686" y="4582885"/>
                  </a:cubicBezTo>
                  <a:cubicBezTo>
                    <a:pt x="4534910" y="4590582"/>
                    <a:pt x="4564743" y="4590142"/>
                    <a:pt x="4593772" y="4593771"/>
                  </a:cubicBezTo>
                  <a:cubicBezTo>
                    <a:pt x="4597400" y="4604657"/>
                    <a:pt x="4606907" y="4615176"/>
                    <a:pt x="4604657" y="4626428"/>
                  </a:cubicBezTo>
                  <a:cubicBezTo>
                    <a:pt x="4602644" y="4636492"/>
                    <a:pt x="4589297" y="4640186"/>
                    <a:pt x="4582886" y="4648200"/>
                  </a:cubicBezTo>
                  <a:cubicBezTo>
                    <a:pt x="4547077" y="4692962"/>
                    <a:pt x="4580256" y="4674477"/>
                    <a:pt x="4528457" y="4691743"/>
                  </a:cubicBezTo>
                  <a:cubicBezTo>
                    <a:pt x="4450875" y="4769325"/>
                    <a:pt x="4538926" y="4685543"/>
                    <a:pt x="4463143" y="4746171"/>
                  </a:cubicBezTo>
                  <a:cubicBezTo>
                    <a:pt x="4455129" y="4752582"/>
                    <a:pt x="4449583" y="4761785"/>
                    <a:pt x="4441372" y="4767943"/>
                  </a:cubicBezTo>
                  <a:cubicBezTo>
                    <a:pt x="4420439" y="4783643"/>
                    <a:pt x="4397829" y="4796971"/>
                    <a:pt x="4376057" y="4811485"/>
                  </a:cubicBezTo>
                  <a:lnTo>
                    <a:pt x="4343400" y="4833257"/>
                  </a:lnTo>
                  <a:cubicBezTo>
                    <a:pt x="4332514" y="4840514"/>
                    <a:pt x="4319994" y="4845777"/>
                    <a:pt x="4310743" y="4855028"/>
                  </a:cubicBezTo>
                  <a:cubicBezTo>
                    <a:pt x="4303486" y="4862285"/>
                    <a:pt x="4297773" y="4871520"/>
                    <a:pt x="4288972" y="4876800"/>
                  </a:cubicBezTo>
                  <a:cubicBezTo>
                    <a:pt x="4279133" y="4882704"/>
                    <a:pt x="4267201" y="4884057"/>
                    <a:pt x="4256315" y="4887685"/>
                  </a:cubicBezTo>
                  <a:cubicBezTo>
                    <a:pt x="4182200" y="4961800"/>
                    <a:pt x="4298012" y="4848835"/>
                    <a:pt x="4201886" y="4931228"/>
                  </a:cubicBezTo>
                  <a:cubicBezTo>
                    <a:pt x="4186301" y="4944586"/>
                    <a:pt x="4172857" y="4960257"/>
                    <a:pt x="4158343" y="4974771"/>
                  </a:cubicBezTo>
                  <a:lnTo>
                    <a:pt x="4136572" y="4996543"/>
                  </a:lnTo>
                  <a:cubicBezTo>
                    <a:pt x="4129315" y="5003800"/>
                    <a:pt x="4120493" y="5009774"/>
                    <a:pt x="4114800" y="5018314"/>
                  </a:cubicBezTo>
                  <a:cubicBezTo>
                    <a:pt x="4107543" y="5029200"/>
                    <a:pt x="4102280" y="5041720"/>
                    <a:pt x="4093029" y="5050971"/>
                  </a:cubicBezTo>
                  <a:cubicBezTo>
                    <a:pt x="4071926" y="5072075"/>
                    <a:pt x="4054277" y="5074774"/>
                    <a:pt x="4027715" y="5083628"/>
                  </a:cubicBezTo>
                  <a:cubicBezTo>
                    <a:pt x="3986188" y="5125155"/>
                    <a:pt x="4029275" y="5094514"/>
                    <a:pt x="3962400" y="5094514"/>
                  </a:cubicBezTo>
                  <a:cubicBezTo>
                    <a:pt x="3933146" y="5094514"/>
                    <a:pt x="3904343" y="5101771"/>
                    <a:pt x="3875315" y="5105400"/>
                  </a:cubicBezTo>
                  <a:cubicBezTo>
                    <a:pt x="3857172" y="5101771"/>
                    <a:pt x="3837730" y="5102170"/>
                    <a:pt x="3820886" y="5094514"/>
                  </a:cubicBezTo>
                  <a:cubicBezTo>
                    <a:pt x="3797065" y="5083686"/>
                    <a:pt x="3780395" y="5059245"/>
                    <a:pt x="3755572" y="5050971"/>
                  </a:cubicBezTo>
                  <a:lnTo>
                    <a:pt x="3690257" y="5029200"/>
                  </a:lnTo>
                  <a:lnTo>
                    <a:pt x="3624943" y="5007428"/>
                  </a:lnTo>
                  <a:lnTo>
                    <a:pt x="3592286" y="4996543"/>
                  </a:lnTo>
                  <a:cubicBezTo>
                    <a:pt x="3585029" y="4985657"/>
                    <a:pt x="3576366" y="4975587"/>
                    <a:pt x="3570515" y="4963885"/>
                  </a:cubicBezTo>
                  <a:cubicBezTo>
                    <a:pt x="3565383" y="4953622"/>
                    <a:pt x="3565533" y="4941067"/>
                    <a:pt x="3559629" y="4931228"/>
                  </a:cubicBezTo>
                  <a:cubicBezTo>
                    <a:pt x="3545479" y="4907645"/>
                    <a:pt x="3530000" y="4905657"/>
                    <a:pt x="3505200" y="4898571"/>
                  </a:cubicBezTo>
                  <a:cubicBezTo>
                    <a:pt x="3449259" y="4882587"/>
                    <a:pt x="3445251" y="4885634"/>
                    <a:pt x="3374572" y="4876800"/>
                  </a:cubicBezTo>
                  <a:cubicBezTo>
                    <a:pt x="3367315" y="4869543"/>
                    <a:pt x="3359211" y="4863042"/>
                    <a:pt x="3352800" y="4855028"/>
                  </a:cubicBezTo>
                  <a:cubicBezTo>
                    <a:pt x="3344627" y="4844812"/>
                    <a:pt x="3344011" y="4823994"/>
                    <a:pt x="3331029" y="4822371"/>
                  </a:cubicBezTo>
                  <a:cubicBezTo>
                    <a:pt x="3308257" y="4819525"/>
                    <a:pt x="3287486" y="4836886"/>
                    <a:pt x="3265715" y="4844143"/>
                  </a:cubicBezTo>
                  <a:lnTo>
                    <a:pt x="3233057" y="4855028"/>
                  </a:lnTo>
                  <a:lnTo>
                    <a:pt x="3200400" y="4865914"/>
                  </a:lnTo>
                  <a:cubicBezTo>
                    <a:pt x="3089749" y="4843783"/>
                    <a:pt x="3191414" y="4866457"/>
                    <a:pt x="3113315" y="4844143"/>
                  </a:cubicBezTo>
                  <a:cubicBezTo>
                    <a:pt x="3086692" y="4836537"/>
                    <a:pt x="3023859" y="4824419"/>
                    <a:pt x="3004457" y="4811485"/>
                  </a:cubicBezTo>
                  <a:lnTo>
                    <a:pt x="2971800" y="4789714"/>
                  </a:lnTo>
                  <a:lnTo>
                    <a:pt x="2950029" y="4724400"/>
                  </a:lnTo>
                  <a:cubicBezTo>
                    <a:pt x="2946400" y="4713514"/>
                    <a:pt x="2950029" y="4695372"/>
                    <a:pt x="2939143" y="4691743"/>
                  </a:cubicBezTo>
                  <a:lnTo>
                    <a:pt x="2906486" y="4680857"/>
                  </a:lnTo>
                  <a:cubicBezTo>
                    <a:pt x="2827767" y="4689604"/>
                    <a:pt x="2795779" y="4688731"/>
                    <a:pt x="2721429" y="4713514"/>
                  </a:cubicBezTo>
                  <a:lnTo>
                    <a:pt x="2656115" y="4735285"/>
                  </a:lnTo>
                  <a:cubicBezTo>
                    <a:pt x="2648858" y="4742542"/>
                    <a:pt x="2643523" y="4752467"/>
                    <a:pt x="2634343" y="4757057"/>
                  </a:cubicBezTo>
                  <a:cubicBezTo>
                    <a:pt x="2613817" y="4767320"/>
                    <a:pt x="2569029" y="4778828"/>
                    <a:pt x="2569029" y="4778828"/>
                  </a:cubicBezTo>
                  <a:cubicBezTo>
                    <a:pt x="2513861" y="4833996"/>
                    <a:pt x="2585259" y="4769089"/>
                    <a:pt x="2514600" y="4811485"/>
                  </a:cubicBezTo>
                  <a:cubicBezTo>
                    <a:pt x="2505799" y="4816765"/>
                    <a:pt x="2500843" y="4826846"/>
                    <a:pt x="2492829" y="4833257"/>
                  </a:cubicBezTo>
                  <a:cubicBezTo>
                    <a:pt x="2461394" y="4858405"/>
                    <a:pt x="2461765" y="4847594"/>
                    <a:pt x="2438400" y="4876800"/>
                  </a:cubicBezTo>
                  <a:cubicBezTo>
                    <a:pt x="2430227" y="4887016"/>
                    <a:pt x="2421942" y="4897502"/>
                    <a:pt x="2416629" y="4909457"/>
                  </a:cubicBezTo>
                  <a:cubicBezTo>
                    <a:pt x="2407308" y="4930428"/>
                    <a:pt x="2394857" y="4974771"/>
                    <a:pt x="2394857" y="4974771"/>
                  </a:cubicBezTo>
                  <a:cubicBezTo>
                    <a:pt x="2398486" y="4989285"/>
                    <a:pt x="2397814" y="5005627"/>
                    <a:pt x="2405743" y="5018314"/>
                  </a:cubicBezTo>
                  <a:cubicBezTo>
                    <a:pt x="2416622" y="5035720"/>
                    <a:pt x="2437900" y="5044778"/>
                    <a:pt x="2449286" y="5061857"/>
                  </a:cubicBezTo>
                  <a:cubicBezTo>
                    <a:pt x="2477422" y="5104061"/>
                    <a:pt x="2466920" y="5082103"/>
                    <a:pt x="2481943" y="5127171"/>
                  </a:cubicBezTo>
                  <a:cubicBezTo>
                    <a:pt x="2473381" y="5152857"/>
                    <a:pt x="2474189" y="5166658"/>
                    <a:pt x="2449286" y="5181600"/>
                  </a:cubicBezTo>
                  <a:cubicBezTo>
                    <a:pt x="2439447" y="5187504"/>
                    <a:pt x="2427515" y="5188857"/>
                    <a:pt x="2416629" y="5192485"/>
                  </a:cubicBezTo>
                  <a:cubicBezTo>
                    <a:pt x="2398533" y="5210581"/>
                    <a:pt x="2386919" y="5225042"/>
                    <a:pt x="2362200" y="5236028"/>
                  </a:cubicBezTo>
                  <a:cubicBezTo>
                    <a:pt x="2315623" y="5256729"/>
                    <a:pt x="2297682" y="5256017"/>
                    <a:pt x="2253343" y="5268685"/>
                  </a:cubicBezTo>
                  <a:cubicBezTo>
                    <a:pt x="2242310" y="5271837"/>
                    <a:pt x="2231572" y="5275942"/>
                    <a:pt x="2220686" y="5279571"/>
                  </a:cubicBezTo>
                  <a:cubicBezTo>
                    <a:pt x="2140599" y="5263553"/>
                    <a:pt x="2176520" y="5284080"/>
                    <a:pt x="2122715" y="5203371"/>
                  </a:cubicBezTo>
                  <a:lnTo>
                    <a:pt x="2057400" y="5181600"/>
                  </a:lnTo>
                  <a:cubicBezTo>
                    <a:pt x="2021114" y="5185228"/>
                    <a:pt x="1984586" y="5186940"/>
                    <a:pt x="1948543" y="5192485"/>
                  </a:cubicBezTo>
                  <a:cubicBezTo>
                    <a:pt x="1937202" y="5194230"/>
                    <a:pt x="1927361" y="5203371"/>
                    <a:pt x="1915886" y="5203371"/>
                  </a:cubicBezTo>
                  <a:cubicBezTo>
                    <a:pt x="1904411" y="5203371"/>
                    <a:pt x="1894115" y="5196114"/>
                    <a:pt x="1883229" y="5192485"/>
                  </a:cubicBezTo>
                  <a:cubicBezTo>
                    <a:pt x="1875972" y="5185228"/>
                    <a:pt x="1866047" y="5179894"/>
                    <a:pt x="1861457" y="5170714"/>
                  </a:cubicBezTo>
                  <a:cubicBezTo>
                    <a:pt x="1851194" y="5150188"/>
                    <a:pt x="1839686" y="5105400"/>
                    <a:pt x="1839686" y="5105400"/>
                  </a:cubicBezTo>
                  <a:cubicBezTo>
                    <a:pt x="1837231" y="5090672"/>
                    <a:pt x="1826771" y="5017207"/>
                    <a:pt x="1817915" y="4996543"/>
                  </a:cubicBezTo>
                  <a:cubicBezTo>
                    <a:pt x="1812761" y="4984518"/>
                    <a:pt x="1803400" y="4974771"/>
                    <a:pt x="1796143" y="4963885"/>
                  </a:cubicBezTo>
                  <a:cubicBezTo>
                    <a:pt x="1763486" y="4967514"/>
                    <a:pt x="1731030" y="4974771"/>
                    <a:pt x="1698172" y="4974771"/>
                  </a:cubicBezTo>
                  <a:cubicBezTo>
                    <a:pt x="1671903" y="4974771"/>
                    <a:pt x="1636854" y="4961589"/>
                    <a:pt x="1611086" y="4953000"/>
                  </a:cubicBezTo>
                  <a:cubicBezTo>
                    <a:pt x="1601197" y="4938166"/>
                    <a:pt x="1584779" y="4908913"/>
                    <a:pt x="1567543" y="4898571"/>
                  </a:cubicBezTo>
                  <a:cubicBezTo>
                    <a:pt x="1557704" y="4892667"/>
                    <a:pt x="1545149" y="4892817"/>
                    <a:pt x="1534886" y="4887685"/>
                  </a:cubicBezTo>
                  <a:cubicBezTo>
                    <a:pt x="1450477" y="4845481"/>
                    <a:pt x="1551656" y="4882390"/>
                    <a:pt x="1469572" y="4855028"/>
                  </a:cubicBezTo>
                  <a:cubicBezTo>
                    <a:pt x="1440543" y="4858657"/>
                    <a:pt x="1411091" y="4859784"/>
                    <a:pt x="1382486" y="4865914"/>
                  </a:cubicBezTo>
                  <a:cubicBezTo>
                    <a:pt x="1360046" y="4870722"/>
                    <a:pt x="1317172" y="4887685"/>
                    <a:pt x="1317172" y="4887685"/>
                  </a:cubicBezTo>
                  <a:cubicBezTo>
                    <a:pt x="1292081" y="4883504"/>
                    <a:pt x="1246001" y="4879314"/>
                    <a:pt x="1219200" y="4865914"/>
                  </a:cubicBezTo>
                  <a:cubicBezTo>
                    <a:pt x="1207498" y="4860063"/>
                    <a:pt x="1196759" y="4852316"/>
                    <a:pt x="1186543" y="4844143"/>
                  </a:cubicBezTo>
                  <a:cubicBezTo>
                    <a:pt x="1178529" y="4837732"/>
                    <a:pt x="1173573" y="4827652"/>
                    <a:pt x="1164772" y="4822371"/>
                  </a:cubicBezTo>
                  <a:cubicBezTo>
                    <a:pt x="1154933" y="4816467"/>
                    <a:pt x="1142378" y="4816617"/>
                    <a:pt x="1132115" y="4811485"/>
                  </a:cubicBezTo>
                  <a:cubicBezTo>
                    <a:pt x="1120413" y="4805634"/>
                    <a:pt x="1111159" y="4795565"/>
                    <a:pt x="1099457" y="4789714"/>
                  </a:cubicBezTo>
                  <a:cubicBezTo>
                    <a:pt x="1089194" y="4784582"/>
                    <a:pt x="1077063" y="4783960"/>
                    <a:pt x="1066800" y="4778828"/>
                  </a:cubicBezTo>
                  <a:cubicBezTo>
                    <a:pt x="1055098" y="4772977"/>
                    <a:pt x="1044359" y="4765230"/>
                    <a:pt x="1034143" y="4757057"/>
                  </a:cubicBezTo>
                  <a:cubicBezTo>
                    <a:pt x="1026129" y="4750646"/>
                    <a:pt x="1021552" y="4739875"/>
                    <a:pt x="1012372" y="4735285"/>
                  </a:cubicBezTo>
                  <a:cubicBezTo>
                    <a:pt x="991846" y="4725022"/>
                    <a:pt x="968829" y="4720771"/>
                    <a:pt x="947057" y="4713514"/>
                  </a:cubicBezTo>
                  <a:lnTo>
                    <a:pt x="881743" y="4691743"/>
                  </a:lnTo>
                  <a:lnTo>
                    <a:pt x="849086" y="4680857"/>
                  </a:lnTo>
                  <a:lnTo>
                    <a:pt x="816429" y="4669971"/>
                  </a:lnTo>
                  <a:cubicBezTo>
                    <a:pt x="809172" y="4662714"/>
                    <a:pt x="799247" y="4657380"/>
                    <a:pt x="794657" y="4648200"/>
                  </a:cubicBezTo>
                  <a:cubicBezTo>
                    <a:pt x="784394" y="4627674"/>
                    <a:pt x="780143" y="4604657"/>
                    <a:pt x="772886" y="4582885"/>
                  </a:cubicBezTo>
                  <a:cubicBezTo>
                    <a:pt x="769257" y="4571999"/>
                    <a:pt x="771547" y="4556593"/>
                    <a:pt x="762000" y="4550228"/>
                  </a:cubicBezTo>
                  <a:cubicBezTo>
                    <a:pt x="751114" y="4542971"/>
                    <a:pt x="741298" y="4533770"/>
                    <a:pt x="729343" y="4528457"/>
                  </a:cubicBezTo>
                  <a:cubicBezTo>
                    <a:pt x="729318" y="4528446"/>
                    <a:pt x="647714" y="4501247"/>
                    <a:pt x="631372" y="4495800"/>
                  </a:cubicBezTo>
                  <a:cubicBezTo>
                    <a:pt x="620486" y="4492171"/>
                    <a:pt x="608262" y="4491279"/>
                    <a:pt x="598715" y="4484914"/>
                  </a:cubicBezTo>
                  <a:lnTo>
                    <a:pt x="533400" y="4441371"/>
                  </a:lnTo>
                  <a:cubicBezTo>
                    <a:pt x="515800" y="4388569"/>
                    <a:pt x="517765" y="4410690"/>
                    <a:pt x="533400" y="4332514"/>
                  </a:cubicBezTo>
                  <a:cubicBezTo>
                    <a:pt x="535650" y="4321262"/>
                    <a:pt x="538382" y="4309696"/>
                    <a:pt x="544286" y="4299857"/>
                  </a:cubicBezTo>
                  <a:cubicBezTo>
                    <a:pt x="549566" y="4291056"/>
                    <a:pt x="558800" y="4285342"/>
                    <a:pt x="566057" y="4278085"/>
                  </a:cubicBezTo>
                  <a:cubicBezTo>
                    <a:pt x="562429" y="4263571"/>
                    <a:pt x="566531" y="4244279"/>
                    <a:pt x="555172" y="4234543"/>
                  </a:cubicBezTo>
                  <a:cubicBezTo>
                    <a:pt x="537747" y="4219608"/>
                    <a:pt x="489857" y="4212771"/>
                    <a:pt x="489857" y="4212771"/>
                  </a:cubicBezTo>
                  <a:cubicBezTo>
                    <a:pt x="486229" y="4201885"/>
                    <a:pt x="477086" y="4191432"/>
                    <a:pt x="478972" y="4180114"/>
                  </a:cubicBezTo>
                  <a:cubicBezTo>
                    <a:pt x="481123" y="4167209"/>
                    <a:pt x="492570" y="4157673"/>
                    <a:pt x="500743" y="4147457"/>
                  </a:cubicBezTo>
                  <a:cubicBezTo>
                    <a:pt x="518470" y="4125298"/>
                    <a:pt x="530923" y="4120080"/>
                    <a:pt x="555172" y="4103914"/>
                  </a:cubicBezTo>
                  <a:cubicBezTo>
                    <a:pt x="562429" y="4093028"/>
                    <a:pt x="568770" y="4081473"/>
                    <a:pt x="576943" y="4071257"/>
                  </a:cubicBezTo>
                  <a:cubicBezTo>
                    <a:pt x="583354" y="4063243"/>
                    <a:pt x="592557" y="4057696"/>
                    <a:pt x="598715" y="4049485"/>
                  </a:cubicBezTo>
                  <a:cubicBezTo>
                    <a:pt x="614414" y="4028552"/>
                    <a:pt x="623755" y="4002673"/>
                    <a:pt x="642257" y="3984171"/>
                  </a:cubicBezTo>
                  <a:lnTo>
                    <a:pt x="685800" y="3940628"/>
                  </a:lnTo>
                  <a:cubicBezTo>
                    <a:pt x="690763" y="3925741"/>
                    <a:pt x="694116" y="3915533"/>
                    <a:pt x="696294" y="3908820"/>
                  </a:cubicBezTo>
                  <a:lnTo>
                    <a:pt x="698393" y="3902214"/>
                  </a:lnTo>
                  <a:lnTo>
                    <a:pt x="695914" y="3910788"/>
                  </a:lnTo>
                  <a:cubicBezTo>
                    <a:pt x="692082" y="3925174"/>
                    <a:pt x="690321" y="3938621"/>
                    <a:pt x="718457" y="3875314"/>
                  </a:cubicBezTo>
                  <a:cubicBezTo>
                    <a:pt x="727778" y="3854343"/>
                    <a:pt x="727499" y="3829095"/>
                    <a:pt x="740229" y="3810000"/>
                  </a:cubicBezTo>
                  <a:cubicBezTo>
                    <a:pt x="747486" y="3799114"/>
                    <a:pt x="756687" y="3789298"/>
                    <a:pt x="762000" y="3777343"/>
                  </a:cubicBezTo>
                  <a:cubicBezTo>
                    <a:pt x="771321" y="3756372"/>
                    <a:pt x="776515" y="3733800"/>
                    <a:pt x="783772" y="3712028"/>
                  </a:cubicBezTo>
                  <a:cubicBezTo>
                    <a:pt x="787401" y="3701142"/>
                    <a:pt x="786543" y="3687484"/>
                    <a:pt x="794657" y="3679371"/>
                  </a:cubicBezTo>
                  <a:lnTo>
                    <a:pt x="816429" y="3657600"/>
                  </a:lnTo>
                  <a:cubicBezTo>
                    <a:pt x="820058" y="3646714"/>
                    <a:pt x="824163" y="3635976"/>
                    <a:pt x="827315" y="3624943"/>
                  </a:cubicBezTo>
                  <a:cubicBezTo>
                    <a:pt x="831968" y="3608659"/>
                    <a:pt x="840383" y="3566149"/>
                    <a:pt x="849086" y="3548743"/>
                  </a:cubicBezTo>
                  <a:cubicBezTo>
                    <a:pt x="854937" y="3537041"/>
                    <a:pt x="865006" y="3527787"/>
                    <a:pt x="870857" y="3516085"/>
                  </a:cubicBezTo>
                  <a:cubicBezTo>
                    <a:pt x="875989" y="3505822"/>
                    <a:pt x="873629" y="3491542"/>
                    <a:pt x="881743" y="3483428"/>
                  </a:cubicBezTo>
                  <a:cubicBezTo>
                    <a:pt x="889857" y="3475314"/>
                    <a:pt x="903514" y="3476171"/>
                    <a:pt x="914400" y="3472543"/>
                  </a:cubicBezTo>
                  <a:cubicBezTo>
                    <a:pt x="932543" y="3418114"/>
                    <a:pt x="928915" y="3450770"/>
                    <a:pt x="903515" y="3374571"/>
                  </a:cubicBezTo>
                  <a:lnTo>
                    <a:pt x="892629" y="3341914"/>
                  </a:lnTo>
                  <a:lnTo>
                    <a:pt x="881743" y="3309257"/>
                  </a:lnTo>
                  <a:cubicBezTo>
                    <a:pt x="907533" y="3283467"/>
                    <a:pt x="934747" y="3259100"/>
                    <a:pt x="947057" y="3222171"/>
                  </a:cubicBezTo>
                  <a:lnTo>
                    <a:pt x="968829" y="3156857"/>
                  </a:lnTo>
                  <a:lnTo>
                    <a:pt x="990600" y="3091543"/>
                  </a:lnTo>
                  <a:lnTo>
                    <a:pt x="1001486" y="3058885"/>
                  </a:lnTo>
                  <a:cubicBezTo>
                    <a:pt x="1012372" y="3062514"/>
                    <a:pt x="1026029" y="3061657"/>
                    <a:pt x="1034143" y="3069771"/>
                  </a:cubicBezTo>
                  <a:cubicBezTo>
                    <a:pt x="1042257" y="3077885"/>
                    <a:pt x="1039125" y="3092589"/>
                    <a:pt x="1045029" y="3102428"/>
                  </a:cubicBezTo>
                  <a:cubicBezTo>
                    <a:pt x="1050309" y="3111229"/>
                    <a:pt x="1060389" y="3116186"/>
                    <a:pt x="1066800" y="3124200"/>
                  </a:cubicBezTo>
                  <a:cubicBezTo>
                    <a:pt x="1102609" y="3168962"/>
                    <a:pt x="1069431" y="3150477"/>
                    <a:pt x="1121229" y="3167743"/>
                  </a:cubicBezTo>
                  <a:cubicBezTo>
                    <a:pt x="1132115" y="3164114"/>
                    <a:pt x="1144047" y="3162761"/>
                    <a:pt x="1153886" y="3156857"/>
                  </a:cubicBezTo>
                  <a:cubicBezTo>
                    <a:pt x="1178789" y="3141915"/>
                    <a:pt x="1177981" y="3128114"/>
                    <a:pt x="1186543" y="3102428"/>
                  </a:cubicBezTo>
                  <a:cubicBezTo>
                    <a:pt x="1179286" y="3091542"/>
                    <a:pt x="1170623" y="3081473"/>
                    <a:pt x="1164772" y="3069771"/>
                  </a:cubicBezTo>
                  <a:cubicBezTo>
                    <a:pt x="1137946" y="3016118"/>
                    <a:pt x="1173708" y="3056449"/>
                    <a:pt x="1132115" y="3004457"/>
                  </a:cubicBezTo>
                  <a:cubicBezTo>
                    <a:pt x="1125704" y="2996443"/>
                    <a:pt x="1118554" y="2988843"/>
                    <a:pt x="1110343" y="2982685"/>
                  </a:cubicBezTo>
                  <a:cubicBezTo>
                    <a:pt x="1075518" y="2956566"/>
                    <a:pt x="1048222" y="2948578"/>
                    <a:pt x="1023257" y="2917371"/>
                  </a:cubicBezTo>
                  <a:cubicBezTo>
                    <a:pt x="1015084" y="2907155"/>
                    <a:pt x="1006799" y="2896669"/>
                    <a:pt x="1001486" y="2884714"/>
                  </a:cubicBezTo>
                  <a:cubicBezTo>
                    <a:pt x="992166" y="2863743"/>
                    <a:pt x="979715" y="2819400"/>
                    <a:pt x="979715" y="2819400"/>
                  </a:cubicBezTo>
                  <a:cubicBezTo>
                    <a:pt x="983343" y="2794000"/>
                    <a:pt x="986699" y="2768559"/>
                    <a:pt x="990600" y="2743200"/>
                  </a:cubicBezTo>
                  <a:cubicBezTo>
                    <a:pt x="993956" y="2721385"/>
                    <a:pt x="990535" y="2697049"/>
                    <a:pt x="1001486" y="2677885"/>
                  </a:cubicBezTo>
                  <a:cubicBezTo>
                    <a:pt x="1007179" y="2667922"/>
                    <a:pt x="1023257" y="2670628"/>
                    <a:pt x="1034143" y="2667000"/>
                  </a:cubicBezTo>
                  <a:cubicBezTo>
                    <a:pt x="1037772" y="2688771"/>
                    <a:pt x="1041081" y="2710598"/>
                    <a:pt x="1045029" y="2732314"/>
                  </a:cubicBezTo>
                  <a:cubicBezTo>
                    <a:pt x="1048339" y="2750518"/>
                    <a:pt x="1042832" y="2773660"/>
                    <a:pt x="1055915" y="2786743"/>
                  </a:cubicBezTo>
                  <a:cubicBezTo>
                    <a:pt x="1072142" y="2802970"/>
                    <a:pt x="1121229" y="2808514"/>
                    <a:pt x="1121229" y="2808514"/>
                  </a:cubicBezTo>
                  <a:cubicBezTo>
                    <a:pt x="1132115" y="2804885"/>
                    <a:pt x="1143623" y="2802760"/>
                    <a:pt x="1153886" y="2797628"/>
                  </a:cubicBezTo>
                  <a:cubicBezTo>
                    <a:pt x="1181351" y="2783895"/>
                    <a:pt x="1188064" y="2774336"/>
                    <a:pt x="1208315" y="2754085"/>
                  </a:cubicBezTo>
                  <a:cubicBezTo>
                    <a:pt x="1201058" y="2746828"/>
                    <a:pt x="1191824" y="2741115"/>
                    <a:pt x="1186543" y="2732314"/>
                  </a:cubicBezTo>
                  <a:cubicBezTo>
                    <a:pt x="1180639" y="2722475"/>
                    <a:pt x="1183771" y="2707771"/>
                    <a:pt x="1175657" y="2699657"/>
                  </a:cubicBezTo>
                  <a:cubicBezTo>
                    <a:pt x="1167543" y="2691543"/>
                    <a:pt x="1153263" y="2693903"/>
                    <a:pt x="1143000" y="2688771"/>
                  </a:cubicBezTo>
                  <a:cubicBezTo>
                    <a:pt x="1131298" y="2682920"/>
                    <a:pt x="1121229" y="2674257"/>
                    <a:pt x="1110343" y="2667000"/>
                  </a:cubicBezTo>
                  <a:cubicBezTo>
                    <a:pt x="1106714" y="2656114"/>
                    <a:pt x="1099457" y="2645818"/>
                    <a:pt x="1099457" y="2634343"/>
                  </a:cubicBezTo>
                  <a:cubicBezTo>
                    <a:pt x="1099457" y="2606079"/>
                    <a:pt x="1114868" y="2597160"/>
                    <a:pt x="1132115" y="2579914"/>
                  </a:cubicBezTo>
                  <a:cubicBezTo>
                    <a:pt x="1135743" y="2569028"/>
                    <a:pt x="1151114" y="2555371"/>
                    <a:pt x="1143000" y="2547257"/>
                  </a:cubicBezTo>
                  <a:cubicBezTo>
                    <a:pt x="1126773" y="2531030"/>
                    <a:pt x="1099457" y="2532742"/>
                    <a:pt x="1077686" y="2525485"/>
                  </a:cubicBezTo>
                  <a:cubicBezTo>
                    <a:pt x="1077681" y="2525483"/>
                    <a:pt x="1012376" y="2503717"/>
                    <a:pt x="1012372" y="2503714"/>
                  </a:cubicBezTo>
                  <a:cubicBezTo>
                    <a:pt x="971175" y="2476250"/>
                    <a:pt x="988966" y="2491194"/>
                    <a:pt x="957943" y="2460171"/>
                  </a:cubicBezTo>
                  <a:lnTo>
                    <a:pt x="870857" y="2198914"/>
                  </a:lnTo>
                  <a:lnTo>
                    <a:pt x="838200" y="2100943"/>
                  </a:lnTo>
                  <a:lnTo>
                    <a:pt x="827315" y="2068285"/>
                  </a:lnTo>
                  <a:cubicBezTo>
                    <a:pt x="856027" y="2025216"/>
                    <a:pt x="896414" y="2008177"/>
                    <a:pt x="849086" y="1970314"/>
                  </a:cubicBezTo>
                  <a:cubicBezTo>
                    <a:pt x="840126" y="1963146"/>
                    <a:pt x="827315" y="1963057"/>
                    <a:pt x="816429" y="1959428"/>
                  </a:cubicBezTo>
                  <a:cubicBezTo>
                    <a:pt x="809172" y="1952171"/>
                    <a:pt x="796344" y="1947781"/>
                    <a:pt x="794657" y="1937657"/>
                  </a:cubicBezTo>
                  <a:cubicBezTo>
                    <a:pt x="793138" y="1928544"/>
                    <a:pt x="812460" y="1873363"/>
                    <a:pt x="816429" y="1861457"/>
                  </a:cubicBezTo>
                  <a:cubicBezTo>
                    <a:pt x="809172" y="1854200"/>
                    <a:pt x="803837" y="1844275"/>
                    <a:pt x="794657" y="1839685"/>
                  </a:cubicBezTo>
                  <a:cubicBezTo>
                    <a:pt x="774131" y="1829422"/>
                    <a:pt x="729343" y="1817914"/>
                    <a:pt x="729343" y="1817914"/>
                  </a:cubicBezTo>
                  <a:cubicBezTo>
                    <a:pt x="703944" y="1741714"/>
                    <a:pt x="700315" y="1774371"/>
                    <a:pt x="718457" y="1719943"/>
                  </a:cubicBezTo>
                  <a:cubicBezTo>
                    <a:pt x="698206" y="1699691"/>
                    <a:pt x="691495" y="1690133"/>
                    <a:pt x="664029" y="1676400"/>
                  </a:cubicBezTo>
                  <a:cubicBezTo>
                    <a:pt x="653766" y="1671268"/>
                    <a:pt x="642258" y="1669143"/>
                    <a:pt x="631372" y="1665514"/>
                  </a:cubicBezTo>
                  <a:lnTo>
                    <a:pt x="609600" y="1600200"/>
                  </a:lnTo>
                  <a:cubicBezTo>
                    <a:pt x="605971" y="1589314"/>
                    <a:pt x="609847" y="1570326"/>
                    <a:pt x="598715" y="1567543"/>
                  </a:cubicBezTo>
                  <a:lnTo>
                    <a:pt x="555172" y="1556657"/>
                  </a:lnTo>
                  <a:cubicBezTo>
                    <a:pt x="537029" y="1560286"/>
                    <a:pt x="519245" y="1567543"/>
                    <a:pt x="500743" y="1567543"/>
                  </a:cubicBezTo>
                  <a:cubicBezTo>
                    <a:pt x="457201" y="1567543"/>
                    <a:pt x="471714" y="1553028"/>
                    <a:pt x="457200" y="1524000"/>
                  </a:cubicBezTo>
                  <a:cubicBezTo>
                    <a:pt x="430560" y="1470720"/>
                    <a:pt x="444034" y="1510074"/>
                    <a:pt x="413657" y="1469571"/>
                  </a:cubicBezTo>
                  <a:cubicBezTo>
                    <a:pt x="397958" y="1448638"/>
                    <a:pt x="391886" y="1418771"/>
                    <a:pt x="370115" y="1404257"/>
                  </a:cubicBezTo>
                  <a:cubicBezTo>
                    <a:pt x="359229" y="1397000"/>
                    <a:pt x="349413" y="1387799"/>
                    <a:pt x="337457" y="1382485"/>
                  </a:cubicBezTo>
                  <a:cubicBezTo>
                    <a:pt x="271474" y="1353159"/>
                    <a:pt x="275285" y="1365040"/>
                    <a:pt x="206829" y="1349828"/>
                  </a:cubicBezTo>
                  <a:cubicBezTo>
                    <a:pt x="195628" y="1347339"/>
                    <a:pt x="185058" y="1342571"/>
                    <a:pt x="174172" y="1338943"/>
                  </a:cubicBezTo>
                  <a:cubicBezTo>
                    <a:pt x="170543" y="1328057"/>
                    <a:pt x="168418" y="1316548"/>
                    <a:pt x="163286" y="1306285"/>
                  </a:cubicBezTo>
                  <a:cubicBezTo>
                    <a:pt x="157435" y="1294583"/>
                    <a:pt x="145274" y="1286159"/>
                    <a:pt x="141515" y="1273628"/>
                  </a:cubicBezTo>
                  <a:cubicBezTo>
                    <a:pt x="134142" y="1249052"/>
                    <a:pt x="138743" y="1221769"/>
                    <a:pt x="130629" y="1197428"/>
                  </a:cubicBezTo>
                  <a:cubicBezTo>
                    <a:pt x="122124" y="1171915"/>
                    <a:pt x="94689" y="1174015"/>
                    <a:pt x="76200" y="1164771"/>
                  </a:cubicBezTo>
                  <a:cubicBezTo>
                    <a:pt x="64498" y="1158920"/>
                    <a:pt x="54429" y="1150257"/>
                    <a:pt x="43543" y="1143000"/>
                  </a:cubicBezTo>
                  <a:cubicBezTo>
                    <a:pt x="39914" y="1132114"/>
                    <a:pt x="39825" y="1119303"/>
                    <a:pt x="32657" y="1110343"/>
                  </a:cubicBezTo>
                  <a:cubicBezTo>
                    <a:pt x="24484" y="1100127"/>
                    <a:pt x="0" y="1088571"/>
                    <a:pt x="0" y="1088571"/>
                  </a:cubicBezTo>
                  <a:lnTo>
                    <a:pt x="43543" y="936171"/>
                  </a:lnTo>
                  <a:cubicBezTo>
                    <a:pt x="145143" y="885371"/>
                    <a:pt x="241227" y="821577"/>
                    <a:pt x="348343" y="783771"/>
                  </a:cubicBezTo>
                  <a:cubicBezTo>
                    <a:pt x="369984" y="776133"/>
                    <a:pt x="391886" y="798286"/>
                    <a:pt x="413657" y="805543"/>
                  </a:cubicBezTo>
                  <a:lnTo>
                    <a:pt x="478972" y="827314"/>
                  </a:lnTo>
                  <a:lnTo>
                    <a:pt x="511629" y="838200"/>
                  </a:lnTo>
                  <a:lnTo>
                    <a:pt x="544286" y="849085"/>
                  </a:lnTo>
                  <a:lnTo>
                    <a:pt x="609600" y="827314"/>
                  </a:lnTo>
                  <a:lnTo>
                    <a:pt x="642257" y="816428"/>
                  </a:lnTo>
                  <a:cubicBezTo>
                    <a:pt x="649514" y="809171"/>
                    <a:pt x="658748" y="803458"/>
                    <a:pt x="664029" y="794657"/>
                  </a:cubicBezTo>
                  <a:cubicBezTo>
                    <a:pt x="669933" y="784818"/>
                    <a:pt x="663783" y="764783"/>
                    <a:pt x="674915" y="762000"/>
                  </a:cubicBezTo>
                  <a:cubicBezTo>
                    <a:pt x="687607" y="758827"/>
                    <a:pt x="697356" y="775598"/>
                    <a:pt x="707572" y="783771"/>
                  </a:cubicBezTo>
                  <a:cubicBezTo>
                    <a:pt x="750265" y="817926"/>
                    <a:pt x="705286" y="797524"/>
                    <a:pt x="762000" y="816428"/>
                  </a:cubicBezTo>
                  <a:cubicBezTo>
                    <a:pt x="780096" y="834524"/>
                    <a:pt x="794557" y="846138"/>
                    <a:pt x="805543" y="870857"/>
                  </a:cubicBezTo>
                  <a:cubicBezTo>
                    <a:pt x="805554" y="870882"/>
                    <a:pt x="832753" y="952486"/>
                    <a:pt x="838200" y="968828"/>
                  </a:cubicBezTo>
                  <a:cubicBezTo>
                    <a:pt x="841829" y="979714"/>
                    <a:pt x="840972" y="993371"/>
                    <a:pt x="849086" y="1001485"/>
                  </a:cubicBezTo>
                  <a:lnTo>
                    <a:pt x="892629" y="1045028"/>
                  </a:lnTo>
                  <a:cubicBezTo>
                    <a:pt x="903515" y="1041400"/>
                    <a:pt x="915949" y="1040812"/>
                    <a:pt x="925286" y="1034143"/>
                  </a:cubicBezTo>
                  <a:cubicBezTo>
                    <a:pt x="941989" y="1022212"/>
                    <a:pt x="949356" y="997091"/>
                    <a:pt x="968829" y="990600"/>
                  </a:cubicBezTo>
                  <a:lnTo>
                    <a:pt x="1034143" y="968828"/>
                  </a:lnTo>
                  <a:cubicBezTo>
                    <a:pt x="1045029" y="972457"/>
                    <a:pt x="1057463" y="973045"/>
                    <a:pt x="1066800" y="979714"/>
                  </a:cubicBezTo>
                  <a:cubicBezTo>
                    <a:pt x="1083503" y="991645"/>
                    <a:pt x="1110343" y="1023257"/>
                    <a:pt x="1110343" y="1023257"/>
                  </a:cubicBezTo>
                  <a:cubicBezTo>
                    <a:pt x="1135361" y="1098307"/>
                    <a:pt x="1115888" y="1072343"/>
                    <a:pt x="1153886" y="1110343"/>
                  </a:cubicBezTo>
                  <a:cubicBezTo>
                    <a:pt x="1164772" y="1103086"/>
                    <a:pt x="1178370" y="1098787"/>
                    <a:pt x="1186543" y="1088571"/>
                  </a:cubicBezTo>
                  <a:cubicBezTo>
                    <a:pt x="1193711" y="1079611"/>
                    <a:pt x="1192297" y="1066177"/>
                    <a:pt x="1197429" y="1055914"/>
                  </a:cubicBezTo>
                  <a:cubicBezTo>
                    <a:pt x="1203280" y="1044212"/>
                    <a:pt x="1211943" y="1034143"/>
                    <a:pt x="1219200" y="1023257"/>
                  </a:cubicBezTo>
                  <a:cubicBezTo>
                    <a:pt x="1226457" y="1045028"/>
                    <a:pt x="1224745" y="1072344"/>
                    <a:pt x="1240972" y="1088571"/>
                  </a:cubicBezTo>
                  <a:lnTo>
                    <a:pt x="1284515" y="1132114"/>
                  </a:lnTo>
                  <a:cubicBezTo>
                    <a:pt x="1316384" y="1126802"/>
                    <a:pt x="1358938" y="1128892"/>
                    <a:pt x="1382486" y="1099457"/>
                  </a:cubicBezTo>
                  <a:cubicBezTo>
                    <a:pt x="1389654" y="1090497"/>
                    <a:pt x="1389743" y="1077686"/>
                    <a:pt x="1393372" y="1066800"/>
                  </a:cubicBezTo>
                  <a:lnTo>
                    <a:pt x="1360715" y="968828"/>
                  </a:lnTo>
                  <a:lnTo>
                    <a:pt x="1349829" y="936171"/>
                  </a:lnTo>
                  <a:cubicBezTo>
                    <a:pt x="1353458" y="907142"/>
                    <a:pt x="1356849" y="878083"/>
                    <a:pt x="1360715" y="849085"/>
                  </a:cubicBezTo>
                  <a:cubicBezTo>
                    <a:pt x="1364106" y="823652"/>
                    <a:pt x="1371600" y="798543"/>
                    <a:pt x="1371600" y="772885"/>
                  </a:cubicBezTo>
                  <a:cubicBezTo>
                    <a:pt x="1371600" y="761411"/>
                    <a:pt x="1363867" y="751261"/>
                    <a:pt x="1360715" y="740228"/>
                  </a:cubicBezTo>
                  <a:cubicBezTo>
                    <a:pt x="1356605" y="725843"/>
                    <a:pt x="1353939" y="711070"/>
                    <a:pt x="1349829" y="696685"/>
                  </a:cubicBezTo>
                  <a:cubicBezTo>
                    <a:pt x="1338117" y="655691"/>
                    <a:pt x="1336912" y="653869"/>
                    <a:pt x="1338188" y="660427"/>
                  </a:cubicBezTo>
                  <a:lnTo>
                    <a:pt x="1339918" y="668297"/>
                  </a:lnTo>
                  <a:lnTo>
                    <a:pt x="1337483" y="658358"/>
                  </a:lnTo>
                  <a:cubicBezTo>
                    <a:pt x="1335354" y="649745"/>
                    <a:pt x="1332311" y="637501"/>
                    <a:pt x="1328057" y="620485"/>
                  </a:cubicBezTo>
                  <a:cubicBezTo>
                    <a:pt x="1331686" y="591457"/>
                    <a:pt x="1327062" y="560133"/>
                    <a:pt x="1338943" y="533400"/>
                  </a:cubicBezTo>
                  <a:cubicBezTo>
                    <a:pt x="1343603" y="522914"/>
                    <a:pt x="1371600" y="533989"/>
                    <a:pt x="1371600" y="522514"/>
                  </a:cubicBezTo>
                  <a:cubicBezTo>
                    <a:pt x="1371600" y="509431"/>
                    <a:pt x="1349159" y="508916"/>
                    <a:pt x="1338943" y="500743"/>
                  </a:cubicBezTo>
                  <a:cubicBezTo>
                    <a:pt x="1330929" y="494332"/>
                    <a:pt x="1324429" y="486228"/>
                    <a:pt x="1317172" y="478971"/>
                  </a:cubicBezTo>
                  <a:cubicBezTo>
                    <a:pt x="1321280" y="466647"/>
                    <a:pt x="1328908" y="427532"/>
                    <a:pt x="1349829" y="424543"/>
                  </a:cubicBezTo>
                  <a:cubicBezTo>
                    <a:pt x="1368145" y="421926"/>
                    <a:pt x="1386114" y="431800"/>
                    <a:pt x="1404257" y="435428"/>
                  </a:cubicBezTo>
                  <a:cubicBezTo>
                    <a:pt x="1424508" y="455679"/>
                    <a:pt x="1434067" y="462392"/>
                    <a:pt x="1447800" y="489857"/>
                  </a:cubicBezTo>
                  <a:cubicBezTo>
                    <a:pt x="1452932" y="500120"/>
                    <a:pt x="1451518" y="513554"/>
                    <a:pt x="1458686" y="522514"/>
                  </a:cubicBezTo>
                  <a:cubicBezTo>
                    <a:pt x="1466859" y="532730"/>
                    <a:pt x="1480457" y="537028"/>
                    <a:pt x="1491343" y="544285"/>
                  </a:cubicBezTo>
                  <a:cubicBezTo>
                    <a:pt x="1566394" y="519269"/>
                    <a:pt x="1540429" y="506287"/>
                    <a:pt x="1578429" y="544285"/>
                  </a:cubicBezTo>
                  <a:cubicBezTo>
                    <a:pt x="1603394" y="619181"/>
                    <a:pt x="1578429" y="528629"/>
                    <a:pt x="1578429" y="664028"/>
                  </a:cubicBezTo>
                  <a:cubicBezTo>
                    <a:pt x="1578429" y="675503"/>
                    <a:pt x="1586163" y="685652"/>
                    <a:pt x="1589315" y="696685"/>
                  </a:cubicBezTo>
                  <a:cubicBezTo>
                    <a:pt x="1593425" y="711070"/>
                    <a:pt x="1593509" y="726846"/>
                    <a:pt x="1600200" y="740228"/>
                  </a:cubicBezTo>
                  <a:cubicBezTo>
                    <a:pt x="1612154" y="764137"/>
                    <a:pt x="1632282" y="765437"/>
                    <a:pt x="1654629" y="772885"/>
                  </a:cubicBezTo>
                  <a:cubicBezTo>
                    <a:pt x="1700439" y="757616"/>
                    <a:pt x="1700946" y="752038"/>
                    <a:pt x="1763486" y="772885"/>
                  </a:cubicBezTo>
                  <a:cubicBezTo>
                    <a:pt x="1773223" y="776131"/>
                    <a:pt x="1776077" y="790067"/>
                    <a:pt x="1785257" y="794657"/>
                  </a:cubicBezTo>
                  <a:cubicBezTo>
                    <a:pt x="1805783" y="804920"/>
                    <a:pt x="1828800" y="809171"/>
                    <a:pt x="1850572" y="816428"/>
                  </a:cubicBezTo>
                  <a:cubicBezTo>
                    <a:pt x="1861458" y="820057"/>
                    <a:pt x="1873682" y="820949"/>
                    <a:pt x="1883229" y="827314"/>
                  </a:cubicBezTo>
                  <a:cubicBezTo>
                    <a:pt x="1925433" y="855450"/>
                    <a:pt x="1903475" y="844948"/>
                    <a:pt x="1948543" y="859971"/>
                  </a:cubicBezTo>
                  <a:cubicBezTo>
                    <a:pt x="1977572" y="852714"/>
                    <a:pt x="2006114" y="843119"/>
                    <a:pt x="2035629" y="838200"/>
                  </a:cubicBezTo>
                  <a:cubicBezTo>
                    <a:pt x="2112261" y="825428"/>
                    <a:pt x="2080004" y="834294"/>
                    <a:pt x="2133600" y="816428"/>
                  </a:cubicBezTo>
                  <a:cubicBezTo>
                    <a:pt x="2129972" y="805542"/>
                    <a:pt x="2130829" y="791885"/>
                    <a:pt x="2122715" y="783771"/>
                  </a:cubicBezTo>
                  <a:cubicBezTo>
                    <a:pt x="2114601" y="775657"/>
                    <a:pt x="2100320" y="778017"/>
                    <a:pt x="2090057" y="772885"/>
                  </a:cubicBezTo>
                  <a:cubicBezTo>
                    <a:pt x="2078355" y="767034"/>
                    <a:pt x="2068286" y="758371"/>
                    <a:pt x="2057400" y="751114"/>
                  </a:cubicBezTo>
                  <a:cubicBezTo>
                    <a:pt x="2075543" y="696686"/>
                    <a:pt x="2057401" y="722085"/>
                    <a:pt x="2133600" y="696685"/>
                  </a:cubicBezTo>
                  <a:lnTo>
                    <a:pt x="2166257" y="685800"/>
                  </a:lnTo>
                  <a:cubicBezTo>
                    <a:pt x="2221425" y="630632"/>
                    <a:pt x="2150027" y="695539"/>
                    <a:pt x="2220686" y="653143"/>
                  </a:cubicBezTo>
                  <a:cubicBezTo>
                    <a:pt x="2229487" y="647863"/>
                    <a:pt x="2233277" y="635961"/>
                    <a:pt x="2242457" y="631371"/>
                  </a:cubicBezTo>
                  <a:cubicBezTo>
                    <a:pt x="2262983" y="621108"/>
                    <a:pt x="2286000" y="616857"/>
                    <a:pt x="2307772" y="609600"/>
                  </a:cubicBezTo>
                  <a:lnTo>
                    <a:pt x="2340429" y="598714"/>
                  </a:lnTo>
                  <a:lnTo>
                    <a:pt x="2405743" y="576943"/>
                  </a:lnTo>
                  <a:cubicBezTo>
                    <a:pt x="2416629" y="573314"/>
                    <a:pt x="2427148" y="568307"/>
                    <a:pt x="2438400" y="566057"/>
                  </a:cubicBezTo>
                  <a:cubicBezTo>
                    <a:pt x="2456543" y="562428"/>
                    <a:pt x="2474767" y="559185"/>
                    <a:pt x="2492829" y="555171"/>
                  </a:cubicBezTo>
                  <a:cubicBezTo>
                    <a:pt x="2507434" y="551925"/>
                    <a:pt x="2521652" y="546961"/>
                    <a:pt x="2536372" y="544285"/>
                  </a:cubicBezTo>
                  <a:cubicBezTo>
                    <a:pt x="2584140" y="535600"/>
                    <a:pt x="2630517" y="533041"/>
                    <a:pt x="2677886" y="522514"/>
                  </a:cubicBezTo>
                  <a:cubicBezTo>
                    <a:pt x="2689087" y="520025"/>
                    <a:pt x="2699657" y="515257"/>
                    <a:pt x="2710543" y="511628"/>
                  </a:cubicBezTo>
                  <a:cubicBezTo>
                    <a:pt x="2717800" y="504371"/>
                    <a:pt x="2727725" y="499037"/>
                    <a:pt x="2732315" y="489857"/>
                  </a:cubicBezTo>
                  <a:cubicBezTo>
                    <a:pt x="2782351" y="389785"/>
                    <a:pt x="2726670" y="451961"/>
                    <a:pt x="2775857" y="402771"/>
                  </a:cubicBezTo>
                  <a:cubicBezTo>
                    <a:pt x="2779486" y="388257"/>
                    <a:pt x="2783809" y="373899"/>
                    <a:pt x="2786743" y="359228"/>
                  </a:cubicBezTo>
                  <a:cubicBezTo>
                    <a:pt x="2792967" y="328108"/>
                    <a:pt x="2799758" y="271593"/>
                    <a:pt x="2808515" y="239485"/>
                  </a:cubicBezTo>
                  <a:cubicBezTo>
                    <a:pt x="2814553" y="217345"/>
                    <a:pt x="2814058" y="190398"/>
                    <a:pt x="2830286" y="174171"/>
                  </a:cubicBezTo>
                  <a:cubicBezTo>
                    <a:pt x="2848429" y="156028"/>
                    <a:pt x="2860374" y="127857"/>
                    <a:pt x="2884715" y="119743"/>
                  </a:cubicBezTo>
                  <a:lnTo>
                    <a:pt x="2917372" y="108857"/>
                  </a:lnTo>
                  <a:cubicBezTo>
                    <a:pt x="2931886" y="94343"/>
                    <a:pt x="2941442" y="71805"/>
                    <a:pt x="2960915" y="65314"/>
                  </a:cubicBezTo>
                  <a:lnTo>
                    <a:pt x="3058886" y="32657"/>
                  </a:lnTo>
                  <a:cubicBezTo>
                    <a:pt x="3069772" y="29028"/>
                    <a:pt x="3080291" y="24021"/>
                    <a:pt x="3091543" y="21771"/>
                  </a:cubicBezTo>
                  <a:cubicBezTo>
                    <a:pt x="3160642" y="7951"/>
                    <a:pt x="3128022" y="15372"/>
                    <a:pt x="3189515" y="0"/>
                  </a:cubicBezTo>
                  <a:close/>
                </a:path>
              </a:pathLst>
            </a:custGeom>
            <a:noFill/>
            <a:ln cmpd="sng">
              <a:gradFill>
                <a:gsLst>
                  <a:gs pos="100000">
                    <a:schemeClr val="accent1">
                      <a:lumMod val="0"/>
                      <a:lumOff val="100000"/>
                      <a:alpha val="2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2" name="Группа 31"/>
            <p:cNvGrpSpPr/>
            <p:nvPr/>
          </p:nvGrpSpPr>
          <p:grpSpPr>
            <a:xfrm>
              <a:off x="5644056" y="365627"/>
              <a:ext cx="6113078" cy="6492373"/>
              <a:chOff x="4356310" y="469510"/>
              <a:chExt cx="6113078" cy="6291943"/>
            </a:xfrm>
          </p:grpSpPr>
          <p:pic>
            <p:nvPicPr>
              <p:cNvPr id="33" name="Рисунок 32" descr="Picture background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4135" t="70063" r="10372" b="13501"/>
              <a:stretch>
                <a:fillRect/>
              </a:stretch>
            </p:blipFill>
            <p:spPr bwMode="auto">
              <a:xfrm>
                <a:off x="8882744" y="5418703"/>
                <a:ext cx="579520" cy="1044213"/>
              </a:xfrm>
              <a:custGeom>
                <a:avLst/>
                <a:gdLst>
                  <a:gd name="connsiteX0" fmla="*/ 303908 w 523135"/>
                  <a:gd name="connsiteY0" fmla="*/ 961398 h 1044213"/>
                  <a:gd name="connsiteX1" fmla="*/ 303622 w 523135"/>
                  <a:gd name="connsiteY1" fmla="*/ 962646 h 1044213"/>
                  <a:gd name="connsiteX2" fmla="*/ 303878 w 523135"/>
                  <a:gd name="connsiteY2" fmla="*/ 961496 h 1044213"/>
                  <a:gd name="connsiteX3" fmla="*/ 435373 w 523135"/>
                  <a:gd name="connsiteY3" fmla="*/ 16988 h 1044213"/>
                  <a:gd name="connsiteX4" fmla="*/ 435428 w 523135"/>
                  <a:gd name="connsiteY4" fmla="*/ 20956 h 1044213"/>
                  <a:gd name="connsiteX5" fmla="*/ 522514 w 523135"/>
                  <a:gd name="connsiteY5" fmla="*/ 325756 h 1044213"/>
                  <a:gd name="connsiteX6" fmla="*/ 511628 w 523135"/>
                  <a:gd name="connsiteY6" fmla="*/ 369298 h 1044213"/>
                  <a:gd name="connsiteX7" fmla="*/ 478971 w 523135"/>
                  <a:gd name="connsiteY7" fmla="*/ 434613 h 1044213"/>
                  <a:gd name="connsiteX8" fmla="*/ 468085 w 523135"/>
                  <a:gd name="connsiteY8" fmla="*/ 467270 h 1044213"/>
                  <a:gd name="connsiteX9" fmla="*/ 457200 w 523135"/>
                  <a:gd name="connsiteY9" fmla="*/ 597898 h 1044213"/>
                  <a:gd name="connsiteX10" fmla="*/ 446314 w 523135"/>
                  <a:gd name="connsiteY10" fmla="*/ 630556 h 1044213"/>
                  <a:gd name="connsiteX11" fmla="*/ 391885 w 523135"/>
                  <a:gd name="connsiteY11" fmla="*/ 684984 h 1044213"/>
                  <a:gd name="connsiteX12" fmla="*/ 370114 w 523135"/>
                  <a:gd name="connsiteY12" fmla="*/ 750298 h 1044213"/>
                  <a:gd name="connsiteX13" fmla="*/ 359228 w 523135"/>
                  <a:gd name="connsiteY13" fmla="*/ 782956 h 1044213"/>
                  <a:gd name="connsiteX14" fmla="*/ 337457 w 523135"/>
                  <a:gd name="connsiteY14" fmla="*/ 902698 h 1044213"/>
                  <a:gd name="connsiteX15" fmla="*/ 315685 w 523135"/>
                  <a:gd name="connsiteY15" fmla="*/ 924470 h 1044213"/>
                  <a:gd name="connsiteX16" fmla="*/ 307268 w 523135"/>
                  <a:gd name="connsiteY16" fmla="*/ 950305 h 1044213"/>
                  <a:gd name="connsiteX17" fmla="*/ 303908 w 523135"/>
                  <a:gd name="connsiteY17" fmla="*/ 961398 h 1044213"/>
                  <a:gd name="connsiteX18" fmla="*/ 304604 w 523135"/>
                  <a:gd name="connsiteY18" fmla="*/ 958359 h 1044213"/>
                  <a:gd name="connsiteX19" fmla="*/ 283028 w 523135"/>
                  <a:gd name="connsiteY19" fmla="*/ 978898 h 1044213"/>
                  <a:gd name="connsiteX20" fmla="*/ 272142 w 523135"/>
                  <a:gd name="connsiteY20" fmla="*/ 1011556 h 1044213"/>
                  <a:gd name="connsiteX21" fmla="*/ 250371 w 523135"/>
                  <a:gd name="connsiteY21" fmla="*/ 1044213 h 1044213"/>
                  <a:gd name="connsiteX22" fmla="*/ 185057 w 523135"/>
                  <a:gd name="connsiteY22" fmla="*/ 978898 h 1044213"/>
                  <a:gd name="connsiteX23" fmla="*/ 130628 w 523135"/>
                  <a:gd name="connsiteY23" fmla="*/ 935356 h 1044213"/>
                  <a:gd name="connsiteX24" fmla="*/ 97971 w 523135"/>
                  <a:gd name="connsiteY24" fmla="*/ 924470 h 1044213"/>
                  <a:gd name="connsiteX25" fmla="*/ 87085 w 523135"/>
                  <a:gd name="connsiteY25" fmla="*/ 891813 h 1044213"/>
                  <a:gd name="connsiteX26" fmla="*/ 108857 w 523135"/>
                  <a:gd name="connsiteY26" fmla="*/ 870041 h 1044213"/>
                  <a:gd name="connsiteX27" fmla="*/ 119742 w 523135"/>
                  <a:gd name="connsiteY27" fmla="*/ 837384 h 1044213"/>
                  <a:gd name="connsiteX28" fmla="*/ 108857 w 523135"/>
                  <a:gd name="connsiteY28" fmla="*/ 804727 h 1044213"/>
                  <a:gd name="connsiteX29" fmla="*/ 87085 w 523135"/>
                  <a:gd name="connsiteY29" fmla="*/ 782956 h 1044213"/>
                  <a:gd name="connsiteX30" fmla="*/ 108857 w 523135"/>
                  <a:gd name="connsiteY30" fmla="*/ 717641 h 1044213"/>
                  <a:gd name="connsiteX31" fmla="*/ 54428 w 523135"/>
                  <a:gd name="connsiteY31" fmla="*/ 695870 h 1044213"/>
                  <a:gd name="connsiteX32" fmla="*/ 21771 w 523135"/>
                  <a:gd name="connsiteY32" fmla="*/ 684984 h 1044213"/>
                  <a:gd name="connsiteX33" fmla="*/ 0 w 523135"/>
                  <a:gd name="connsiteY33" fmla="*/ 652327 h 1044213"/>
                  <a:gd name="connsiteX34" fmla="*/ 21771 w 523135"/>
                  <a:gd name="connsiteY34" fmla="*/ 619670 h 1044213"/>
                  <a:gd name="connsiteX35" fmla="*/ 45146 w 523135"/>
                  <a:gd name="connsiteY35" fmla="*/ 594868 h 1044213"/>
                  <a:gd name="connsiteX36" fmla="*/ 41688 w 523135"/>
                  <a:gd name="connsiteY36" fmla="*/ 601050 h 1044213"/>
                  <a:gd name="connsiteX37" fmla="*/ 38962 w 523135"/>
                  <a:gd name="connsiteY37" fmla="*/ 605248 h 1044213"/>
                  <a:gd name="connsiteX38" fmla="*/ 41679 w 523135"/>
                  <a:gd name="connsiteY38" fmla="*/ 601066 h 1044213"/>
                  <a:gd name="connsiteX39" fmla="*/ 41688 w 523135"/>
                  <a:gd name="connsiteY39" fmla="*/ 601050 h 1044213"/>
                  <a:gd name="connsiteX40" fmla="*/ 46746 w 523135"/>
                  <a:gd name="connsiteY40" fmla="*/ 593261 h 1044213"/>
                  <a:gd name="connsiteX41" fmla="*/ 65314 w 523135"/>
                  <a:gd name="connsiteY41" fmla="*/ 565241 h 1044213"/>
                  <a:gd name="connsiteX42" fmla="*/ 43542 w 523135"/>
                  <a:gd name="connsiteY42" fmla="*/ 543470 h 1044213"/>
                  <a:gd name="connsiteX43" fmla="*/ 10885 w 523135"/>
                  <a:gd name="connsiteY43" fmla="*/ 489041 h 1044213"/>
                  <a:gd name="connsiteX44" fmla="*/ 21771 w 523135"/>
                  <a:gd name="connsiteY44" fmla="*/ 456384 h 1044213"/>
                  <a:gd name="connsiteX45" fmla="*/ 54428 w 523135"/>
                  <a:gd name="connsiteY45" fmla="*/ 434613 h 1044213"/>
                  <a:gd name="connsiteX46" fmla="*/ 76200 w 523135"/>
                  <a:gd name="connsiteY46" fmla="*/ 369298 h 1044213"/>
                  <a:gd name="connsiteX47" fmla="*/ 65314 w 523135"/>
                  <a:gd name="connsiteY47" fmla="*/ 303984 h 1044213"/>
                  <a:gd name="connsiteX48" fmla="*/ 141514 w 523135"/>
                  <a:gd name="connsiteY48" fmla="*/ 271327 h 1044213"/>
                  <a:gd name="connsiteX49" fmla="*/ 163285 w 523135"/>
                  <a:gd name="connsiteY49" fmla="*/ 238670 h 1044213"/>
                  <a:gd name="connsiteX50" fmla="*/ 228600 w 523135"/>
                  <a:gd name="connsiteY50" fmla="*/ 249556 h 1044213"/>
                  <a:gd name="connsiteX51" fmla="*/ 261257 w 523135"/>
                  <a:gd name="connsiteY51" fmla="*/ 238670 h 1044213"/>
                  <a:gd name="connsiteX52" fmla="*/ 348342 w 523135"/>
                  <a:gd name="connsiteY52" fmla="*/ 216898 h 1044213"/>
                  <a:gd name="connsiteX53" fmla="*/ 370114 w 523135"/>
                  <a:gd name="connsiteY53" fmla="*/ 184241 h 1044213"/>
                  <a:gd name="connsiteX54" fmla="*/ 381000 w 523135"/>
                  <a:gd name="connsiteY54" fmla="*/ 129813 h 1044213"/>
                  <a:gd name="connsiteX55" fmla="*/ 413657 w 523135"/>
                  <a:gd name="connsiteY55" fmla="*/ 118927 h 1044213"/>
                  <a:gd name="connsiteX56" fmla="*/ 424542 w 523135"/>
                  <a:gd name="connsiteY56" fmla="*/ 86270 h 1044213"/>
                  <a:gd name="connsiteX57" fmla="*/ 424542 w 523135"/>
                  <a:gd name="connsiteY57" fmla="*/ 20956 h 1044213"/>
                  <a:gd name="connsiteX58" fmla="*/ 468085 w 523135"/>
                  <a:gd name="connsiteY58" fmla="*/ 10070 h 1044213"/>
                  <a:gd name="connsiteX59" fmla="*/ 471974 w 523135"/>
                  <a:gd name="connsiteY59" fmla="*/ 14639 h 1044213"/>
                  <a:gd name="connsiteX60" fmla="*/ 465685 w 523135"/>
                  <a:gd name="connsiteY60" fmla="*/ 10417 h 1044213"/>
                  <a:gd name="connsiteX61" fmla="*/ 440127 w 523135"/>
                  <a:gd name="connsiteY61" fmla="*/ 481 h 1044213"/>
                  <a:gd name="connsiteX62" fmla="*/ 457482 w 523135"/>
                  <a:gd name="connsiteY62" fmla="*/ 4909 h 1044213"/>
                  <a:gd name="connsiteX63" fmla="*/ 465685 w 523135"/>
                  <a:gd name="connsiteY63" fmla="*/ 10417 h 1044213"/>
                  <a:gd name="connsiteX64" fmla="*/ 445252 w 523135"/>
                  <a:gd name="connsiteY64" fmla="*/ 13369 h 1044213"/>
                  <a:gd name="connsiteX65" fmla="*/ 435373 w 523135"/>
                  <a:gd name="connsiteY65" fmla="*/ 16988 h 1044213"/>
                  <a:gd name="connsiteX66" fmla="*/ 435225 w 523135"/>
                  <a:gd name="connsiteY66" fmla="*/ 6381 h 1044213"/>
                  <a:gd name="connsiteX67" fmla="*/ 440127 w 523135"/>
                  <a:gd name="connsiteY67" fmla="*/ 481 h 1044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523135" h="1044213">
                    <a:moveTo>
                      <a:pt x="303908" y="961398"/>
                    </a:moveTo>
                    <a:lnTo>
                      <a:pt x="303622" y="962646"/>
                    </a:lnTo>
                    <a:cubicBezTo>
                      <a:pt x="303396" y="963424"/>
                      <a:pt x="303376" y="963297"/>
                      <a:pt x="303878" y="961496"/>
                    </a:cubicBezTo>
                    <a:close/>
                    <a:moveTo>
                      <a:pt x="435373" y="16988"/>
                    </a:moveTo>
                    <a:lnTo>
                      <a:pt x="435428" y="20956"/>
                    </a:lnTo>
                    <a:cubicBezTo>
                      <a:pt x="444499" y="73570"/>
                      <a:pt x="499934" y="222531"/>
                      <a:pt x="522514" y="325756"/>
                    </a:cubicBezTo>
                    <a:cubicBezTo>
                      <a:pt x="525711" y="340371"/>
                      <a:pt x="515738" y="354913"/>
                      <a:pt x="511628" y="369298"/>
                    </a:cubicBezTo>
                    <a:cubicBezTo>
                      <a:pt x="493386" y="433144"/>
                      <a:pt x="510777" y="371001"/>
                      <a:pt x="478971" y="434613"/>
                    </a:cubicBezTo>
                    <a:cubicBezTo>
                      <a:pt x="473839" y="444876"/>
                      <a:pt x="471714" y="456384"/>
                      <a:pt x="468085" y="467270"/>
                    </a:cubicBezTo>
                    <a:cubicBezTo>
                      <a:pt x="464457" y="510813"/>
                      <a:pt x="462975" y="554588"/>
                      <a:pt x="457200" y="597898"/>
                    </a:cubicBezTo>
                    <a:cubicBezTo>
                      <a:pt x="455683" y="609272"/>
                      <a:pt x="453199" y="621376"/>
                      <a:pt x="446314" y="630556"/>
                    </a:cubicBezTo>
                    <a:cubicBezTo>
                      <a:pt x="430919" y="651082"/>
                      <a:pt x="391885" y="684984"/>
                      <a:pt x="391885" y="684984"/>
                    </a:cubicBezTo>
                    <a:lnTo>
                      <a:pt x="370114" y="750298"/>
                    </a:lnTo>
                    <a:lnTo>
                      <a:pt x="359228" y="782956"/>
                    </a:lnTo>
                    <a:cubicBezTo>
                      <a:pt x="357728" y="794955"/>
                      <a:pt x="353353" y="876205"/>
                      <a:pt x="337457" y="902698"/>
                    </a:cubicBezTo>
                    <a:cubicBezTo>
                      <a:pt x="332177" y="911499"/>
                      <a:pt x="322942" y="917213"/>
                      <a:pt x="315685" y="924470"/>
                    </a:cubicBezTo>
                    <a:cubicBezTo>
                      <a:pt x="311831" y="936034"/>
                      <a:pt x="309130" y="944390"/>
                      <a:pt x="307268" y="950305"/>
                    </a:cubicBezTo>
                    <a:lnTo>
                      <a:pt x="303908" y="961398"/>
                    </a:lnTo>
                    <a:lnTo>
                      <a:pt x="304604" y="958359"/>
                    </a:lnTo>
                    <a:cubicBezTo>
                      <a:pt x="305897" y="951063"/>
                      <a:pt x="305442" y="941543"/>
                      <a:pt x="283028" y="978898"/>
                    </a:cubicBezTo>
                    <a:cubicBezTo>
                      <a:pt x="277124" y="988738"/>
                      <a:pt x="277274" y="1001293"/>
                      <a:pt x="272142" y="1011556"/>
                    </a:cubicBezTo>
                    <a:cubicBezTo>
                      <a:pt x="266291" y="1023258"/>
                      <a:pt x="257628" y="1033327"/>
                      <a:pt x="250371" y="1044213"/>
                    </a:cubicBezTo>
                    <a:lnTo>
                      <a:pt x="185057" y="978898"/>
                    </a:lnTo>
                    <a:cubicBezTo>
                      <a:pt x="164809" y="958650"/>
                      <a:pt x="158090" y="949087"/>
                      <a:pt x="130628" y="935356"/>
                    </a:cubicBezTo>
                    <a:cubicBezTo>
                      <a:pt x="120365" y="930224"/>
                      <a:pt x="108857" y="928099"/>
                      <a:pt x="97971" y="924470"/>
                    </a:cubicBezTo>
                    <a:cubicBezTo>
                      <a:pt x="94342" y="913584"/>
                      <a:pt x="84835" y="903065"/>
                      <a:pt x="87085" y="891813"/>
                    </a:cubicBezTo>
                    <a:cubicBezTo>
                      <a:pt x="89098" y="881749"/>
                      <a:pt x="103577" y="878842"/>
                      <a:pt x="108857" y="870041"/>
                    </a:cubicBezTo>
                    <a:cubicBezTo>
                      <a:pt x="114760" y="860202"/>
                      <a:pt x="116114" y="848270"/>
                      <a:pt x="119742" y="837384"/>
                    </a:cubicBezTo>
                    <a:cubicBezTo>
                      <a:pt x="116114" y="826498"/>
                      <a:pt x="114761" y="814566"/>
                      <a:pt x="108857" y="804727"/>
                    </a:cubicBezTo>
                    <a:cubicBezTo>
                      <a:pt x="103577" y="795926"/>
                      <a:pt x="87085" y="793219"/>
                      <a:pt x="87085" y="782956"/>
                    </a:cubicBezTo>
                    <a:cubicBezTo>
                      <a:pt x="87085" y="760007"/>
                      <a:pt x="108857" y="717641"/>
                      <a:pt x="108857" y="717641"/>
                    </a:cubicBezTo>
                    <a:cubicBezTo>
                      <a:pt x="89745" y="660307"/>
                      <a:pt x="113659" y="695870"/>
                      <a:pt x="54428" y="695870"/>
                    </a:cubicBezTo>
                    <a:cubicBezTo>
                      <a:pt x="42953" y="695870"/>
                      <a:pt x="32657" y="688613"/>
                      <a:pt x="21771" y="684984"/>
                    </a:cubicBezTo>
                    <a:cubicBezTo>
                      <a:pt x="14514" y="674098"/>
                      <a:pt x="0" y="665410"/>
                      <a:pt x="0" y="652327"/>
                    </a:cubicBezTo>
                    <a:cubicBezTo>
                      <a:pt x="0" y="639244"/>
                      <a:pt x="13598" y="629886"/>
                      <a:pt x="21771" y="619670"/>
                    </a:cubicBezTo>
                    <a:cubicBezTo>
                      <a:pt x="45041" y="590582"/>
                      <a:pt x="47556" y="589793"/>
                      <a:pt x="45146" y="594868"/>
                    </a:cubicBezTo>
                    <a:lnTo>
                      <a:pt x="41688" y="601050"/>
                    </a:lnTo>
                    <a:lnTo>
                      <a:pt x="38962" y="605248"/>
                    </a:lnTo>
                    <a:cubicBezTo>
                      <a:pt x="36586" y="609003"/>
                      <a:pt x="39055" y="605393"/>
                      <a:pt x="41679" y="601066"/>
                    </a:cubicBezTo>
                    <a:lnTo>
                      <a:pt x="41688" y="601050"/>
                    </a:lnTo>
                    <a:lnTo>
                      <a:pt x="46746" y="593261"/>
                    </a:lnTo>
                    <a:cubicBezTo>
                      <a:pt x="50942" y="586870"/>
                      <a:pt x="56936" y="577807"/>
                      <a:pt x="65314" y="565241"/>
                    </a:cubicBezTo>
                    <a:cubicBezTo>
                      <a:pt x="58057" y="557984"/>
                      <a:pt x="48822" y="552271"/>
                      <a:pt x="43542" y="543470"/>
                    </a:cubicBezTo>
                    <a:cubicBezTo>
                      <a:pt x="1146" y="472811"/>
                      <a:pt x="66053" y="544209"/>
                      <a:pt x="10885" y="489041"/>
                    </a:cubicBezTo>
                    <a:cubicBezTo>
                      <a:pt x="14514" y="478155"/>
                      <a:pt x="14603" y="465344"/>
                      <a:pt x="21771" y="456384"/>
                    </a:cubicBezTo>
                    <a:cubicBezTo>
                      <a:pt x="29944" y="446168"/>
                      <a:pt x="47494" y="445707"/>
                      <a:pt x="54428" y="434613"/>
                    </a:cubicBezTo>
                    <a:cubicBezTo>
                      <a:pt x="66591" y="415152"/>
                      <a:pt x="76200" y="369298"/>
                      <a:pt x="76200" y="369298"/>
                    </a:cubicBezTo>
                    <a:cubicBezTo>
                      <a:pt x="72571" y="347527"/>
                      <a:pt x="59961" y="325397"/>
                      <a:pt x="65314" y="303984"/>
                    </a:cubicBezTo>
                    <a:cubicBezTo>
                      <a:pt x="70325" y="283938"/>
                      <a:pt x="131129" y="273923"/>
                      <a:pt x="141514" y="271327"/>
                    </a:cubicBezTo>
                    <a:cubicBezTo>
                      <a:pt x="148771" y="260441"/>
                      <a:pt x="150593" y="241843"/>
                      <a:pt x="163285" y="238670"/>
                    </a:cubicBezTo>
                    <a:cubicBezTo>
                      <a:pt x="184698" y="233317"/>
                      <a:pt x="206528" y="249556"/>
                      <a:pt x="228600" y="249556"/>
                    </a:cubicBezTo>
                    <a:cubicBezTo>
                      <a:pt x="240075" y="249556"/>
                      <a:pt x="250125" y="241453"/>
                      <a:pt x="261257" y="238670"/>
                    </a:cubicBezTo>
                    <a:lnTo>
                      <a:pt x="348342" y="216898"/>
                    </a:lnTo>
                    <a:cubicBezTo>
                      <a:pt x="355599" y="206012"/>
                      <a:pt x="365520" y="196491"/>
                      <a:pt x="370114" y="184241"/>
                    </a:cubicBezTo>
                    <a:cubicBezTo>
                      <a:pt x="376611" y="166917"/>
                      <a:pt x="370737" y="145208"/>
                      <a:pt x="381000" y="129813"/>
                    </a:cubicBezTo>
                    <a:cubicBezTo>
                      <a:pt x="387365" y="120266"/>
                      <a:pt x="402771" y="122556"/>
                      <a:pt x="413657" y="118927"/>
                    </a:cubicBezTo>
                    <a:cubicBezTo>
                      <a:pt x="417285" y="108041"/>
                      <a:pt x="424542" y="97744"/>
                      <a:pt x="424542" y="86270"/>
                    </a:cubicBezTo>
                    <a:cubicBezTo>
                      <a:pt x="424542" y="63048"/>
                      <a:pt x="395515" y="44178"/>
                      <a:pt x="424542" y="20956"/>
                    </a:cubicBezTo>
                    <a:close/>
                    <a:moveTo>
                      <a:pt x="468085" y="10070"/>
                    </a:moveTo>
                    <a:cubicBezTo>
                      <a:pt x="474170" y="16154"/>
                      <a:pt x="474604" y="16588"/>
                      <a:pt x="471974" y="14639"/>
                    </a:cubicBezTo>
                    <a:lnTo>
                      <a:pt x="465685" y="10417"/>
                    </a:lnTo>
                    <a:close/>
                    <a:moveTo>
                      <a:pt x="440127" y="481"/>
                    </a:moveTo>
                    <a:cubicBezTo>
                      <a:pt x="444664" y="-1105"/>
                      <a:pt x="451312" y="1461"/>
                      <a:pt x="457482" y="4909"/>
                    </a:cubicBezTo>
                    <a:lnTo>
                      <a:pt x="465685" y="10417"/>
                    </a:lnTo>
                    <a:lnTo>
                      <a:pt x="445252" y="13369"/>
                    </a:lnTo>
                    <a:lnTo>
                      <a:pt x="435373" y="16988"/>
                    </a:lnTo>
                    <a:lnTo>
                      <a:pt x="435225" y="6381"/>
                    </a:lnTo>
                    <a:cubicBezTo>
                      <a:pt x="436116" y="3104"/>
                      <a:pt x="437858" y="1274"/>
                      <a:pt x="440127" y="481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Рисунок 33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4356310" y="469510"/>
                <a:ext cx="6113078" cy="6291943"/>
              </a:xfrm>
              <a:prstGeom prst="rect">
                <a:avLst/>
              </a:prstGeom>
            </p:spPr>
          </p:pic>
        </p:grpSp>
      </p:grpSp>
      <p:pic>
        <p:nvPicPr>
          <p:cNvPr id="46" name="Рисунок 45" descr="https://avatars.mds.yandex.net/i?id=47672c21a3d858c9ba141a0f9aee18d7b94fffe6c745a6c9-11844875-images-thumbs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6" t="2716" r="25175"/>
          <a:stretch>
            <a:fillRect/>
          </a:stretch>
        </p:blipFill>
        <p:spPr bwMode="auto">
          <a:xfrm>
            <a:off x="4230471" y="2567756"/>
            <a:ext cx="1163518" cy="1027501"/>
          </a:xfrm>
          <a:custGeom>
            <a:avLst/>
            <a:gdLst>
              <a:gd name="connsiteX0" fmla="*/ 1744042 w 2692400"/>
              <a:gd name="connsiteY0" fmla="*/ 2187321 h 2501900"/>
              <a:gd name="connsiteX1" fmla="*/ 1742396 w 2692400"/>
              <a:gd name="connsiteY1" fmla="*/ 2191372 h 2501900"/>
              <a:gd name="connsiteX2" fmla="*/ 1743450 w 2692400"/>
              <a:gd name="connsiteY2" fmla="*/ 2188557 h 2501900"/>
              <a:gd name="connsiteX3" fmla="*/ 27219 w 2692400"/>
              <a:gd name="connsiteY3" fmla="*/ 254199 h 2501900"/>
              <a:gd name="connsiteX4" fmla="*/ 40185 w 2692400"/>
              <a:gd name="connsiteY4" fmla="*/ 375285 h 2501900"/>
              <a:gd name="connsiteX5" fmla="*/ 20093 w 2692400"/>
              <a:gd name="connsiteY5" fmla="*/ 275209 h 2501900"/>
              <a:gd name="connsiteX6" fmla="*/ 140648 w 2692400"/>
              <a:gd name="connsiteY6" fmla="*/ 100076 h 2501900"/>
              <a:gd name="connsiteX7" fmla="*/ 241111 w 2692400"/>
              <a:gd name="connsiteY7" fmla="*/ 125095 h 2501900"/>
              <a:gd name="connsiteX8" fmla="*/ 482221 w 2692400"/>
              <a:gd name="connsiteY8" fmla="*/ 275209 h 2501900"/>
              <a:gd name="connsiteX9" fmla="*/ 502314 w 2692400"/>
              <a:gd name="connsiteY9" fmla="*/ 350266 h 2501900"/>
              <a:gd name="connsiteX10" fmla="*/ 642961 w 2692400"/>
              <a:gd name="connsiteY10" fmla="*/ 575437 h 2501900"/>
              <a:gd name="connsiteX11" fmla="*/ 663054 w 2692400"/>
              <a:gd name="connsiteY11" fmla="*/ 650494 h 2501900"/>
              <a:gd name="connsiteX12" fmla="*/ 763517 w 2692400"/>
              <a:gd name="connsiteY12" fmla="*/ 800608 h 2501900"/>
              <a:gd name="connsiteX13" fmla="*/ 823794 w 2692400"/>
              <a:gd name="connsiteY13" fmla="*/ 850646 h 2501900"/>
              <a:gd name="connsiteX14" fmla="*/ 984534 w 2692400"/>
              <a:gd name="connsiteY14" fmla="*/ 900684 h 2501900"/>
              <a:gd name="connsiteX15" fmla="*/ 1044812 w 2692400"/>
              <a:gd name="connsiteY15" fmla="*/ 925703 h 2501900"/>
              <a:gd name="connsiteX16" fmla="*/ 1366293 w 2692400"/>
              <a:gd name="connsiteY16" fmla="*/ 950722 h 2501900"/>
              <a:gd name="connsiteX17" fmla="*/ 1466755 w 2692400"/>
              <a:gd name="connsiteY17" fmla="*/ 725551 h 2501900"/>
              <a:gd name="connsiteX18" fmla="*/ 1547126 w 2692400"/>
              <a:gd name="connsiteY18" fmla="*/ 600456 h 2501900"/>
              <a:gd name="connsiteX19" fmla="*/ 1607403 w 2692400"/>
              <a:gd name="connsiteY19" fmla="*/ 550418 h 2501900"/>
              <a:gd name="connsiteX20" fmla="*/ 1868606 w 2692400"/>
              <a:gd name="connsiteY20" fmla="*/ 475361 h 2501900"/>
              <a:gd name="connsiteX21" fmla="*/ 1928884 w 2692400"/>
              <a:gd name="connsiteY21" fmla="*/ 500380 h 2501900"/>
              <a:gd name="connsiteX22" fmla="*/ 1989161 w 2692400"/>
              <a:gd name="connsiteY22" fmla="*/ 475361 h 2501900"/>
              <a:gd name="connsiteX23" fmla="*/ 2109717 w 2692400"/>
              <a:gd name="connsiteY23" fmla="*/ 425323 h 2501900"/>
              <a:gd name="connsiteX24" fmla="*/ 2411105 w 2692400"/>
              <a:gd name="connsiteY24" fmla="*/ 300228 h 2501900"/>
              <a:gd name="connsiteX25" fmla="*/ 2491475 w 2692400"/>
              <a:gd name="connsiteY25" fmla="*/ 325247 h 2501900"/>
              <a:gd name="connsiteX26" fmla="*/ 2571845 w 2692400"/>
              <a:gd name="connsiteY26" fmla="*/ 725551 h 2501900"/>
              <a:gd name="connsiteX27" fmla="*/ 2591937 w 2692400"/>
              <a:gd name="connsiteY27" fmla="*/ 800608 h 2501900"/>
              <a:gd name="connsiteX28" fmla="*/ 2632123 w 2692400"/>
              <a:gd name="connsiteY28" fmla="*/ 950722 h 2501900"/>
              <a:gd name="connsiteX29" fmla="*/ 2692400 w 2692400"/>
              <a:gd name="connsiteY29" fmla="*/ 1100836 h 2501900"/>
              <a:gd name="connsiteX30" fmla="*/ 2672308 w 2692400"/>
              <a:gd name="connsiteY30" fmla="*/ 1175893 h 2501900"/>
              <a:gd name="connsiteX31" fmla="*/ 2612030 w 2692400"/>
              <a:gd name="connsiteY31" fmla="*/ 1225931 h 2501900"/>
              <a:gd name="connsiteX32" fmla="*/ 2551752 w 2692400"/>
              <a:gd name="connsiteY32" fmla="*/ 1275969 h 2501900"/>
              <a:gd name="connsiteX33" fmla="*/ 2411105 w 2692400"/>
              <a:gd name="connsiteY33" fmla="*/ 1451102 h 2501900"/>
              <a:gd name="connsiteX34" fmla="*/ 2370920 w 2692400"/>
              <a:gd name="connsiteY34" fmla="*/ 1601216 h 2501900"/>
              <a:gd name="connsiteX35" fmla="*/ 2250364 w 2692400"/>
              <a:gd name="connsiteY35" fmla="*/ 1726311 h 2501900"/>
              <a:gd name="connsiteX36" fmla="*/ 2089624 w 2692400"/>
              <a:gd name="connsiteY36" fmla="*/ 1776349 h 2501900"/>
              <a:gd name="connsiteX37" fmla="*/ 2009254 w 2692400"/>
              <a:gd name="connsiteY37" fmla="*/ 1801368 h 2501900"/>
              <a:gd name="connsiteX38" fmla="*/ 1848514 w 2692400"/>
              <a:gd name="connsiteY38" fmla="*/ 1776349 h 2501900"/>
              <a:gd name="connsiteX39" fmla="*/ 1808329 w 2692400"/>
              <a:gd name="connsiteY39" fmla="*/ 1851406 h 2501900"/>
              <a:gd name="connsiteX40" fmla="*/ 1788236 w 2692400"/>
              <a:gd name="connsiteY40" fmla="*/ 2101596 h 2501900"/>
              <a:gd name="connsiteX41" fmla="*/ 1748081 w 2692400"/>
              <a:gd name="connsiteY41" fmla="*/ 2178872 h 2501900"/>
              <a:gd name="connsiteX42" fmla="*/ 1744042 w 2692400"/>
              <a:gd name="connsiteY42" fmla="*/ 2187321 h 2501900"/>
              <a:gd name="connsiteX43" fmla="*/ 1746810 w 2692400"/>
              <a:gd name="connsiteY43" fmla="*/ 2180506 h 2501900"/>
              <a:gd name="connsiteX44" fmla="*/ 1687773 w 2692400"/>
              <a:gd name="connsiteY44" fmla="*/ 2201672 h 2501900"/>
              <a:gd name="connsiteX45" fmla="*/ 1647588 w 2692400"/>
              <a:gd name="connsiteY45" fmla="*/ 2276729 h 2501900"/>
              <a:gd name="connsiteX46" fmla="*/ 1667681 w 2692400"/>
              <a:gd name="connsiteY46" fmla="*/ 2351786 h 2501900"/>
              <a:gd name="connsiteX47" fmla="*/ 1707866 w 2692400"/>
              <a:gd name="connsiteY47" fmla="*/ 2426843 h 2501900"/>
              <a:gd name="connsiteX48" fmla="*/ 1687773 w 2692400"/>
              <a:gd name="connsiteY48" fmla="*/ 2501900 h 2501900"/>
              <a:gd name="connsiteX49" fmla="*/ 1506940 w 2692400"/>
              <a:gd name="connsiteY49" fmla="*/ 2376805 h 2501900"/>
              <a:gd name="connsiteX50" fmla="*/ 1486848 w 2692400"/>
              <a:gd name="connsiteY50" fmla="*/ 2301748 h 2501900"/>
              <a:gd name="connsiteX51" fmla="*/ 1469746 w 2692400"/>
              <a:gd name="connsiteY51" fmla="*/ 2211174 h 2501900"/>
              <a:gd name="connsiteX52" fmla="*/ 1470023 w 2692400"/>
              <a:gd name="connsiteY52" fmla="*/ 2212153 h 2501900"/>
              <a:gd name="connsiteX53" fmla="*/ 1470634 w 2692400"/>
              <a:gd name="connsiteY53" fmla="*/ 2214350 h 2501900"/>
              <a:gd name="connsiteX54" fmla="*/ 1471595 w 2692400"/>
              <a:gd name="connsiteY54" fmla="*/ 2217700 h 2501900"/>
              <a:gd name="connsiteX55" fmla="*/ 1470023 w 2692400"/>
              <a:gd name="connsiteY55" fmla="*/ 2212153 h 2501900"/>
              <a:gd name="connsiteX56" fmla="*/ 1467736 w 2692400"/>
              <a:gd name="connsiteY56" fmla="*/ 2203928 h 2501900"/>
              <a:gd name="connsiteX57" fmla="*/ 1426570 w 2692400"/>
              <a:gd name="connsiteY57" fmla="*/ 2051558 h 2501900"/>
              <a:gd name="connsiteX58" fmla="*/ 1366293 w 2692400"/>
              <a:gd name="connsiteY58" fmla="*/ 2001520 h 2501900"/>
              <a:gd name="connsiteX59" fmla="*/ 1306015 w 2692400"/>
              <a:gd name="connsiteY59" fmla="*/ 2051558 h 2501900"/>
              <a:gd name="connsiteX60" fmla="*/ 1245738 w 2692400"/>
              <a:gd name="connsiteY60" fmla="*/ 2076577 h 2501900"/>
              <a:gd name="connsiteX61" fmla="*/ 1185460 w 2692400"/>
              <a:gd name="connsiteY61" fmla="*/ 2026539 h 2501900"/>
              <a:gd name="connsiteX62" fmla="*/ 1125182 w 2692400"/>
              <a:gd name="connsiteY62" fmla="*/ 1876425 h 2501900"/>
              <a:gd name="connsiteX63" fmla="*/ 1064905 w 2692400"/>
              <a:gd name="connsiteY63" fmla="*/ 1826387 h 2501900"/>
              <a:gd name="connsiteX64" fmla="*/ 924257 w 2692400"/>
              <a:gd name="connsiteY64" fmla="*/ 1776349 h 2501900"/>
              <a:gd name="connsiteX65" fmla="*/ 562591 w 2692400"/>
              <a:gd name="connsiteY65" fmla="*/ 1676273 h 2501900"/>
              <a:gd name="connsiteX66" fmla="*/ 502314 w 2692400"/>
              <a:gd name="connsiteY66" fmla="*/ 1601216 h 2501900"/>
              <a:gd name="connsiteX67" fmla="*/ 321481 w 2692400"/>
              <a:gd name="connsiteY67" fmla="*/ 1551178 h 2501900"/>
              <a:gd name="connsiteX68" fmla="*/ 200925 w 2692400"/>
              <a:gd name="connsiteY68" fmla="*/ 1626235 h 2501900"/>
              <a:gd name="connsiteX69" fmla="*/ 140648 w 2692400"/>
              <a:gd name="connsiteY69" fmla="*/ 1601216 h 2501900"/>
              <a:gd name="connsiteX70" fmla="*/ 120555 w 2692400"/>
              <a:gd name="connsiteY70" fmla="*/ 1376045 h 2501900"/>
              <a:gd name="connsiteX71" fmla="*/ 100463 w 2692400"/>
              <a:gd name="connsiteY71" fmla="*/ 1300988 h 2501900"/>
              <a:gd name="connsiteX72" fmla="*/ 80370 w 2692400"/>
              <a:gd name="connsiteY72" fmla="*/ 1100836 h 2501900"/>
              <a:gd name="connsiteX73" fmla="*/ 120555 w 2692400"/>
              <a:gd name="connsiteY73" fmla="*/ 950722 h 2501900"/>
              <a:gd name="connsiteX74" fmla="*/ 140648 w 2692400"/>
              <a:gd name="connsiteY74" fmla="*/ 800608 h 2501900"/>
              <a:gd name="connsiteX75" fmla="*/ 100463 w 2692400"/>
              <a:gd name="connsiteY75" fmla="*/ 725551 h 2501900"/>
              <a:gd name="connsiteX76" fmla="*/ 46995 w 2692400"/>
              <a:gd name="connsiteY76" fmla="*/ 363564 h 2501900"/>
              <a:gd name="connsiteX77" fmla="*/ 31302 w 2692400"/>
              <a:gd name="connsiteY77" fmla="*/ 242162 h 2501900"/>
              <a:gd name="connsiteX78" fmla="*/ 32650 w 2692400"/>
              <a:gd name="connsiteY78" fmla="*/ 238188 h 2501900"/>
              <a:gd name="connsiteX79" fmla="*/ 40185 w 2692400"/>
              <a:gd name="connsiteY79" fmla="*/ 200152 h 2501900"/>
              <a:gd name="connsiteX80" fmla="*/ 17952 w 2692400"/>
              <a:gd name="connsiteY80" fmla="*/ 122558 h 2501900"/>
              <a:gd name="connsiteX81" fmla="*/ 15453 w 2692400"/>
              <a:gd name="connsiteY81" fmla="*/ 119546 h 2501900"/>
              <a:gd name="connsiteX82" fmla="*/ 15119 w 2692400"/>
              <a:gd name="connsiteY82" fmla="*/ 116961 h 2501900"/>
              <a:gd name="connsiteX83" fmla="*/ 18827 w 2692400"/>
              <a:gd name="connsiteY83" fmla="*/ 116142 h 2501900"/>
              <a:gd name="connsiteX84" fmla="*/ 140648 w 2692400"/>
              <a:gd name="connsiteY84" fmla="*/ 100076 h 2501900"/>
              <a:gd name="connsiteX85" fmla="*/ 0 w 2692400"/>
              <a:gd name="connsiteY85" fmla="*/ 0 h 2501900"/>
              <a:gd name="connsiteX86" fmla="*/ 15119 w 2692400"/>
              <a:gd name="connsiteY86" fmla="*/ 116961 h 2501900"/>
              <a:gd name="connsiteX87" fmla="*/ 13588 w 2692400"/>
              <a:gd name="connsiteY87" fmla="*/ 117299 h 2501900"/>
              <a:gd name="connsiteX88" fmla="*/ 15453 w 2692400"/>
              <a:gd name="connsiteY88" fmla="*/ 119546 h 2501900"/>
              <a:gd name="connsiteX89" fmla="*/ 31302 w 2692400"/>
              <a:gd name="connsiteY89" fmla="*/ 242162 h 2501900"/>
              <a:gd name="connsiteX90" fmla="*/ 27219 w 2692400"/>
              <a:gd name="connsiteY90" fmla="*/ 254199 h 250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692400" h="2501900">
                <a:moveTo>
                  <a:pt x="1744042" y="2187321"/>
                </a:moveTo>
                <a:lnTo>
                  <a:pt x="1742396" y="2191372"/>
                </a:lnTo>
                <a:cubicBezTo>
                  <a:pt x="1741471" y="2193274"/>
                  <a:pt x="1741458" y="2192895"/>
                  <a:pt x="1743450" y="2188557"/>
                </a:cubicBezTo>
                <a:close/>
                <a:moveTo>
                  <a:pt x="27219" y="254199"/>
                </a:moveTo>
                <a:lnTo>
                  <a:pt x="40185" y="375285"/>
                </a:lnTo>
                <a:lnTo>
                  <a:pt x="20093" y="275209"/>
                </a:lnTo>
                <a:close/>
                <a:moveTo>
                  <a:pt x="140648" y="100076"/>
                </a:moveTo>
                <a:lnTo>
                  <a:pt x="241111" y="125095"/>
                </a:lnTo>
                <a:cubicBezTo>
                  <a:pt x="322819" y="145443"/>
                  <a:pt x="422953" y="201409"/>
                  <a:pt x="482221" y="275209"/>
                </a:cubicBezTo>
                <a:cubicBezTo>
                  <a:pt x="497197" y="293857"/>
                  <a:pt x="495617" y="325247"/>
                  <a:pt x="502314" y="350266"/>
                </a:cubicBezTo>
                <a:cubicBezTo>
                  <a:pt x="575533" y="441438"/>
                  <a:pt x="582878" y="440772"/>
                  <a:pt x="642961" y="575437"/>
                </a:cubicBezTo>
                <a:cubicBezTo>
                  <a:pt x="653247" y="598490"/>
                  <a:pt x="653582" y="626905"/>
                  <a:pt x="663054" y="650494"/>
                </a:cubicBezTo>
                <a:cubicBezTo>
                  <a:pt x="685632" y="706724"/>
                  <a:pt x="725428" y="761086"/>
                  <a:pt x="763517" y="800608"/>
                </a:cubicBezTo>
                <a:cubicBezTo>
                  <a:pt x="782068" y="819857"/>
                  <a:pt x="802195" y="837199"/>
                  <a:pt x="823794" y="850646"/>
                </a:cubicBezTo>
                <a:cubicBezTo>
                  <a:pt x="869722" y="879241"/>
                  <a:pt x="938681" y="886410"/>
                  <a:pt x="984534" y="900684"/>
                </a:cubicBezTo>
                <a:cubicBezTo>
                  <a:pt x="1005081" y="907081"/>
                  <a:pt x="1024720" y="917364"/>
                  <a:pt x="1044812" y="925703"/>
                </a:cubicBezTo>
                <a:cubicBezTo>
                  <a:pt x="1287886" y="895436"/>
                  <a:pt x="1181883" y="874180"/>
                  <a:pt x="1366293" y="950722"/>
                </a:cubicBezTo>
                <a:cubicBezTo>
                  <a:pt x="1393889" y="847634"/>
                  <a:pt x="1392353" y="831433"/>
                  <a:pt x="1466755" y="725551"/>
                </a:cubicBezTo>
                <a:cubicBezTo>
                  <a:pt x="1564630" y="586268"/>
                  <a:pt x="1501878" y="769482"/>
                  <a:pt x="1547126" y="600456"/>
                </a:cubicBezTo>
                <a:lnTo>
                  <a:pt x="1607403" y="550418"/>
                </a:lnTo>
                <a:cubicBezTo>
                  <a:pt x="1655151" y="510782"/>
                  <a:pt x="1817658" y="475361"/>
                  <a:pt x="1868606" y="475361"/>
                </a:cubicBezTo>
                <a:cubicBezTo>
                  <a:pt x="1889786" y="475361"/>
                  <a:pt x="1908791" y="492041"/>
                  <a:pt x="1928884" y="500380"/>
                </a:cubicBezTo>
                <a:lnTo>
                  <a:pt x="1989161" y="475361"/>
                </a:lnTo>
                <a:lnTo>
                  <a:pt x="2109717" y="425323"/>
                </a:lnTo>
                <a:lnTo>
                  <a:pt x="2411105" y="300228"/>
                </a:lnTo>
                <a:cubicBezTo>
                  <a:pt x="2437894" y="308567"/>
                  <a:pt x="2466093" y="311701"/>
                  <a:pt x="2491475" y="325247"/>
                </a:cubicBezTo>
                <a:cubicBezTo>
                  <a:pt x="2627539" y="397857"/>
                  <a:pt x="2559490" y="510177"/>
                  <a:pt x="2571845" y="725551"/>
                </a:cubicBezTo>
                <a:lnTo>
                  <a:pt x="2591937" y="800608"/>
                </a:lnTo>
                <a:cubicBezTo>
                  <a:pt x="2605333" y="850646"/>
                  <a:pt x="2614919" y="902524"/>
                  <a:pt x="2632123" y="950722"/>
                </a:cubicBezTo>
                <a:cubicBezTo>
                  <a:pt x="2652440" y="1007645"/>
                  <a:pt x="2692400" y="1032402"/>
                  <a:pt x="2692400" y="1100836"/>
                </a:cubicBezTo>
                <a:cubicBezTo>
                  <a:pt x="2692400" y="1127209"/>
                  <a:pt x="2679005" y="1150874"/>
                  <a:pt x="2672308" y="1175893"/>
                </a:cubicBezTo>
                <a:lnTo>
                  <a:pt x="2612030" y="1225931"/>
                </a:lnTo>
                <a:lnTo>
                  <a:pt x="2551752" y="1275969"/>
                </a:lnTo>
                <a:cubicBezTo>
                  <a:pt x="2413574" y="1390674"/>
                  <a:pt x="2446469" y="1318994"/>
                  <a:pt x="2411105" y="1451102"/>
                </a:cubicBezTo>
                <a:lnTo>
                  <a:pt x="2370920" y="1601216"/>
                </a:lnTo>
                <a:cubicBezTo>
                  <a:pt x="2326483" y="1656548"/>
                  <a:pt x="2306312" y="1691480"/>
                  <a:pt x="2250364" y="1726311"/>
                </a:cubicBezTo>
                <a:cubicBezTo>
                  <a:pt x="2207279" y="1753137"/>
                  <a:pt x="2130893" y="1764929"/>
                  <a:pt x="2089624" y="1776349"/>
                </a:cubicBezTo>
                <a:cubicBezTo>
                  <a:pt x="2062667" y="1783808"/>
                  <a:pt x="2036043" y="1793029"/>
                  <a:pt x="2009254" y="1801368"/>
                </a:cubicBezTo>
                <a:cubicBezTo>
                  <a:pt x="1955673" y="1793029"/>
                  <a:pt x="1901461" y="1763164"/>
                  <a:pt x="1848514" y="1776349"/>
                </a:cubicBezTo>
                <a:cubicBezTo>
                  <a:pt x="1824834" y="1782245"/>
                  <a:pt x="1813758" y="1822106"/>
                  <a:pt x="1808329" y="1851406"/>
                </a:cubicBezTo>
                <a:cubicBezTo>
                  <a:pt x="1793193" y="1933073"/>
                  <a:pt x="1794933" y="2018200"/>
                  <a:pt x="1788236" y="2101596"/>
                </a:cubicBezTo>
                <a:cubicBezTo>
                  <a:pt x="1766643" y="2141928"/>
                  <a:pt x="1754489" y="2165798"/>
                  <a:pt x="1748081" y="2178872"/>
                </a:cubicBezTo>
                <a:lnTo>
                  <a:pt x="1744042" y="2187321"/>
                </a:lnTo>
                <a:lnTo>
                  <a:pt x="1746810" y="2180506"/>
                </a:lnTo>
                <a:cubicBezTo>
                  <a:pt x="1753420" y="2161373"/>
                  <a:pt x="1757096" y="2132617"/>
                  <a:pt x="1687773" y="2201672"/>
                </a:cubicBezTo>
                <a:cubicBezTo>
                  <a:pt x="1668916" y="2220456"/>
                  <a:pt x="1660984" y="2251710"/>
                  <a:pt x="1647588" y="2276729"/>
                </a:cubicBezTo>
                <a:cubicBezTo>
                  <a:pt x="1654285" y="2301748"/>
                  <a:pt x="1658209" y="2328197"/>
                  <a:pt x="1667681" y="2351786"/>
                </a:cubicBezTo>
                <a:cubicBezTo>
                  <a:pt x="1678480" y="2378681"/>
                  <a:pt x="1703896" y="2397183"/>
                  <a:pt x="1707866" y="2426843"/>
                </a:cubicBezTo>
                <a:cubicBezTo>
                  <a:pt x="1711348" y="2452857"/>
                  <a:pt x="1694470" y="2476881"/>
                  <a:pt x="1687773" y="2501900"/>
                </a:cubicBezTo>
                <a:cubicBezTo>
                  <a:pt x="1611975" y="2470439"/>
                  <a:pt x="1576029" y="2462833"/>
                  <a:pt x="1506940" y="2376805"/>
                </a:cubicBezTo>
                <a:cubicBezTo>
                  <a:pt x="1491964" y="2358157"/>
                  <a:pt x="1492667" y="2327106"/>
                  <a:pt x="1486848" y="2301748"/>
                </a:cubicBezTo>
                <a:cubicBezTo>
                  <a:pt x="1456482" y="2169408"/>
                  <a:pt x="1465287" y="2196045"/>
                  <a:pt x="1469746" y="2211174"/>
                </a:cubicBezTo>
                <a:lnTo>
                  <a:pt x="1470023" y="2212153"/>
                </a:lnTo>
                <a:lnTo>
                  <a:pt x="1470634" y="2214350"/>
                </a:lnTo>
                <a:cubicBezTo>
                  <a:pt x="1471249" y="2216534"/>
                  <a:pt x="1471541" y="2217540"/>
                  <a:pt x="1471595" y="2217700"/>
                </a:cubicBezTo>
                <a:lnTo>
                  <a:pt x="1470023" y="2212153"/>
                </a:lnTo>
                <a:lnTo>
                  <a:pt x="1467736" y="2203928"/>
                </a:lnTo>
                <a:cubicBezTo>
                  <a:pt x="1462353" y="2184428"/>
                  <a:pt x="1450444" y="2140742"/>
                  <a:pt x="1426570" y="2051558"/>
                </a:cubicBezTo>
                <a:cubicBezTo>
                  <a:pt x="1406478" y="2034878"/>
                  <a:pt x="1390442" y="2001520"/>
                  <a:pt x="1366293" y="2001520"/>
                </a:cubicBezTo>
                <a:cubicBezTo>
                  <a:pt x="1342144" y="2001520"/>
                  <a:pt x="1327614" y="2038111"/>
                  <a:pt x="1306015" y="2051558"/>
                </a:cubicBezTo>
                <a:cubicBezTo>
                  <a:pt x="1287071" y="2063353"/>
                  <a:pt x="1265830" y="2068238"/>
                  <a:pt x="1245738" y="2076577"/>
                </a:cubicBezTo>
                <a:cubicBezTo>
                  <a:pt x="1225645" y="2059897"/>
                  <a:pt x="1202535" y="2047801"/>
                  <a:pt x="1185460" y="2026539"/>
                </a:cubicBezTo>
                <a:cubicBezTo>
                  <a:pt x="1146510" y="1978040"/>
                  <a:pt x="1141524" y="1937472"/>
                  <a:pt x="1125182" y="1876425"/>
                </a:cubicBezTo>
                <a:cubicBezTo>
                  <a:pt x="1105090" y="1859745"/>
                  <a:pt x="1086503" y="1839834"/>
                  <a:pt x="1064905" y="1826387"/>
                </a:cubicBezTo>
                <a:cubicBezTo>
                  <a:pt x="1036079" y="1808440"/>
                  <a:pt x="950007" y="1784365"/>
                  <a:pt x="924257" y="1776349"/>
                </a:cubicBezTo>
                <a:cubicBezTo>
                  <a:pt x="461712" y="1740351"/>
                  <a:pt x="688639" y="1864619"/>
                  <a:pt x="562591" y="1676273"/>
                </a:cubicBezTo>
                <a:cubicBezTo>
                  <a:pt x="544400" y="1649091"/>
                  <a:pt x="522406" y="1626235"/>
                  <a:pt x="502314" y="1601216"/>
                </a:cubicBezTo>
                <a:cubicBezTo>
                  <a:pt x="440155" y="1575417"/>
                  <a:pt x="392203" y="1551178"/>
                  <a:pt x="321481" y="1551178"/>
                </a:cubicBezTo>
                <a:cubicBezTo>
                  <a:pt x="279888" y="1551178"/>
                  <a:pt x="231401" y="1600936"/>
                  <a:pt x="200925" y="1626235"/>
                </a:cubicBezTo>
                <a:cubicBezTo>
                  <a:pt x="180833" y="1617896"/>
                  <a:pt x="148514" y="1625701"/>
                  <a:pt x="140648" y="1601216"/>
                </a:cubicBezTo>
                <a:cubicBezTo>
                  <a:pt x="118124" y="1531098"/>
                  <a:pt x="130526" y="1450537"/>
                  <a:pt x="120555" y="1376045"/>
                </a:cubicBezTo>
                <a:cubicBezTo>
                  <a:pt x="117073" y="1350031"/>
                  <a:pt x="104252" y="1326935"/>
                  <a:pt x="100463" y="1300988"/>
                </a:cubicBezTo>
                <a:cubicBezTo>
                  <a:pt x="90804" y="1234836"/>
                  <a:pt x="87067" y="1167554"/>
                  <a:pt x="80370" y="1100836"/>
                </a:cubicBezTo>
                <a:cubicBezTo>
                  <a:pt x="80370" y="1100836"/>
                  <a:pt x="110281" y="1001893"/>
                  <a:pt x="120555" y="950722"/>
                </a:cubicBezTo>
                <a:cubicBezTo>
                  <a:pt x="130436" y="901508"/>
                  <a:pt x="145147" y="851026"/>
                  <a:pt x="140648" y="800608"/>
                </a:cubicBezTo>
                <a:cubicBezTo>
                  <a:pt x="137980" y="770723"/>
                  <a:pt x="105624" y="754926"/>
                  <a:pt x="100463" y="725551"/>
                </a:cubicBezTo>
                <a:cubicBezTo>
                  <a:pt x="79404" y="605677"/>
                  <a:pt x="62660" y="484752"/>
                  <a:pt x="46995" y="363564"/>
                </a:cubicBezTo>
                <a:lnTo>
                  <a:pt x="31302" y="242162"/>
                </a:lnTo>
                <a:lnTo>
                  <a:pt x="32650" y="238188"/>
                </a:lnTo>
                <a:cubicBezTo>
                  <a:pt x="36836" y="225848"/>
                  <a:pt x="40185" y="213338"/>
                  <a:pt x="40185" y="200152"/>
                </a:cubicBezTo>
                <a:cubicBezTo>
                  <a:pt x="40185" y="151392"/>
                  <a:pt x="25502" y="131108"/>
                  <a:pt x="17952" y="122558"/>
                </a:cubicBezTo>
                <a:lnTo>
                  <a:pt x="15453" y="119546"/>
                </a:lnTo>
                <a:lnTo>
                  <a:pt x="15119" y="116961"/>
                </a:lnTo>
                <a:lnTo>
                  <a:pt x="18827" y="116142"/>
                </a:lnTo>
                <a:cubicBezTo>
                  <a:pt x="30485" y="115795"/>
                  <a:pt x="63819" y="116021"/>
                  <a:pt x="140648" y="100076"/>
                </a:cubicBezTo>
                <a:close/>
                <a:moveTo>
                  <a:pt x="0" y="0"/>
                </a:moveTo>
                <a:lnTo>
                  <a:pt x="15119" y="116961"/>
                </a:lnTo>
                <a:lnTo>
                  <a:pt x="13588" y="117299"/>
                </a:lnTo>
                <a:lnTo>
                  <a:pt x="15453" y="119546"/>
                </a:lnTo>
                <a:lnTo>
                  <a:pt x="31302" y="242162"/>
                </a:lnTo>
                <a:lnTo>
                  <a:pt x="27219" y="254199"/>
                </a:lnTo>
                <a:close/>
              </a:path>
            </a:pathLst>
          </a:custGeom>
          <a:noFill/>
          <a:ln w="444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вальная выноска 4"/>
          <p:cNvSpPr/>
          <p:nvPr/>
        </p:nvSpPr>
        <p:spPr>
          <a:xfrm flipH="1">
            <a:off x="1089122" y="80207"/>
            <a:ext cx="4789634" cy="1554206"/>
          </a:xfrm>
          <a:prstGeom prst="wedgeEllipseCallout">
            <a:avLst>
              <a:gd name="adj1" fmla="val 50771"/>
              <a:gd name="adj2" fmla="val 386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45560" y="318701"/>
            <a:ext cx="407675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Жители Прованса считают </a:t>
            </a:r>
            <a:endParaRPr lang="ru-RU" sz="3200" dirty="0" smtClean="0">
              <a:solidFill>
                <a:srgbClr val="000000"/>
              </a:solidFill>
              <a:latin typeface="Gabriola" panose="04040605051002020D02" pitchFamily="82" charset="0"/>
              <a:ea typeface="Calibri" panose="020F0502020204030204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мак</a:t>
            </a:r>
            <a:r>
              <a:rPr lang="ru-RU" sz="3200" dirty="0" smtClean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 </a:t>
            </a:r>
            <a:r>
              <a:rPr lang="ru-RU" sz="3200" dirty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ангельским растением.</a:t>
            </a:r>
            <a:endParaRPr lang="ru-RU" sz="3200" dirty="0">
              <a:latin typeface="Gabriola" panose="04040605051002020D02" pitchFamily="8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6242" y1="49946" x2="52303" y2="49946"/>
                        <a14:foregroundMark x1="64424" y1="49516" x2="57212" y2="49946"/>
                        <a14:foregroundMark x1="59758" y1="53283" x2="57455" y2="56189"/>
                        <a14:foregroundMark x1="20000" y1="45856" x2="20000" y2="50377"/>
                        <a14:backgroundMark x1="78485" y1="47470" x2="66303" y2="27557"/>
                        <a14:backgroundMark x1="71939" y1="18837" x2="52970" y2="275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593038" y="-353207"/>
            <a:ext cx="11917363" cy="6707336"/>
          </a:xfrm>
          <a:prstGeom prst="rect">
            <a:avLst/>
          </a:prstGeom>
        </p:spPr>
      </p:pic>
      <p:grpSp>
        <p:nvGrpSpPr>
          <p:cNvPr id="41" name="Группа 40"/>
          <p:cNvGrpSpPr/>
          <p:nvPr/>
        </p:nvGrpSpPr>
        <p:grpSpPr>
          <a:xfrm>
            <a:off x="1037322" y="2682163"/>
            <a:ext cx="4171426" cy="4427677"/>
            <a:chOff x="1610410" y="2091299"/>
            <a:chExt cx="4171426" cy="4427677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1610410" y="2091299"/>
              <a:ext cx="4171426" cy="4427677"/>
              <a:chOff x="6102777" y="2794779"/>
              <a:chExt cx="4171426" cy="4427677"/>
            </a:xfrm>
          </p:grpSpPr>
          <p:grpSp>
            <p:nvGrpSpPr>
              <p:cNvPr id="8" name="Группа 7"/>
              <p:cNvGrpSpPr/>
              <p:nvPr/>
            </p:nvGrpSpPr>
            <p:grpSpPr>
              <a:xfrm>
                <a:off x="6102777" y="2794779"/>
                <a:ext cx="4171426" cy="4427677"/>
                <a:chOff x="5871227" y="2260539"/>
                <a:chExt cx="4341809" cy="4340860"/>
              </a:xfrm>
            </p:grpSpPr>
            <p:pic>
              <p:nvPicPr>
                <p:cNvPr id="10" name="Рисунок 9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709" t="11865" r="4967" b="14740"/>
                <a:stretch>
                  <a:fillRect/>
                </a:stretch>
              </p:blipFill>
              <p:spPr bwMode="auto">
                <a:xfrm rot="20453572">
                  <a:off x="7709467" y="5684759"/>
                  <a:ext cx="2418018" cy="893481"/>
                </a:xfrm>
                <a:custGeom>
                  <a:avLst/>
                  <a:gdLst>
                    <a:gd name="connsiteX0" fmla="*/ 2577793 w 3029006"/>
                    <a:gd name="connsiteY0" fmla="*/ 0 h 1137932"/>
                    <a:gd name="connsiteX1" fmla="*/ 3029006 w 3029006"/>
                    <a:gd name="connsiteY1" fmla="*/ 1042620 h 1137932"/>
                    <a:gd name="connsiteX2" fmla="*/ 0 w 3029006"/>
                    <a:gd name="connsiteY2" fmla="*/ 1137932 h 1137932"/>
                    <a:gd name="connsiteX3" fmla="*/ 384769 w 3029006"/>
                    <a:gd name="connsiteY3" fmla="*/ 69007 h 1137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29006" h="1137932">
                      <a:moveTo>
                        <a:pt x="2577793" y="0"/>
                      </a:moveTo>
                      <a:lnTo>
                        <a:pt x="3029006" y="1042620"/>
                      </a:lnTo>
                      <a:lnTo>
                        <a:pt x="0" y="1137932"/>
                      </a:lnTo>
                      <a:lnTo>
                        <a:pt x="384769" y="6900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solidFill>
                    <a:schemeClr val="tx1"/>
                  </a:solidFill>
                </a:ln>
              </p:spPr>
            </p:pic>
            <p:grpSp>
              <p:nvGrpSpPr>
                <p:cNvPr id="11" name="Группа 10"/>
                <p:cNvGrpSpPr/>
                <p:nvPr/>
              </p:nvGrpSpPr>
              <p:grpSpPr>
                <a:xfrm>
                  <a:off x="5871227" y="2260539"/>
                  <a:ext cx="4341809" cy="4340860"/>
                  <a:chOff x="5948138" y="2721784"/>
                  <a:chExt cx="4341809" cy="4340860"/>
                </a:xfrm>
              </p:grpSpPr>
              <p:pic>
                <p:nvPicPr>
                  <p:cNvPr id="12" name="Рисунок 11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643" t="4505" r="4643" b="40919"/>
                  <a:stretch>
                    <a:fillRect/>
                  </a:stretch>
                </p:blipFill>
                <p:spPr bwMode="auto">
                  <a:xfrm>
                    <a:off x="6513747" y="5306596"/>
                    <a:ext cx="3266773" cy="1288735"/>
                  </a:xfrm>
                  <a:custGeom>
                    <a:avLst/>
                    <a:gdLst>
                      <a:gd name="connsiteX0" fmla="*/ 1943957 w 4092226"/>
                      <a:gd name="connsiteY0" fmla="*/ 0 h 1641325"/>
                      <a:gd name="connsiteX1" fmla="*/ 4092226 w 4092226"/>
                      <a:gd name="connsiteY1" fmla="*/ 811368 h 1641325"/>
                      <a:gd name="connsiteX2" fmla="*/ 2148269 w 4092226"/>
                      <a:gd name="connsiteY2" fmla="*/ 1641325 h 1641325"/>
                      <a:gd name="connsiteX3" fmla="*/ 0 w 4092226"/>
                      <a:gd name="connsiteY3" fmla="*/ 829957 h 1641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2226" h="1641325">
                        <a:moveTo>
                          <a:pt x="1943957" y="0"/>
                        </a:moveTo>
                        <a:lnTo>
                          <a:pt x="4092226" y="811368"/>
                        </a:lnTo>
                        <a:lnTo>
                          <a:pt x="2148269" y="1641325"/>
                        </a:lnTo>
                        <a:lnTo>
                          <a:pt x="0" y="829957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3" name="Рисунок 12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952" t="26479" r="669" b="16014"/>
                  <a:stretch>
                    <a:fillRect/>
                  </a:stretch>
                </p:blipFill>
                <p:spPr bwMode="auto">
                  <a:xfrm rot="1137156">
                    <a:off x="5965502" y="6160097"/>
                    <a:ext cx="2330714" cy="902547"/>
                  </a:xfrm>
                  <a:custGeom>
                    <a:avLst/>
                    <a:gdLst>
                      <a:gd name="connsiteX0" fmla="*/ 385097 w 2919642"/>
                      <a:gd name="connsiteY0" fmla="*/ 0 h 1149479"/>
                      <a:gd name="connsiteX1" fmla="*/ 2594509 w 2919642"/>
                      <a:gd name="connsiteY1" fmla="*/ 61440 h 1149479"/>
                      <a:gd name="connsiteX2" fmla="*/ 2919642 w 2919642"/>
                      <a:gd name="connsiteY2" fmla="*/ 1149479 h 1149479"/>
                      <a:gd name="connsiteX3" fmla="*/ 0 w 2919642"/>
                      <a:gd name="connsiteY3" fmla="*/ 1068288 h 11494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19642" h="1149479">
                        <a:moveTo>
                          <a:pt x="385097" y="0"/>
                        </a:moveTo>
                        <a:lnTo>
                          <a:pt x="2594509" y="61440"/>
                        </a:lnTo>
                        <a:lnTo>
                          <a:pt x="2919642" y="1149479"/>
                        </a:lnTo>
                        <a:lnTo>
                          <a:pt x="0" y="1068288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4" name="Рисунок 13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9597" t="4763" r="6311" b="2197"/>
                  <a:stretch>
                    <a:fillRect/>
                  </a:stretch>
                </p:blipFill>
                <p:spPr bwMode="auto">
                  <a:xfrm rot="17392254">
                    <a:off x="7699208" y="3629361"/>
                    <a:ext cx="611029" cy="1642009"/>
                  </a:xfrm>
                  <a:custGeom>
                    <a:avLst/>
                    <a:gdLst>
                      <a:gd name="connsiteX0" fmla="*/ 37249 w 778203"/>
                      <a:gd name="connsiteY0" fmla="*/ 0 h 2056914"/>
                      <a:gd name="connsiteX1" fmla="*/ 778203 w 778203"/>
                      <a:gd name="connsiteY1" fmla="*/ 820465 h 2056914"/>
                      <a:gd name="connsiteX2" fmla="*/ 740953 w 778203"/>
                      <a:gd name="connsiteY2" fmla="*/ 2056914 h 2056914"/>
                      <a:gd name="connsiteX3" fmla="*/ 0 w 778203"/>
                      <a:gd name="connsiteY3" fmla="*/ 1236449 h 20569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78203" h="2056914">
                        <a:moveTo>
                          <a:pt x="37249" y="0"/>
                        </a:moveTo>
                        <a:lnTo>
                          <a:pt x="778203" y="820465"/>
                        </a:lnTo>
                        <a:lnTo>
                          <a:pt x="740953" y="2056914"/>
                        </a:lnTo>
                        <a:lnTo>
                          <a:pt x="0" y="1236449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grpSp>
                <p:nvGrpSpPr>
                  <p:cNvPr id="15" name="Группа 14"/>
                  <p:cNvGrpSpPr/>
                  <p:nvPr/>
                </p:nvGrpSpPr>
                <p:grpSpPr>
                  <a:xfrm>
                    <a:off x="5948138" y="2721784"/>
                    <a:ext cx="4341809" cy="4320048"/>
                    <a:chOff x="5423452" y="2721784"/>
                    <a:chExt cx="4341809" cy="4320048"/>
                  </a:xfrm>
                </p:grpSpPr>
                <p:grpSp>
                  <p:nvGrpSpPr>
                    <p:cNvPr id="17" name="Группа 16"/>
                    <p:cNvGrpSpPr/>
                    <p:nvPr/>
                  </p:nvGrpSpPr>
                  <p:grpSpPr>
                    <a:xfrm>
                      <a:off x="5423452" y="2767865"/>
                      <a:ext cx="4341809" cy="4273967"/>
                      <a:chOff x="-960345" y="631061"/>
                      <a:chExt cx="5438904" cy="5443302"/>
                    </a:xfrm>
                  </p:grpSpPr>
                  <p:sp>
                    <p:nvSpPr>
                      <p:cNvPr id="21" name="Параллелограмм 20"/>
                      <p:cNvSpPr/>
                      <p:nvPr/>
                    </p:nvSpPr>
                    <p:spPr>
                      <a:xfrm rot="1241447">
                        <a:off x="-202256" y="3908572"/>
                        <a:ext cx="3821713" cy="1463272"/>
                      </a:xfrm>
                      <a:prstGeom prst="parallelogram">
                        <a:avLst>
                          <a:gd name="adj" fmla="val 104241"/>
                        </a:avLst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solidFill>
                          <a:schemeClr val="tx1"/>
                        </a:solidFill>
                      </a:ln>
                      <a:scene3d>
                        <a:camera prst="orthographicFront">
                          <a:rot lat="0" lon="0" rev="0"/>
                        </a:camera>
                        <a:lightRig rig="threePt" dir="t"/>
                      </a:scene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grpSp>
                    <p:nvGrpSpPr>
                      <p:cNvPr id="23" name="Группа 22"/>
                      <p:cNvGrpSpPr/>
                      <p:nvPr/>
                    </p:nvGrpSpPr>
                    <p:grpSpPr>
                      <a:xfrm>
                        <a:off x="577185" y="631061"/>
                        <a:ext cx="1847533" cy="1945203"/>
                        <a:chOff x="6746053" y="1057318"/>
                        <a:chExt cx="1847533" cy="1945203"/>
                      </a:xfrm>
                    </p:grpSpPr>
                    <p:pic>
                      <p:nvPicPr>
                        <p:cNvPr id="26" name="Рисунок 25" descr="Picture background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5619" t="5001" r="44155" b="12636"/>
                        <a:stretch>
                          <a:fillRect/>
                        </a:stretch>
                      </p:blipFill>
                      <p:spPr bwMode="auto">
                        <a:xfrm rot="20620821">
                          <a:off x="6746053" y="1255181"/>
                          <a:ext cx="1304221" cy="1747340"/>
                        </a:xfrm>
                        <a:custGeom>
                          <a:avLst/>
                          <a:gdLst>
                            <a:gd name="connsiteX0" fmla="*/ 1304221 w 1304221"/>
                            <a:gd name="connsiteY0" fmla="*/ 0 h 1747340"/>
                            <a:gd name="connsiteX1" fmla="*/ 805868 w 1304221"/>
                            <a:gd name="connsiteY1" fmla="*/ 1747340 h 1747340"/>
                            <a:gd name="connsiteX2" fmla="*/ 0 w 1304221"/>
                            <a:gd name="connsiteY2" fmla="*/ 1170014 h 174734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304221" h="1747340">
                              <a:moveTo>
                                <a:pt x="1304221" y="0"/>
                              </a:moveTo>
                              <a:lnTo>
                                <a:pt x="805868" y="1747340"/>
                              </a:lnTo>
                              <a:lnTo>
                                <a:pt x="0" y="1170014"/>
                              </a:lnTo>
                              <a:close/>
                            </a:path>
                          </a:pathLst>
                        </a:custGeom>
                        <a:noFill/>
                        <a:ln>
                          <a:solidFill>
                            <a:schemeClr val="tx1"/>
                          </a:solidFill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27" name="Рисунок 26" descr="Picture background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36303" t="7313" r="22749" b="10011"/>
                        <a:stretch>
                          <a:fillRect/>
                        </a:stretch>
                      </p:blipFill>
                      <p:spPr bwMode="auto">
                        <a:xfrm rot="20620821">
                          <a:off x="7530290" y="1057318"/>
                          <a:ext cx="1063296" cy="1754000"/>
                        </a:xfrm>
                        <a:custGeom>
                          <a:avLst/>
                          <a:gdLst>
                            <a:gd name="connsiteX0" fmla="*/ 488799 w 1063296"/>
                            <a:gd name="connsiteY0" fmla="*/ 0 h 1754000"/>
                            <a:gd name="connsiteX1" fmla="*/ 1063296 w 1063296"/>
                            <a:gd name="connsiteY1" fmla="*/ 1706667 h 1754000"/>
                            <a:gd name="connsiteX2" fmla="*/ 0 w 1063296"/>
                            <a:gd name="connsiteY2" fmla="*/ 1754000 h 17540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063296" h="1754000">
                              <a:moveTo>
                                <a:pt x="488799" y="0"/>
                              </a:moveTo>
                              <a:lnTo>
                                <a:pt x="1063296" y="1706667"/>
                              </a:lnTo>
                              <a:lnTo>
                                <a:pt x="0" y="1754000"/>
                              </a:lnTo>
                              <a:close/>
                            </a:path>
                          </a:pathLst>
                        </a:custGeom>
                        <a:noFill/>
                        <a:ln>
                          <a:solidFill>
                            <a:schemeClr val="tx1"/>
                          </a:solidFill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grpSp>
                  <p:sp>
                    <p:nvSpPr>
                      <p:cNvPr id="24" name="Трапеция 23"/>
                      <p:cNvSpPr/>
                      <p:nvPr/>
                    </p:nvSpPr>
                    <p:spPr>
                      <a:xfrm rot="1232730">
                        <a:off x="-960345" y="4995782"/>
                        <a:ext cx="2920771" cy="1078581"/>
                      </a:xfrm>
                      <a:prstGeom prst="trapezoid">
                        <a:avLst>
                          <a:gd name="adj" fmla="val 32937"/>
                        </a:avLst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25" name="Трапеция 24"/>
                      <p:cNvSpPr/>
                      <p:nvPr/>
                    </p:nvSpPr>
                    <p:spPr>
                      <a:xfrm rot="20345434">
                        <a:off x="1392993" y="4977723"/>
                        <a:ext cx="3085566" cy="1056295"/>
                      </a:xfrm>
                      <a:prstGeom prst="trapezoid">
                        <a:avLst>
                          <a:gd name="adj" fmla="val 39591"/>
                        </a:avLst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</p:grpSp>
                <p:pic>
                  <p:nvPicPr>
                    <p:cNvPr id="18" name="Рисунок 17" descr="Picture background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7521" t="332" r="2647" b="2325"/>
                    <a:stretch>
                      <a:fillRect/>
                    </a:stretch>
                  </p:blipFill>
                  <p:spPr bwMode="auto">
                    <a:xfrm rot="420565">
                      <a:off x="7469151" y="4481650"/>
                      <a:ext cx="1658789" cy="1401690"/>
                    </a:xfrm>
                    <a:custGeom>
                      <a:avLst/>
                      <a:gdLst>
                        <a:gd name="connsiteX0" fmla="*/ 982755 w 1952058"/>
                        <a:gd name="connsiteY0" fmla="*/ 0 h 1785185"/>
                        <a:gd name="connsiteX1" fmla="*/ 1952058 w 1952058"/>
                        <a:gd name="connsiteY1" fmla="*/ 837596 h 1785185"/>
                        <a:gd name="connsiteX2" fmla="*/ 127996 w 1952058"/>
                        <a:gd name="connsiteY2" fmla="*/ 1785185 h 1785185"/>
                        <a:gd name="connsiteX3" fmla="*/ 0 w 1952058"/>
                        <a:gd name="connsiteY3" fmla="*/ 510535 h 17851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52058" h="1785185">
                          <a:moveTo>
                            <a:pt x="982755" y="0"/>
                          </a:moveTo>
                          <a:lnTo>
                            <a:pt x="1952058" y="837596"/>
                          </a:lnTo>
                          <a:lnTo>
                            <a:pt x="127996" y="1785185"/>
                          </a:lnTo>
                          <a:lnTo>
                            <a:pt x="0" y="510535"/>
                          </a:lnTo>
                          <a:close/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19" name="Равнобедренный треугольник 18"/>
                    <p:cNvSpPr/>
                    <p:nvPr/>
                  </p:nvSpPr>
                  <p:spPr>
                    <a:xfrm rot="1157898">
                      <a:off x="6934440" y="2772654"/>
                      <a:ext cx="811374" cy="1380733"/>
                    </a:xfrm>
                    <a:prstGeom prst="triangle">
                      <a:avLst>
                        <a:gd name="adj" fmla="val 38215"/>
                      </a:avLst>
                    </a:prstGeom>
                    <a:solidFill>
                      <a:schemeClr val="bg1">
                        <a:lumMod val="95000"/>
                        <a:alpha val="7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20" name="Равнобедренный треугольник 19"/>
                    <p:cNvSpPr/>
                    <p:nvPr/>
                  </p:nvSpPr>
                  <p:spPr>
                    <a:xfrm rot="20514493" flipH="1">
                      <a:off x="7224648" y="2721784"/>
                      <a:ext cx="891283" cy="1423916"/>
                    </a:xfrm>
                    <a:prstGeom prst="triangle">
                      <a:avLst>
                        <a:gd name="adj" fmla="val 46792"/>
                      </a:avLst>
                    </a:prstGeom>
                    <a:solidFill>
                      <a:schemeClr val="bg1">
                        <a:lumMod val="95000"/>
                        <a:alpha val="7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/>
                    </a:p>
                  </p:txBody>
                </p:sp>
              </p:grpSp>
              <p:pic>
                <p:nvPicPr>
                  <p:cNvPr id="16" name="Рисунок 15" descr="https://avatars.mds.yandex.net/i?id=0dd6c5629d26eb0010525ba0fd6ce9aa727e5ee2-4502683-images-thumbs&amp;n=13"/>
                  <p:cNvPicPr>
                    <a:picLocks noChangeAspect="1" noChangeArrowheads="1"/>
                  </p:cNvPicPr>
                  <p:nvPr/>
                </p:nvPicPr>
                <p:blipFill>
                  <a:blip r:embed="rId1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049" t="16108" r="7602" b="6862"/>
                  <a:stretch>
                    <a:fillRect/>
                  </a:stretch>
                </p:blipFill>
                <p:spPr bwMode="auto">
                  <a:xfrm rot="1057397">
                    <a:off x="6562882" y="4567705"/>
                    <a:ext cx="1641074" cy="998910"/>
                  </a:xfrm>
                  <a:custGeom>
                    <a:avLst/>
                    <a:gdLst>
                      <a:gd name="connsiteX0" fmla="*/ 461577 w 2055743"/>
                      <a:gd name="connsiteY0" fmla="*/ 0 h 1272206"/>
                      <a:gd name="connsiteX1" fmla="*/ 1714293 w 2055743"/>
                      <a:gd name="connsiteY1" fmla="*/ 63303 h 1272206"/>
                      <a:gd name="connsiteX2" fmla="*/ 2055743 w 2055743"/>
                      <a:gd name="connsiteY2" fmla="*/ 1272206 h 1272206"/>
                      <a:gd name="connsiteX3" fmla="*/ 0 w 2055743"/>
                      <a:gd name="connsiteY3" fmla="*/ 1168325 h 1272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55743" h="1272206">
                        <a:moveTo>
                          <a:pt x="461577" y="0"/>
                        </a:moveTo>
                        <a:lnTo>
                          <a:pt x="1714293" y="63303"/>
                        </a:lnTo>
                        <a:lnTo>
                          <a:pt x="2055743" y="1272206"/>
                        </a:lnTo>
                        <a:lnTo>
                          <a:pt x="0" y="1168325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</p:grpSp>
          <p:sp>
            <p:nvSpPr>
              <p:cNvPr id="9" name="Трапеция 8"/>
              <p:cNvSpPr/>
              <p:nvPr/>
            </p:nvSpPr>
            <p:spPr>
              <a:xfrm rot="20422352">
                <a:off x="7865142" y="4701932"/>
                <a:ext cx="1715991" cy="978932"/>
              </a:xfrm>
              <a:prstGeom prst="trapezoid">
                <a:avLst>
                  <a:gd name="adj" fmla="val 39830"/>
                </a:avLst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9" name="Трапеция 28"/>
            <p:cNvSpPr/>
            <p:nvPr/>
          </p:nvSpPr>
          <p:spPr>
            <a:xfrm rot="1220166">
              <a:off x="2184043" y="4014425"/>
              <a:ext cx="1618817" cy="953155"/>
            </a:xfrm>
            <a:prstGeom prst="trapezoid">
              <a:avLst>
                <a:gd name="adj" fmla="val 33780"/>
              </a:avLst>
            </a:prstGeom>
            <a:solidFill>
              <a:schemeClr val="bg1">
                <a:alpha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5" name="Рисунок 34" descr="https://avatars.mds.yandex.net/i?id=47672c21a3d858c9ba141a0f9aee18d7b94fffe6c745a6c9-11844875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6" t="2716" r="25175"/>
          <a:stretch>
            <a:fillRect/>
          </a:stretch>
        </p:blipFill>
        <p:spPr bwMode="auto">
          <a:xfrm>
            <a:off x="3800375" y="1897490"/>
            <a:ext cx="2125037" cy="2205940"/>
          </a:xfrm>
          <a:custGeom>
            <a:avLst/>
            <a:gdLst>
              <a:gd name="connsiteX0" fmla="*/ 1744042 w 2692400"/>
              <a:gd name="connsiteY0" fmla="*/ 2187321 h 2501900"/>
              <a:gd name="connsiteX1" fmla="*/ 1742396 w 2692400"/>
              <a:gd name="connsiteY1" fmla="*/ 2191372 h 2501900"/>
              <a:gd name="connsiteX2" fmla="*/ 1743450 w 2692400"/>
              <a:gd name="connsiteY2" fmla="*/ 2188557 h 2501900"/>
              <a:gd name="connsiteX3" fmla="*/ 27219 w 2692400"/>
              <a:gd name="connsiteY3" fmla="*/ 254199 h 2501900"/>
              <a:gd name="connsiteX4" fmla="*/ 40185 w 2692400"/>
              <a:gd name="connsiteY4" fmla="*/ 375285 h 2501900"/>
              <a:gd name="connsiteX5" fmla="*/ 20093 w 2692400"/>
              <a:gd name="connsiteY5" fmla="*/ 275209 h 2501900"/>
              <a:gd name="connsiteX6" fmla="*/ 140648 w 2692400"/>
              <a:gd name="connsiteY6" fmla="*/ 100076 h 2501900"/>
              <a:gd name="connsiteX7" fmla="*/ 241111 w 2692400"/>
              <a:gd name="connsiteY7" fmla="*/ 125095 h 2501900"/>
              <a:gd name="connsiteX8" fmla="*/ 482221 w 2692400"/>
              <a:gd name="connsiteY8" fmla="*/ 275209 h 2501900"/>
              <a:gd name="connsiteX9" fmla="*/ 502314 w 2692400"/>
              <a:gd name="connsiteY9" fmla="*/ 350266 h 2501900"/>
              <a:gd name="connsiteX10" fmla="*/ 642961 w 2692400"/>
              <a:gd name="connsiteY10" fmla="*/ 575437 h 2501900"/>
              <a:gd name="connsiteX11" fmla="*/ 663054 w 2692400"/>
              <a:gd name="connsiteY11" fmla="*/ 650494 h 2501900"/>
              <a:gd name="connsiteX12" fmla="*/ 763517 w 2692400"/>
              <a:gd name="connsiteY12" fmla="*/ 800608 h 2501900"/>
              <a:gd name="connsiteX13" fmla="*/ 823794 w 2692400"/>
              <a:gd name="connsiteY13" fmla="*/ 850646 h 2501900"/>
              <a:gd name="connsiteX14" fmla="*/ 984534 w 2692400"/>
              <a:gd name="connsiteY14" fmla="*/ 900684 h 2501900"/>
              <a:gd name="connsiteX15" fmla="*/ 1044812 w 2692400"/>
              <a:gd name="connsiteY15" fmla="*/ 925703 h 2501900"/>
              <a:gd name="connsiteX16" fmla="*/ 1366293 w 2692400"/>
              <a:gd name="connsiteY16" fmla="*/ 950722 h 2501900"/>
              <a:gd name="connsiteX17" fmla="*/ 1466755 w 2692400"/>
              <a:gd name="connsiteY17" fmla="*/ 725551 h 2501900"/>
              <a:gd name="connsiteX18" fmla="*/ 1547126 w 2692400"/>
              <a:gd name="connsiteY18" fmla="*/ 600456 h 2501900"/>
              <a:gd name="connsiteX19" fmla="*/ 1607403 w 2692400"/>
              <a:gd name="connsiteY19" fmla="*/ 550418 h 2501900"/>
              <a:gd name="connsiteX20" fmla="*/ 1868606 w 2692400"/>
              <a:gd name="connsiteY20" fmla="*/ 475361 h 2501900"/>
              <a:gd name="connsiteX21" fmla="*/ 1928884 w 2692400"/>
              <a:gd name="connsiteY21" fmla="*/ 500380 h 2501900"/>
              <a:gd name="connsiteX22" fmla="*/ 1989161 w 2692400"/>
              <a:gd name="connsiteY22" fmla="*/ 475361 h 2501900"/>
              <a:gd name="connsiteX23" fmla="*/ 2109717 w 2692400"/>
              <a:gd name="connsiteY23" fmla="*/ 425323 h 2501900"/>
              <a:gd name="connsiteX24" fmla="*/ 2411105 w 2692400"/>
              <a:gd name="connsiteY24" fmla="*/ 300228 h 2501900"/>
              <a:gd name="connsiteX25" fmla="*/ 2491475 w 2692400"/>
              <a:gd name="connsiteY25" fmla="*/ 325247 h 2501900"/>
              <a:gd name="connsiteX26" fmla="*/ 2571845 w 2692400"/>
              <a:gd name="connsiteY26" fmla="*/ 725551 h 2501900"/>
              <a:gd name="connsiteX27" fmla="*/ 2591937 w 2692400"/>
              <a:gd name="connsiteY27" fmla="*/ 800608 h 2501900"/>
              <a:gd name="connsiteX28" fmla="*/ 2632123 w 2692400"/>
              <a:gd name="connsiteY28" fmla="*/ 950722 h 2501900"/>
              <a:gd name="connsiteX29" fmla="*/ 2692400 w 2692400"/>
              <a:gd name="connsiteY29" fmla="*/ 1100836 h 2501900"/>
              <a:gd name="connsiteX30" fmla="*/ 2672308 w 2692400"/>
              <a:gd name="connsiteY30" fmla="*/ 1175893 h 2501900"/>
              <a:gd name="connsiteX31" fmla="*/ 2612030 w 2692400"/>
              <a:gd name="connsiteY31" fmla="*/ 1225931 h 2501900"/>
              <a:gd name="connsiteX32" fmla="*/ 2551752 w 2692400"/>
              <a:gd name="connsiteY32" fmla="*/ 1275969 h 2501900"/>
              <a:gd name="connsiteX33" fmla="*/ 2411105 w 2692400"/>
              <a:gd name="connsiteY33" fmla="*/ 1451102 h 2501900"/>
              <a:gd name="connsiteX34" fmla="*/ 2370920 w 2692400"/>
              <a:gd name="connsiteY34" fmla="*/ 1601216 h 2501900"/>
              <a:gd name="connsiteX35" fmla="*/ 2250364 w 2692400"/>
              <a:gd name="connsiteY35" fmla="*/ 1726311 h 2501900"/>
              <a:gd name="connsiteX36" fmla="*/ 2089624 w 2692400"/>
              <a:gd name="connsiteY36" fmla="*/ 1776349 h 2501900"/>
              <a:gd name="connsiteX37" fmla="*/ 2009254 w 2692400"/>
              <a:gd name="connsiteY37" fmla="*/ 1801368 h 2501900"/>
              <a:gd name="connsiteX38" fmla="*/ 1848514 w 2692400"/>
              <a:gd name="connsiteY38" fmla="*/ 1776349 h 2501900"/>
              <a:gd name="connsiteX39" fmla="*/ 1808329 w 2692400"/>
              <a:gd name="connsiteY39" fmla="*/ 1851406 h 2501900"/>
              <a:gd name="connsiteX40" fmla="*/ 1788236 w 2692400"/>
              <a:gd name="connsiteY40" fmla="*/ 2101596 h 2501900"/>
              <a:gd name="connsiteX41" fmla="*/ 1748081 w 2692400"/>
              <a:gd name="connsiteY41" fmla="*/ 2178872 h 2501900"/>
              <a:gd name="connsiteX42" fmla="*/ 1744042 w 2692400"/>
              <a:gd name="connsiteY42" fmla="*/ 2187321 h 2501900"/>
              <a:gd name="connsiteX43" fmla="*/ 1746810 w 2692400"/>
              <a:gd name="connsiteY43" fmla="*/ 2180506 h 2501900"/>
              <a:gd name="connsiteX44" fmla="*/ 1687773 w 2692400"/>
              <a:gd name="connsiteY44" fmla="*/ 2201672 h 2501900"/>
              <a:gd name="connsiteX45" fmla="*/ 1647588 w 2692400"/>
              <a:gd name="connsiteY45" fmla="*/ 2276729 h 2501900"/>
              <a:gd name="connsiteX46" fmla="*/ 1667681 w 2692400"/>
              <a:gd name="connsiteY46" fmla="*/ 2351786 h 2501900"/>
              <a:gd name="connsiteX47" fmla="*/ 1707866 w 2692400"/>
              <a:gd name="connsiteY47" fmla="*/ 2426843 h 2501900"/>
              <a:gd name="connsiteX48" fmla="*/ 1687773 w 2692400"/>
              <a:gd name="connsiteY48" fmla="*/ 2501900 h 2501900"/>
              <a:gd name="connsiteX49" fmla="*/ 1506940 w 2692400"/>
              <a:gd name="connsiteY49" fmla="*/ 2376805 h 2501900"/>
              <a:gd name="connsiteX50" fmla="*/ 1486848 w 2692400"/>
              <a:gd name="connsiteY50" fmla="*/ 2301748 h 2501900"/>
              <a:gd name="connsiteX51" fmla="*/ 1469746 w 2692400"/>
              <a:gd name="connsiteY51" fmla="*/ 2211174 h 2501900"/>
              <a:gd name="connsiteX52" fmla="*/ 1470023 w 2692400"/>
              <a:gd name="connsiteY52" fmla="*/ 2212153 h 2501900"/>
              <a:gd name="connsiteX53" fmla="*/ 1470634 w 2692400"/>
              <a:gd name="connsiteY53" fmla="*/ 2214350 h 2501900"/>
              <a:gd name="connsiteX54" fmla="*/ 1471595 w 2692400"/>
              <a:gd name="connsiteY54" fmla="*/ 2217700 h 2501900"/>
              <a:gd name="connsiteX55" fmla="*/ 1470023 w 2692400"/>
              <a:gd name="connsiteY55" fmla="*/ 2212153 h 2501900"/>
              <a:gd name="connsiteX56" fmla="*/ 1467736 w 2692400"/>
              <a:gd name="connsiteY56" fmla="*/ 2203928 h 2501900"/>
              <a:gd name="connsiteX57" fmla="*/ 1426570 w 2692400"/>
              <a:gd name="connsiteY57" fmla="*/ 2051558 h 2501900"/>
              <a:gd name="connsiteX58" fmla="*/ 1366293 w 2692400"/>
              <a:gd name="connsiteY58" fmla="*/ 2001520 h 2501900"/>
              <a:gd name="connsiteX59" fmla="*/ 1306015 w 2692400"/>
              <a:gd name="connsiteY59" fmla="*/ 2051558 h 2501900"/>
              <a:gd name="connsiteX60" fmla="*/ 1245738 w 2692400"/>
              <a:gd name="connsiteY60" fmla="*/ 2076577 h 2501900"/>
              <a:gd name="connsiteX61" fmla="*/ 1185460 w 2692400"/>
              <a:gd name="connsiteY61" fmla="*/ 2026539 h 2501900"/>
              <a:gd name="connsiteX62" fmla="*/ 1125182 w 2692400"/>
              <a:gd name="connsiteY62" fmla="*/ 1876425 h 2501900"/>
              <a:gd name="connsiteX63" fmla="*/ 1064905 w 2692400"/>
              <a:gd name="connsiteY63" fmla="*/ 1826387 h 2501900"/>
              <a:gd name="connsiteX64" fmla="*/ 924257 w 2692400"/>
              <a:gd name="connsiteY64" fmla="*/ 1776349 h 2501900"/>
              <a:gd name="connsiteX65" fmla="*/ 562591 w 2692400"/>
              <a:gd name="connsiteY65" fmla="*/ 1676273 h 2501900"/>
              <a:gd name="connsiteX66" fmla="*/ 502314 w 2692400"/>
              <a:gd name="connsiteY66" fmla="*/ 1601216 h 2501900"/>
              <a:gd name="connsiteX67" fmla="*/ 321481 w 2692400"/>
              <a:gd name="connsiteY67" fmla="*/ 1551178 h 2501900"/>
              <a:gd name="connsiteX68" fmla="*/ 200925 w 2692400"/>
              <a:gd name="connsiteY68" fmla="*/ 1626235 h 2501900"/>
              <a:gd name="connsiteX69" fmla="*/ 140648 w 2692400"/>
              <a:gd name="connsiteY69" fmla="*/ 1601216 h 2501900"/>
              <a:gd name="connsiteX70" fmla="*/ 120555 w 2692400"/>
              <a:gd name="connsiteY70" fmla="*/ 1376045 h 2501900"/>
              <a:gd name="connsiteX71" fmla="*/ 100463 w 2692400"/>
              <a:gd name="connsiteY71" fmla="*/ 1300988 h 2501900"/>
              <a:gd name="connsiteX72" fmla="*/ 80370 w 2692400"/>
              <a:gd name="connsiteY72" fmla="*/ 1100836 h 2501900"/>
              <a:gd name="connsiteX73" fmla="*/ 120555 w 2692400"/>
              <a:gd name="connsiteY73" fmla="*/ 950722 h 2501900"/>
              <a:gd name="connsiteX74" fmla="*/ 140648 w 2692400"/>
              <a:gd name="connsiteY74" fmla="*/ 800608 h 2501900"/>
              <a:gd name="connsiteX75" fmla="*/ 100463 w 2692400"/>
              <a:gd name="connsiteY75" fmla="*/ 725551 h 2501900"/>
              <a:gd name="connsiteX76" fmla="*/ 46995 w 2692400"/>
              <a:gd name="connsiteY76" fmla="*/ 363564 h 2501900"/>
              <a:gd name="connsiteX77" fmla="*/ 31302 w 2692400"/>
              <a:gd name="connsiteY77" fmla="*/ 242162 h 2501900"/>
              <a:gd name="connsiteX78" fmla="*/ 32650 w 2692400"/>
              <a:gd name="connsiteY78" fmla="*/ 238188 h 2501900"/>
              <a:gd name="connsiteX79" fmla="*/ 40185 w 2692400"/>
              <a:gd name="connsiteY79" fmla="*/ 200152 h 2501900"/>
              <a:gd name="connsiteX80" fmla="*/ 17952 w 2692400"/>
              <a:gd name="connsiteY80" fmla="*/ 122558 h 2501900"/>
              <a:gd name="connsiteX81" fmla="*/ 15453 w 2692400"/>
              <a:gd name="connsiteY81" fmla="*/ 119546 h 2501900"/>
              <a:gd name="connsiteX82" fmla="*/ 15119 w 2692400"/>
              <a:gd name="connsiteY82" fmla="*/ 116961 h 2501900"/>
              <a:gd name="connsiteX83" fmla="*/ 18827 w 2692400"/>
              <a:gd name="connsiteY83" fmla="*/ 116142 h 2501900"/>
              <a:gd name="connsiteX84" fmla="*/ 140648 w 2692400"/>
              <a:gd name="connsiteY84" fmla="*/ 100076 h 2501900"/>
              <a:gd name="connsiteX85" fmla="*/ 0 w 2692400"/>
              <a:gd name="connsiteY85" fmla="*/ 0 h 2501900"/>
              <a:gd name="connsiteX86" fmla="*/ 15119 w 2692400"/>
              <a:gd name="connsiteY86" fmla="*/ 116961 h 2501900"/>
              <a:gd name="connsiteX87" fmla="*/ 13588 w 2692400"/>
              <a:gd name="connsiteY87" fmla="*/ 117299 h 2501900"/>
              <a:gd name="connsiteX88" fmla="*/ 15453 w 2692400"/>
              <a:gd name="connsiteY88" fmla="*/ 119546 h 2501900"/>
              <a:gd name="connsiteX89" fmla="*/ 31302 w 2692400"/>
              <a:gd name="connsiteY89" fmla="*/ 242162 h 2501900"/>
              <a:gd name="connsiteX90" fmla="*/ 27219 w 2692400"/>
              <a:gd name="connsiteY90" fmla="*/ 254199 h 250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692400" h="2501900">
                <a:moveTo>
                  <a:pt x="1744042" y="2187321"/>
                </a:moveTo>
                <a:lnTo>
                  <a:pt x="1742396" y="2191372"/>
                </a:lnTo>
                <a:cubicBezTo>
                  <a:pt x="1741471" y="2193274"/>
                  <a:pt x="1741458" y="2192895"/>
                  <a:pt x="1743450" y="2188557"/>
                </a:cubicBezTo>
                <a:close/>
                <a:moveTo>
                  <a:pt x="27219" y="254199"/>
                </a:moveTo>
                <a:lnTo>
                  <a:pt x="40185" y="375285"/>
                </a:lnTo>
                <a:lnTo>
                  <a:pt x="20093" y="275209"/>
                </a:lnTo>
                <a:close/>
                <a:moveTo>
                  <a:pt x="140648" y="100076"/>
                </a:moveTo>
                <a:lnTo>
                  <a:pt x="241111" y="125095"/>
                </a:lnTo>
                <a:cubicBezTo>
                  <a:pt x="322819" y="145443"/>
                  <a:pt x="422953" y="201409"/>
                  <a:pt x="482221" y="275209"/>
                </a:cubicBezTo>
                <a:cubicBezTo>
                  <a:pt x="497197" y="293857"/>
                  <a:pt x="495617" y="325247"/>
                  <a:pt x="502314" y="350266"/>
                </a:cubicBezTo>
                <a:cubicBezTo>
                  <a:pt x="575533" y="441438"/>
                  <a:pt x="582878" y="440772"/>
                  <a:pt x="642961" y="575437"/>
                </a:cubicBezTo>
                <a:cubicBezTo>
                  <a:pt x="653247" y="598490"/>
                  <a:pt x="653582" y="626905"/>
                  <a:pt x="663054" y="650494"/>
                </a:cubicBezTo>
                <a:cubicBezTo>
                  <a:pt x="685632" y="706724"/>
                  <a:pt x="725428" y="761086"/>
                  <a:pt x="763517" y="800608"/>
                </a:cubicBezTo>
                <a:cubicBezTo>
                  <a:pt x="782068" y="819857"/>
                  <a:pt x="802195" y="837199"/>
                  <a:pt x="823794" y="850646"/>
                </a:cubicBezTo>
                <a:cubicBezTo>
                  <a:pt x="869722" y="879241"/>
                  <a:pt x="938681" y="886410"/>
                  <a:pt x="984534" y="900684"/>
                </a:cubicBezTo>
                <a:cubicBezTo>
                  <a:pt x="1005081" y="907081"/>
                  <a:pt x="1024720" y="917364"/>
                  <a:pt x="1044812" y="925703"/>
                </a:cubicBezTo>
                <a:cubicBezTo>
                  <a:pt x="1287886" y="895436"/>
                  <a:pt x="1181883" y="874180"/>
                  <a:pt x="1366293" y="950722"/>
                </a:cubicBezTo>
                <a:cubicBezTo>
                  <a:pt x="1393889" y="847634"/>
                  <a:pt x="1392353" y="831433"/>
                  <a:pt x="1466755" y="725551"/>
                </a:cubicBezTo>
                <a:cubicBezTo>
                  <a:pt x="1564630" y="586268"/>
                  <a:pt x="1501878" y="769482"/>
                  <a:pt x="1547126" y="600456"/>
                </a:cubicBezTo>
                <a:lnTo>
                  <a:pt x="1607403" y="550418"/>
                </a:lnTo>
                <a:cubicBezTo>
                  <a:pt x="1655151" y="510782"/>
                  <a:pt x="1817658" y="475361"/>
                  <a:pt x="1868606" y="475361"/>
                </a:cubicBezTo>
                <a:cubicBezTo>
                  <a:pt x="1889786" y="475361"/>
                  <a:pt x="1908791" y="492041"/>
                  <a:pt x="1928884" y="500380"/>
                </a:cubicBezTo>
                <a:lnTo>
                  <a:pt x="1989161" y="475361"/>
                </a:lnTo>
                <a:lnTo>
                  <a:pt x="2109717" y="425323"/>
                </a:lnTo>
                <a:lnTo>
                  <a:pt x="2411105" y="300228"/>
                </a:lnTo>
                <a:cubicBezTo>
                  <a:pt x="2437894" y="308567"/>
                  <a:pt x="2466093" y="311701"/>
                  <a:pt x="2491475" y="325247"/>
                </a:cubicBezTo>
                <a:cubicBezTo>
                  <a:pt x="2627539" y="397857"/>
                  <a:pt x="2559490" y="510177"/>
                  <a:pt x="2571845" y="725551"/>
                </a:cubicBezTo>
                <a:lnTo>
                  <a:pt x="2591937" y="800608"/>
                </a:lnTo>
                <a:cubicBezTo>
                  <a:pt x="2605333" y="850646"/>
                  <a:pt x="2614919" y="902524"/>
                  <a:pt x="2632123" y="950722"/>
                </a:cubicBezTo>
                <a:cubicBezTo>
                  <a:pt x="2652440" y="1007645"/>
                  <a:pt x="2692400" y="1032402"/>
                  <a:pt x="2692400" y="1100836"/>
                </a:cubicBezTo>
                <a:cubicBezTo>
                  <a:pt x="2692400" y="1127209"/>
                  <a:pt x="2679005" y="1150874"/>
                  <a:pt x="2672308" y="1175893"/>
                </a:cubicBezTo>
                <a:lnTo>
                  <a:pt x="2612030" y="1225931"/>
                </a:lnTo>
                <a:lnTo>
                  <a:pt x="2551752" y="1275969"/>
                </a:lnTo>
                <a:cubicBezTo>
                  <a:pt x="2413574" y="1390674"/>
                  <a:pt x="2446469" y="1318994"/>
                  <a:pt x="2411105" y="1451102"/>
                </a:cubicBezTo>
                <a:lnTo>
                  <a:pt x="2370920" y="1601216"/>
                </a:lnTo>
                <a:cubicBezTo>
                  <a:pt x="2326483" y="1656548"/>
                  <a:pt x="2306312" y="1691480"/>
                  <a:pt x="2250364" y="1726311"/>
                </a:cubicBezTo>
                <a:cubicBezTo>
                  <a:pt x="2207279" y="1753137"/>
                  <a:pt x="2130893" y="1764929"/>
                  <a:pt x="2089624" y="1776349"/>
                </a:cubicBezTo>
                <a:cubicBezTo>
                  <a:pt x="2062667" y="1783808"/>
                  <a:pt x="2036043" y="1793029"/>
                  <a:pt x="2009254" y="1801368"/>
                </a:cubicBezTo>
                <a:cubicBezTo>
                  <a:pt x="1955673" y="1793029"/>
                  <a:pt x="1901461" y="1763164"/>
                  <a:pt x="1848514" y="1776349"/>
                </a:cubicBezTo>
                <a:cubicBezTo>
                  <a:pt x="1824834" y="1782245"/>
                  <a:pt x="1813758" y="1822106"/>
                  <a:pt x="1808329" y="1851406"/>
                </a:cubicBezTo>
                <a:cubicBezTo>
                  <a:pt x="1793193" y="1933073"/>
                  <a:pt x="1794933" y="2018200"/>
                  <a:pt x="1788236" y="2101596"/>
                </a:cubicBezTo>
                <a:cubicBezTo>
                  <a:pt x="1766643" y="2141928"/>
                  <a:pt x="1754489" y="2165798"/>
                  <a:pt x="1748081" y="2178872"/>
                </a:cubicBezTo>
                <a:lnTo>
                  <a:pt x="1744042" y="2187321"/>
                </a:lnTo>
                <a:lnTo>
                  <a:pt x="1746810" y="2180506"/>
                </a:lnTo>
                <a:cubicBezTo>
                  <a:pt x="1753420" y="2161373"/>
                  <a:pt x="1757096" y="2132617"/>
                  <a:pt x="1687773" y="2201672"/>
                </a:cubicBezTo>
                <a:cubicBezTo>
                  <a:pt x="1668916" y="2220456"/>
                  <a:pt x="1660984" y="2251710"/>
                  <a:pt x="1647588" y="2276729"/>
                </a:cubicBezTo>
                <a:cubicBezTo>
                  <a:pt x="1654285" y="2301748"/>
                  <a:pt x="1658209" y="2328197"/>
                  <a:pt x="1667681" y="2351786"/>
                </a:cubicBezTo>
                <a:cubicBezTo>
                  <a:pt x="1678480" y="2378681"/>
                  <a:pt x="1703896" y="2397183"/>
                  <a:pt x="1707866" y="2426843"/>
                </a:cubicBezTo>
                <a:cubicBezTo>
                  <a:pt x="1711348" y="2452857"/>
                  <a:pt x="1694470" y="2476881"/>
                  <a:pt x="1687773" y="2501900"/>
                </a:cubicBezTo>
                <a:cubicBezTo>
                  <a:pt x="1611975" y="2470439"/>
                  <a:pt x="1576029" y="2462833"/>
                  <a:pt x="1506940" y="2376805"/>
                </a:cubicBezTo>
                <a:cubicBezTo>
                  <a:pt x="1491964" y="2358157"/>
                  <a:pt x="1492667" y="2327106"/>
                  <a:pt x="1486848" y="2301748"/>
                </a:cubicBezTo>
                <a:cubicBezTo>
                  <a:pt x="1456482" y="2169408"/>
                  <a:pt x="1465287" y="2196045"/>
                  <a:pt x="1469746" y="2211174"/>
                </a:cubicBezTo>
                <a:lnTo>
                  <a:pt x="1470023" y="2212153"/>
                </a:lnTo>
                <a:lnTo>
                  <a:pt x="1470634" y="2214350"/>
                </a:lnTo>
                <a:cubicBezTo>
                  <a:pt x="1471249" y="2216534"/>
                  <a:pt x="1471541" y="2217540"/>
                  <a:pt x="1471595" y="2217700"/>
                </a:cubicBezTo>
                <a:lnTo>
                  <a:pt x="1470023" y="2212153"/>
                </a:lnTo>
                <a:lnTo>
                  <a:pt x="1467736" y="2203928"/>
                </a:lnTo>
                <a:cubicBezTo>
                  <a:pt x="1462353" y="2184428"/>
                  <a:pt x="1450444" y="2140742"/>
                  <a:pt x="1426570" y="2051558"/>
                </a:cubicBezTo>
                <a:cubicBezTo>
                  <a:pt x="1406478" y="2034878"/>
                  <a:pt x="1390442" y="2001520"/>
                  <a:pt x="1366293" y="2001520"/>
                </a:cubicBezTo>
                <a:cubicBezTo>
                  <a:pt x="1342144" y="2001520"/>
                  <a:pt x="1327614" y="2038111"/>
                  <a:pt x="1306015" y="2051558"/>
                </a:cubicBezTo>
                <a:cubicBezTo>
                  <a:pt x="1287071" y="2063353"/>
                  <a:pt x="1265830" y="2068238"/>
                  <a:pt x="1245738" y="2076577"/>
                </a:cubicBezTo>
                <a:cubicBezTo>
                  <a:pt x="1225645" y="2059897"/>
                  <a:pt x="1202535" y="2047801"/>
                  <a:pt x="1185460" y="2026539"/>
                </a:cubicBezTo>
                <a:cubicBezTo>
                  <a:pt x="1146510" y="1978040"/>
                  <a:pt x="1141524" y="1937472"/>
                  <a:pt x="1125182" y="1876425"/>
                </a:cubicBezTo>
                <a:cubicBezTo>
                  <a:pt x="1105090" y="1859745"/>
                  <a:pt x="1086503" y="1839834"/>
                  <a:pt x="1064905" y="1826387"/>
                </a:cubicBezTo>
                <a:cubicBezTo>
                  <a:pt x="1036079" y="1808440"/>
                  <a:pt x="950007" y="1784365"/>
                  <a:pt x="924257" y="1776349"/>
                </a:cubicBezTo>
                <a:cubicBezTo>
                  <a:pt x="461712" y="1740351"/>
                  <a:pt x="688639" y="1864619"/>
                  <a:pt x="562591" y="1676273"/>
                </a:cubicBezTo>
                <a:cubicBezTo>
                  <a:pt x="544400" y="1649091"/>
                  <a:pt x="522406" y="1626235"/>
                  <a:pt x="502314" y="1601216"/>
                </a:cubicBezTo>
                <a:cubicBezTo>
                  <a:pt x="440155" y="1575417"/>
                  <a:pt x="392203" y="1551178"/>
                  <a:pt x="321481" y="1551178"/>
                </a:cubicBezTo>
                <a:cubicBezTo>
                  <a:pt x="279888" y="1551178"/>
                  <a:pt x="231401" y="1600936"/>
                  <a:pt x="200925" y="1626235"/>
                </a:cubicBezTo>
                <a:cubicBezTo>
                  <a:pt x="180833" y="1617896"/>
                  <a:pt x="148514" y="1625701"/>
                  <a:pt x="140648" y="1601216"/>
                </a:cubicBezTo>
                <a:cubicBezTo>
                  <a:pt x="118124" y="1531098"/>
                  <a:pt x="130526" y="1450537"/>
                  <a:pt x="120555" y="1376045"/>
                </a:cubicBezTo>
                <a:cubicBezTo>
                  <a:pt x="117073" y="1350031"/>
                  <a:pt x="104252" y="1326935"/>
                  <a:pt x="100463" y="1300988"/>
                </a:cubicBezTo>
                <a:cubicBezTo>
                  <a:pt x="90804" y="1234836"/>
                  <a:pt x="87067" y="1167554"/>
                  <a:pt x="80370" y="1100836"/>
                </a:cubicBezTo>
                <a:cubicBezTo>
                  <a:pt x="80370" y="1100836"/>
                  <a:pt x="110281" y="1001893"/>
                  <a:pt x="120555" y="950722"/>
                </a:cubicBezTo>
                <a:cubicBezTo>
                  <a:pt x="130436" y="901508"/>
                  <a:pt x="145147" y="851026"/>
                  <a:pt x="140648" y="800608"/>
                </a:cubicBezTo>
                <a:cubicBezTo>
                  <a:pt x="137980" y="770723"/>
                  <a:pt x="105624" y="754926"/>
                  <a:pt x="100463" y="725551"/>
                </a:cubicBezTo>
                <a:cubicBezTo>
                  <a:pt x="79404" y="605677"/>
                  <a:pt x="62660" y="484752"/>
                  <a:pt x="46995" y="363564"/>
                </a:cubicBezTo>
                <a:lnTo>
                  <a:pt x="31302" y="242162"/>
                </a:lnTo>
                <a:lnTo>
                  <a:pt x="32650" y="238188"/>
                </a:lnTo>
                <a:cubicBezTo>
                  <a:pt x="36836" y="225848"/>
                  <a:pt x="40185" y="213338"/>
                  <a:pt x="40185" y="200152"/>
                </a:cubicBezTo>
                <a:cubicBezTo>
                  <a:pt x="40185" y="151392"/>
                  <a:pt x="25502" y="131108"/>
                  <a:pt x="17952" y="122558"/>
                </a:cubicBezTo>
                <a:lnTo>
                  <a:pt x="15453" y="119546"/>
                </a:lnTo>
                <a:lnTo>
                  <a:pt x="15119" y="116961"/>
                </a:lnTo>
                <a:lnTo>
                  <a:pt x="18827" y="116142"/>
                </a:lnTo>
                <a:cubicBezTo>
                  <a:pt x="30485" y="115795"/>
                  <a:pt x="63819" y="116021"/>
                  <a:pt x="140648" y="100076"/>
                </a:cubicBezTo>
                <a:close/>
                <a:moveTo>
                  <a:pt x="0" y="0"/>
                </a:moveTo>
                <a:lnTo>
                  <a:pt x="15119" y="116961"/>
                </a:lnTo>
                <a:lnTo>
                  <a:pt x="13588" y="117299"/>
                </a:lnTo>
                <a:lnTo>
                  <a:pt x="15453" y="119546"/>
                </a:lnTo>
                <a:lnTo>
                  <a:pt x="31302" y="242162"/>
                </a:lnTo>
                <a:lnTo>
                  <a:pt x="27219" y="254199"/>
                </a:lnTo>
                <a:close/>
              </a:path>
            </a:pathLst>
          </a:custGeom>
          <a:noFill/>
          <a:ln w="444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6149120" y="19758"/>
            <a:ext cx="38148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Gabriola" panose="04040605051002020D02" pitchFamily="82" charset="0"/>
              </a:rPr>
              <a:t>Самые большие маковые поля находятся </a:t>
            </a:r>
            <a:endParaRPr lang="ru-RU" sz="2800" dirty="0" smtClean="0">
              <a:latin typeface="Gabriola" panose="04040605051002020D02" pitchFamily="82" charset="0"/>
            </a:endParaRPr>
          </a:p>
          <a:p>
            <a:r>
              <a:rPr lang="ru-RU" sz="2800" dirty="0" smtClean="0">
                <a:latin typeface="Gabriola" panose="04040605051002020D02" pitchFamily="82" charset="0"/>
              </a:rPr>
              <a:t>у </a:t>
            </a:r>
            <a:r>
              <a:rPr lang="ru-RU" sz="2800" b="1" dirty="0">
                <a:latin typeface="Gabriola" panose="04040605051002020D02" pitchFamily="82" charset="0"/>
              </a:rPr>
              <a:t>города </a:t>
            </a:r>
            <a:r>
              <a:rPr lang="ru-RU" sz="2800" b="1" dirty="0" err="1" smtClean="0">
                <a:latin typeface="Gabriola" panose="04040605051002020D02" pitchFamily="82" charset="0"/>
              </a:rPr>
              <a:t>Аржантея</a:t>
            </a:r>
            <a:r>
              <a:rPr lang="ru-RU" sz="2800" b="1" dirty="0">
                <a:latin typeface="Gabriola" panose="04040605051002020D02" pitchFamily="82" charset="0"/>
              </a:rPr>
              <a:t>,</a:t>
            </a:r>
            <a:r>
              <a:rPr lang="ru-RU" sz="2800" dirty="0" smtClean="0">
                <a:latin typeface="Gabriola" panose="04040605051002020D02" pitchFamily="82" charset="0"/>
              </a:rPr>
              <a:t> </a:t>
            </a:r>
          </a:p>
          <a:p>
            <a:r>
              <a:rPr lang="ru-RU" sz="2800" dirty="0" smtClean="0">
                <a:latin typeface="Gabriola" panose="04040605051002020D02" pitchFamily="82" charset="0"/>
              </a:rPr>
              <a:t>в </a:t>
            </a:r>
            <a:r>
              <a:rPr lang="ru-RU" sz="2800" dirty="0">
                <a:latin typeface="Gabriola" panose="04040605051002020D02" pitchFamily="82" charset="0"/>
              </a:rPr>
              <a:t>Нормандии.</a:t>
            </a:r>
          </a:p>
          <a:p>
            <a:pPr algn="ctr"/>
            <a:r>
              <a:rPr lang="ru-RU" sz="2800" dirty="0">
                <a:latin typeface="Gabriola" panose="04040605051002020D02" pitchFamily="82" charset="0"/>
              </a:rPr>
              <a:t/>
            </a:r>
            <a:br>
              <a:rPr lang="ru-RU" sz="2800" dirty="0">
                <a:latin typeface="Gabriola" panose="04040605051002020D02" pitchFamily="82" charset="0"/>
              </a:rPr>
            </a:br>
            <a:endParaRPr lang="ru-RU" sz="2800" dirty="0">
              <a:latin typeface="Gabriola" panose="04040605051002020D02" pitchFamily="82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 flipV="1">
            <a:off x="5709727" y="1613609"/>
            <a:ext cx="3840673" cy="119728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5948909" y="4698524"/>
            <a:ext cx="62048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Gabriola" panose="04040605051002020D02" pitchFamily="82" charset="0"/>
              </a:rPr>
              <a:t>  Мак – символ памяти.</a:t>
            </a:r>
          </a:p>
          <a:p>
            <a:pPr algn="ctr"/>
            <a:r>
              <a:rPr lang="ru-RU" sz="2800" dirty="0" smtClean="0">
                <a:latin typeface="Gabriola" panose="04040605051002020D02" pitchFamily="82" charset="0"/>
              </a:rPr>
              <a:t>Во </a:t>
            </a:r>
            <a:r>
              <a:rPr lang="ru-RU" sz="2800" dirty="0">
                <a:latin typeface="Gabriola" panose="04040605051002020D02" pitchFamily="82" charset="0"/>
              </a:rPr>
              <a:t>время Первой мировой войны после битвы при Ипре на месте захоронения французских солдат стали расти красные маки. </a:t>
            </a:r>
          </a:p>
        </p:txBody>
      </p:sp>
      <p:sp>
        <p:nvSpPr>
          <p:cNvPr id="28" name="Прямоугольник 27"/>
          <p:cNvSpPr/>
          <p:nvPr/>
        </p:nvSpPr>
        <p:spPr>
          <a:xfrm rot="3007152">
            <a:off x="3612180" y="4433235"/>
            <a:ext cx="17251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latin typeface="Gabriola" panose="04040605051002020D02" pitchFamily="82" charset="0"/>
              </a:rPr>
              <a:t>Ноты сердца</a:t>
            </a: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2706" y="2616440"/>
            <a:ext cx="2271222" cy="206159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7" t="30531" r="4932" b="13789"/>
          <a:stretch>
            <a:fillRect/>
          </a:stretch>
        </p:blipFill>
        <p:spPr>
          <a:xfrm>
            <a:off x="6083996" y="3225752"/>
            <a:ext cx="5932186" cy="3505199"/>
          </a:xfrm>
          <a:custGeom>
            <a:avLst/>
            <a:gdLst>
              <a:gd name="connsiteX0" fmla="*/ 341897 w 2872310"/>
              <a:gd name="connsiteY0" fmla="*/ 0 h 2051343"/>
              <a:gd name="connsiteX1" fmla="*/ 2530413 w 2872310"/>
              <a:gd name="connsiteY1" fmla="*/ 0 h 2051343"/>
              <a:gd name="connsiteX2" fmla="*/ 2872310 w 2872310"/>
              <a:gd name="connsiteY2" fmla="*/ 341897 h 2051343"/>
              <a:gd name="connsiteX3" fmla="*/ 2872310 w 2872310"/>
              <a:gd name="connsiteY3" fmla="*/ 1709446 h 2051343"/>
              <a:gd name="connsiteX4" fmla="*/ 2530413 w 2872310"/>
              <a:gd name="connsiteY4" fmla="*/ 2051343 h 2051343"/>
              <a:gd name="connsiteX5" fmla="*/ 341897 w 2872310"/>
              <a:gd name="connsiteY5" fmla="*/ 2051343 h 2051343"/>
              <a:gd name="connsiteX6" fmla="*/ 0 w 2872310"/>
              <a:gd name="connsiteY6" fmla="*/ 1709446 h 2051343"/>
              <a:gd name="connsiteX7" fmla="*/ 0 w 2872310"/>
              <a:gd name="connsiteY7" fmla="*/ 341897 h 2051343"/>
              <a:gd name="connsiteX8" fmla="*/ 341897 w 2872310"/>
              <a:gd name="connsiteY8" fmla="*/ 0 h 2051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72310" h="2051343">
                <a:moveTo>
                  <a:pt x="341897" y="0"/>
                </a:moveTo>
                <a:lnTo>
                  <a:pt x="2530413" y="0"/>
                </a:lnTo>
                <a:cubicBezTo>
                  <a:pt x="2719237" y="0"/>
                  <a:pt x="2872310" y="153073"/>
                  <a:pt x="2872310" y="341897"/>
                </a:cubicBezTo>
                <a:lnTo>
                  <a:pt x="2872310" y="1709446"/>
                </a:lnTo>
                <a:cubicBezTo>
                  <a:pt x="2872310" y="1898270"/>
                  <a:pt x="2719237" y="2051343"/>
                  <a:pt x="2530413" y="2051343"/>
                </a:cubicBezTo>
                <a:lnTo>
                  <a:pt x="341897" y="2051343"/>
                </a:lnTo>
                <a:cubicBezTo>
                  <a:pt x="153073" y="2051343"/>
                  <a:pt x="0" y="1898270"/>
                  <a:pt x="0" y="1709446"/>
                </a:cubicBezTo>
                <a:lnTo>
                  <a:pt x="0" y="341897"/>
                </a:lnTo>
                <a:cubicBezTo>
                  <a:pt x="0" y="153073"/>
                  <a:pt x="153073" y="0"/>
                  <a:pt x="341897" y="0"/>
                </a:cubicBezTo>
                <a:close/>
              </a:path>
            </a:pathLst>
          </a:custGeom>
          <a:ln>
            <a:noFill/>
          </a:ln>
          <a:effectLst>
            <a:softEdge rad="112500"/>
          </a:effectLst>
        </p:spPr>
      </p:pic>
      <p:pic>
        <p:nvPicPr>
          <p:cNvPr id="48" name="Picture 2" descr="https://avatars.dzeninfra.ru/get-zen_doc/3415797/pub_602cd9e1fbc9d262b9e3db31_602ce6f43ad6ee787ce4fcda/scale_1200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48" y="1209265"/>
            <a:ext cx="6009500" cy="4494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Овальная выноска 49"/>
          <p:cNvSpPr/>
          <p:nvPr/>
        </p:nvSpPr>
        <p:spPr>
          <a:xfrm flipH="1">
            <a:off x="122621" y="-55059"/>
            <a:ext cx="5815828" cy="1383093"/>
          </a:xfrm>
          <a:prstGeom prst="wedgeEllipseCallout">
            <a:avLst>
              <a:gd name="adj1" fmla="val 37519"/>
              <a:gd name="adj2" fmla="val 7034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1172560" y="5668520"/>
            <a:ext cx="49224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Gabriola" panose="04040605051002020D02" pitchFamily="82" charset="0"/>
              </a:rPr>
              <a:t>Оскар Клод Моне — французский живописец, один из основателей импрессионизма.</a:t>
            </a: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8" t="4983" r="4640" b="7224"/>
          <a:stretch>
            <a:fillRect/>
          </a:stretch>
        </p:blipFill>
        <p:spPr>
          <a:xfrm rot="5400000">
            <a:off x="5771805" y="303161"/>
            <a:ext cx="3171133" cy="2600331"/>
          </a:xfrm>
          <a:custGeom>
            <a:avLst/>
            <a:gdLst>
              <a:gd name="connsiteX0" fmla="*/ 0 w 3378200"/>
              <a:gd name="connsiteY0" fmla="*/ 2307157 h 2768600"/>
              <a:gd name="connsiteX1" fmla="*/ 0 w 3378200"/>
              <a:gd name="connsiteY1" fmla="*/ 461443 h 2768600"/>
              <a:gd name="connsiteX2" fmla="*/ 461443 w 3378200"/>
              <a:gd name="connsiteY2" fmla="*/ 0 h 2768600"/>
              <a:gd name="connsiteX3" fmla="*/ 2916757 w 3378200"/>
              <a:gd name="connsiteY3" fmla="*/ 0 h 2768600"/>
              <a:gd name="connsiteX4" fmla="*/ 3378200 w 3378200"/>
              <a:gd name="connsiteY4" fmla="*/ 461443 h 2768600"/>
              <a:gd name="connsiteX5" fmla="*/ 3378200 w 3378200"/>
              <a:gd name="connsiteY5" fmla="*/ 2307157 h 2768600"/>
              <a:gd name="connsiteX6" fmla="*/ 2916757 w 3378200"/>
              <a:gd name="connsiteY6" fmla="*/ 2768600 h 2768600"/>
              <a:gd name="connsiteX7" fmla="*/ 461443 w 3378200"/>
              <a:gd name="connsiteY7" fmla="*/ 2768600 h 2768600"/>
              <a:gd name="connsiteX8" fmla="*/ 0 w 3378200"/>
              <a:gd name="connsiteY8" fmla="*/ 2307157 h 276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78200" h="2768600">
                <a:moveTo>
                  <a:pt x="0" y="2307157"/>
                </a:moveTo>
                <a:lnTo>
                  <a:pt x="0" y="461443"/>
                </a:lnTo>
                <a:cubicBezTo>
                  <a:pt x="0" y="206595"/>
                  <a:pt x="206595" y="0"/>
                  <a:pt x="461443" y="0"/>
                </a:cubicBezTo>
                <a:lnTo>
                  <a:pt x="2916757" y="0"/>
                </a:lnTo>
                <a:cubicBezTo>
                  <a:pt x="3171605" y="0"/>
                  <a:pt x="3378200" y="206595"/>
                  <a:pt x="3378200" y="461443"/>
                </a:cubicBezTo>
                <a:lnTo>
                  <a:pt x="3378200" y="2307157"/>
                </a:lnTo>
                <a:cubicBezTo>
                  <a:pt x="3378200" y="2562005"/>
                  <a:pt x="3171605" y="2768600"/>
                  <a:pt x="2916757" y="2768600"/>
                </a:cubicBezTo>
                <a:lnTo>
                  <a:pt x="461443" y="2768600"/>
                </a:lnTo>
                <a:cubicBezTo>
                  <a:pt x="206595" y="2768600"/>
                  <a:pt x="0" y="2562005"/>
                  <a:pt x="0" y="2307157"/>
                </a:cubicBezTo>
                <a:close/>
              </a:path>
            </a:pathLst>
          </a:custGeom>
          <a:ln>
            <a:noFill/>
          </a:ln>
          <a:effectLst>
            <a:softEdge rad="112500"/>
          </a:effectLst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7" t="9672" r="2227" b="4886"/>
          <a:stretch>
            <a:fillRect/>
          </a:stretch>
        </p:blipFill>
        <p:spPr>
          <a:xfrm>
            <a:off x="8507886" y="-55059"/>
            <a:ext cx="3746500" cy="3313876"/>
          </a:xfrm>
          <a:custGeom>
            <a:avLst/>
            <a:gdLst>
              <a:gd name="connsiteX0" fmla="*/ 426383 w 3746500"/>
              <a:gd name="connsiteY0" fmla="*/ 0 h 2558247"/>
              <a:gd name="connsiteX1" fmla="*/ 3320117 w 3746500"/>
              <a:gd name="connsiteY1" fmla="*/ 0 h 2558247"/>
              <a:gd name="connsiteX2" fmla="*/ 3746500 w 3746500"/>
              <a:gd name="connsiteY2" fmla="*/ 426383 h 2558247"/>
              <a:gd name="connsiteX3" fmla="*/ 3746500 w 3746500"/>
              <a:gd name="connsiteY3" fmla="*/ 2131864 h 2558247"/>
              <a:gd name="connsiteX4" fmla="*/ 3320117 w 3746500"/>
              <a:gd name="connsiteY4" fmla="*/ 2558247 h 2558247"/>
              <a:gd name="connsiteX5" fmla="*/ 426383 w 3746500"/>
              <a:gd name="connsiteY5" fmla="*/ 2558247 h 2558247"/>
              <a:gd name="connsiteX6" fmla="*/ 0 w 3746500"/>
              <a:gd name="connsiteY6" fmla="*/ 2131864 h 2558247"/>
              <a:gd name="connsiteX7" fmla="*/ 0 w 3746500"/>
              <a:gd name="connsiteY7" fmla="*/ 426383 h 2558247"/>
              <a:gd name="connsiteX8" fmla="*/ 426383 w 3746500"/>
              <a:gd name="connsiteY8" fmla="*/ 0 h 2558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46500" h="2558247">
                <a:moveTo>
                  <a:pt x="426383" y="0"/>
                </a:moveTo>
                <a:lnTo>
                  <a:pt x="3320117" y="0"/>
                </a:lnTo>
                <a:cubicBezTo>
                  <a:pt x="3555602" y="0"/>
                  <a:pt x="3746500" y="190898"/>
                  <a:pt x="3746500" y="426383"/>
                </a:cubicBezTo>
                <a:lnTo>
                  <a:pt x="3746500" y="2131864"/>
                </a:lnTo>
                <a:cubicBezTo>
                  <a:pt x="3746500" y="2367349"/>
                  <a:pt x="3555602" y="2558247"/>
                  <a:pt x="3320117" y="2558247"/>
                </a:cubicBezTo>
                <a:lnTo>
                  <a:pt x="426383" y="2558247"/>
                </a:lnTo>
                <a:cubicBezTo>
                  <a:pt x="190898" y="2558247"/>
                  <a:pt x="0" y="2367349"/>
                  <a:pt x="0" y="2131864"/>
                </a:cubicBezTo>
                <a:lnTo>
                  <a:pt x="0" y="426383"/>
                </a:lnTo>
                <a:cubicBezTo>
                  <a:pt x="0" y="190898"/>
                  <a:pt x="190898" y="0"/>
                  <a:pt x="426383" y="0"/>
                </a:cubicBezTo>
                <a:close/>
              </a:path>
            </a:pathLst>
          </a:custGeom>
          <a:effectLst>
            <a:softEdge rad="215900"/>
          </a:effectLst>
        </p:spPr>
      </p:pic>
      <p:sp>
        <p:nvSpPr>
          <p:cNvPr id="54" name="Прямоугольник 53"/>
          <p:cNvSpPr/>
          <p:nvPr/>
        </p:nvSpPr>
        <p:spPr>
          <a:xfrm>
            <a:off x="-17465" y="0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Знаменитый художник Клод Моне </a:t>
            </a:r>
            <a:endParaRPr lang="ru-RU" sz="2800" dirty="0" smtClean="0">
              <a:solidFill>
                <a:srgbClr val="000000"/>
              </a:solidFill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написал </a:t>
            </a:r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картину «Поле маков у </a:t>
            </a:r>
            <a:r>
              <a:rPr lang="ru-RU" sz="2800" dirty="0" err="1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Аржантея</a:t>
            </a:r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  <a:endParaRPr lang="ru-RU" sz="2800" dirty="0">
              <a:latin typeface="Gabriola" panose="04040605051002020D02" pitchFamily="82" charset="0"/>
            </a:endParaRP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>
                        <a14:foregroundMark x1="68424" y1="51346" x2="61697" y2="48332"/>
                        <a14:foregroundMark x1="54970" y1="46717" x2="44545" y2="48654"/>
                        <a14:foregroundMark x1="56788" y1="40474" x2="44242" y2="39612"/>
                        <a14:foregroundMark x1="57394" y1="37998" x2="38242" y2="42088"/>
                        <a14:foregroundMark x1="52364" y1="35845" x2="39030" y2="39397"/>
                        <a14:foregroundMark x1="14788" y1="47255" x2="16182" y2="55436"/>
                        <a14:foregroundMark x1="13394" y1="58450" x2="17697" y2="58127"/>
                        <a14:backgroundMark x1="52182" y1="33154" x2="20909" y2="33154"/>
                        <a14:backgroundMark x1="26121" y1="62002" x2="25697" y2="794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664313" y="830407"/>
            <a:ext cx="9143377" cy="515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796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L 0.44089 -0.2194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44" y="-1097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25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6" grpId="0"/>
      <p:bldP spid="40" grpId="0"/>
      <p:bldP spid="28" grpId="0"/>
      <p:bldP spid="50" grpId="0" animBg="1"/>
      <p:bldP spid="51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-331760" y="-841023"/>
            <a:ext cx="6327228" cy="85137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-317726" y="-841023"/>
            <a:ext cx="6327228" cy="85137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ьная выноска 10"/>
          <p:cNvSpPr/>
          <p:nvPr/>
        </p:nvSpPr>
        <p:spPr>
          <a:xfrm flipH="1">
            <a:off x="817428" y="66062"/>
            <a:ext cx="5110227" cy="1861170"/>
          </a:xfrm>
          <a:prstGeom prst="wedgeEllipseCallout">
            <a:avLst>
              <a:gd name="adj1" fmla="val 42182"/>
              <a:gd name="adj2" fmla="val 454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05932" y="162743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Лилия</a:t>
            </a:r>
            <a:r>
              <a:rPr lang="ru-RU" sz="3600" dirty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 – символ Франции, </a:t>
            </a:r>
            <a:endParaRPr lang="ru-RU" sz="3600" dirty="0" smtClean="0"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главная </a:t>
            </a:r>
            <a:r>
              <a:rPr lang="ru-RU" sz="3600" dirty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базовая нотка </a:t>
            </a:r>
            <a:endParaRPr lang="ru-RU" sz="3600" dirty="0" smtClean="0">
              <a:latin typeface="Gabriola" panose="04040605051002020D02" pitchFamily="8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наших </a:t>
            </a:r>
            <a:r>
              <a:rPr lang="ru-RU" sz="3600" dirty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духов!</a:t>
            </a:r>
            <a:endParaRPr lang="ru-RU" sz="3600" dirty="0">
              <a:latin typeface="Gabriola" panose="04040605051002020D02" pitchFamily="82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641958" y="2180530"/>
            <a:ext cx="4175267" cy="4427677"/>
            <a:chOff x="1854758" y="2192219"/>
            <a:chExt cx="4175267" cy="4427677"/>
          </a:xfrm>
        </p:grpSpPr>
        <p:grpSp>
          <p:nvGrpSpPr>
            <p:cNvPr id="14" name="Группа 13"/>
            <p:cNvGrpSpPr/>
            <p:nvPr/>
          </p:nvGrpSpPr>
          <p:grpSpPr>
            <a:xfrm>
              <a:off x="1854758" y="2192219"/>
              <a:ext cx="4175267" cy="4427677"/>
              <a:chOff x="5888591" y="2260539"/>
              <a:chExt cx="4345806" cy="4340860"/>
            </a:xfrm>
          </p:grpSpPr>
          <p:grpSp>
            <p:nvGrpSpPr>
              <p:cNvPr id="17" name="Группа 16"/>
              <p:cNvGrpSpPr/>
              <p:nvPr/>
            </p:nvGrpSpPr>
            <p:grpSpPr>
              <a:xfrm>
                <a:off x="5888591" y="2260539"/>
                <a:ext cx="3815018" cy="4340860"/>
                <a:chOff x="5965502" y="2721784"/>
                <a:chExt cx="3815018" cy="4340860"/>
              </a:xfrm>
            </p:grpSpPr>
            <p:pic>
              <p:nvPicPr>
                <p:cNvPr id="18" name="Рисунок 17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643" t="4505" r="4643" b="40919"/>
                <a:stretch>
                  <a:fillRect/>
                </a:stretch>
              </p:blipFill>
              <p:spPr bwMode="auto">
                <a:xfrm>
                  <a:off x="6513747" y="5306596"/>
                  <a:ext cx="3266773" cy="1288735"/>
                </a:xfrm>
                <a:custGeom>
                  <a:avLst/>
                  <a:gdLst>
                    <a:gd name="connsiteX0" fmla="*/ 1943957 w 4092226"/>
                    <a:gd name="connsiteY0" fmla="*/ 0 h 1641325"/>
                    <a:gd name="connsiteX1" fmla="*/ 4092226 w 4092226"/>
                    <a:gd name="connsiteY1" fmla="*/ 811368 h 1641325"/>
                    <a:gd name="connsiteX2" fmla="*/ 2148269 w 4092226"/>
                    <a:gd name="connsiteY2" fmla="*/ 1641325 h 1641325"/>
                    <a:gd name="connsiteX3" fmla="*/ 0 w 4092226"/>
                    <a:gd name="connsiteY3" fmla="*/ 829957 h 1641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92226" h="1641325">
                      <a:moveTo>
                        <a:pt x="1943957" y="0"/>
                      </a:moveTo>
                      <a:lnTo>
                        <a:pt x="4092226" y="811368"/>
                      </a:lnTo>
                      <a:lnTo>
                        <a:pt x="2148269" y="1641325"/>
                      </a:lnTo>
                      <a:lnTo>
                        <a:pt x="0" y="829957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9" name="Рисунок 18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52" t="26479" r="669" b="16014"/>
                <a:stretch>
                  <a:fillRect/>
                </a:stretch>
              </p:blipFill>
              <p:spPr bwMode="auto">
                <a:xfrm rot="1137156">
                  <a:off x="5965502" y="6160097"/>
                  <a:ext cx="2330714" cy="902547"/>
                </a:xfrm>
                <a:custGeom>
                  <a:avLst/>
                  <a:gdLst>
                    <a:gd name="connsiteX0" fmla="*/ 385097 w 2919642"/>
                    <a:gd name="connsiteY0" fmla="*/ 0 h 1149479"/>
                    <a:gd name="connsiteX1" fmla="*/ 2594509 w 2919642"/>
                    <a:gd name="connsiteY1" fmla="*/ 61440 h 1149479"/>
                    <a:gd name="connsiteX2" fmla="*/ 2919642 w 2919642"/>
                    <a:gd name="connsiteY2" fmla="*/ 1149479 h 1149479"/>
                    <a:gd name="connsiteX3" fmla="*/ 0 w 2919642"/>
                    <a:gd name="connsiteY3" fmla="*/ 1068288 h 1149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19642" h="1149479">
                      <a:moveTo>
                        <a:pt x="385097" y="0"/>
                      </a:moveTo>
                      <a:lnTo>
                        <a:pt x="2594509" y="61440"/>
                      </a:lnTo>
                      <a:lnTo>
                        <a:pt x="2919642" y="1149479"/>
                      </a:lnTo>
                      <a:lnTo>
                        <a:pt x="0" y="1068288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Рисунок 19" descr="https://avatars.mds.yandex.net/i?id=0dd6c5629d26eb0010525ba0fd6ce9aa727e5ee2-4502683-images-thumbs&amp;n=13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49" t="16108" r="7602" b="6862"/>
                <a:stretch>
                  <a:fillRect/>
                </a:stretch>
              </p:blipFill>
              <p:spPr bwMode="auto">
                <a:xfrm rot="1057397">
                  <a:off x="6562882" y="4567705"/>
                  <a:ext cx="1641074" cy="998910"/>
                </a:xfrm>
                <a:custGeom>
                  <a:avLst/>
                  <a:gdLst>
                    <a:gd name="connsiteX0" fmla="*/ 461577 w 2055743"/>
                    <a:gd name="connsiteY0" fmla="*/ 0 h 1272206"/>
                    <a:gd name="connsiteX1" fmla="*/ 1714293 w 2055743"/>
                    <a:gd name="connsiteY1" fmla="*/ 63303 h 1272206"/>
                    <a:gd name="connsiteX2" fmla="*/ 2055743 w 2055743"/>
                    <a:gd name="connsiteY2" fmla="*/ 1272206 h 1272206"/>
                    <a:gd name="connsiteX3" fmla="*/ 0 w 2055743"/>
                    <a:gd name="connsiteY3" fmla="*/ 1168325 h 1272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55743" h="1272206">
                      <a:moveTo>
                        <a:pt x="461577" y="0"/>
                      </a:moveTo>
                      <a:lnTo>
                        <a:pt x="1714293" y="63303"/>
                      </a:lnTo>
                      <a:lnTo>
                        <a:pt x="2055743" y="1272206"/>
                      </a:lnTo>
                      <a:lnTo>
                        <a:pt x="0" y="1168325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1" name="Рисунок 20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597" t="4763" r="6311" b="2197"/>
                <a:stretch>
                  <a:fillRect/>
                </a:stretch>
              </p:blipFill>
              <p:spPr bwMode="auto">
                <a:xfrm rot="17392254">
                  <a:off x="7699208" y="3629361"/>
                  <a:ext cx="611029" cy="1642009"/>
                </a:xfrm>
                <a:custGeom>
                  <a:avLst/>
                  <a:gdLst>
                    <a:gd name="connsiteX0" fmla="*/ 37249 w 778203"/>
                    <a:gd name="connsiteY0" fmla="*/ 0 h 2056914"/>
                    <a:gd name="connsiteX1" fmla="*/ 778203 w 778203"/>
                    <a:gd name="connsiteY1" fmla="*/ 820465 h 2056914"/>
                    <a:gd name="connsiteX2" fmla="*/ 740953 w 778203"/>
                    <a:gd name="connsiteY2" fmla="*/ 2056914 h 2056914"/>
                    <a:gd name="connsiteX3" fmla="*/ 0 w 778203"/>
                    <a:gd name="connsiteY3" fmla="*/ 1236449 h 2056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8203" h="2056914">
                      <a:moveTo>
                        <a:pt x="37249" y="0"/>
                      </a:moveTo>
                      <a:lnTo>
                        <a:pt x="778203" y="820465"/>
                      </a:lnTo>
                      <a:lnTo>
                        <a:pt x="740953" y="2056914"/>
                      </a:lnTo>
                      <a:lnTo>
                        <a:pt x="0" y="1236449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22" name="Группа 21"/>
                <p:cNvGrpSpPr/>
                <p:nvPr/>
              </p:nvGrpSpPr>
              <p:grpSpPr>
                <a:xfrm>
                  <a:off x="6553311" y="2721784"/>
                  <a:ext cx="3099315" cy="3768445"/>
                  <a:chOff x="6028625" y="2721784"/>
                  <a:chExt cx="3099315" cy="3768445"/>
                </a:xfrm>
              </p:grpSpPr>
              <p:grpSp>
                <p:nvGrpSpPr>
                  <p:cNvPr id="23" name="Группа 22"/>
                  <p:cNvGrpSpPr/>
                  <p:nvPr/>
                </p:nvGrpSpPr>
                <p:grpSpPr>
                  <a:xfrm>
                    <a:off x="6028625" y="2767865"/>
                    <a:ext cx="3050826" cy="3722364"/>
                    <a:chOff x="-202256" y="631061"/>
                    <a:chExt cx="3821713" cy="4740783"/>
                  </a:xfrm>
                </p:grpSpPr>
                <p:sp>
                  <p:nvSpPr>
                    <p:cNvPr id="27" name="Параллелограмм 26"/>
                    <p:cNvSpPr/>
                    <p:nvPr/>
                  </p:nvSpPr>
                  <p:spPr>
                    <a:xfrm rot="1241447">
                      <a:off x="-202256" y="3908572"/>
                      <a:ext cx="3821713" cy="1463272"/>
                    </a:xfrm>
                    <a:prstGeom prst="parallelogram">
                      <a:avLst>
                        <a:gd name="adj" fmla="val 104241"/>
                      </a:avLst>
                    </a:prstGeom>
                    <a:solidFill>
                      <a:schemeClr val="bg1">
                        <a:alpha val="75000"/>
                      </a:schemeClr>
                    </a:solidFill>
                    <a:ln>
                      <a:solidFill>
                        <a:schemeClr val="tx1"/>
                      </a:solidFill>
                    </a:ln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28" name="Параллелограмм 27"/>
                    <p:cNvSpPr/>
                    <p:nvPr/>
                  </p:nvSpPr>
                  <p:spPr>
                    <a:xfrm rot="1263392">
                      <a:off x="542547" y="2384589"/>
                      <a:ext cx="2146705" cy="807830"/>
                    </a:xfrm>
                    <a:prstGeom prst="parallelogram">
                      <a:avLst>
                        <a:gd name="adj" fmla="val 104241"/>
                      </a:avLst>
                    </a:prstGeom>
                    <a:solidFill>
                      <a:schemeClr val="bg1">
                        <a:alpha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29" name="Трапеция 28"/>
                    <p:cNvSpPr/>
                    <p:nvPr/>
                  </p:nvSpPr>
                  <p:spPr>
                    <a:xfrm rot="1220166">
                      <a:off x="-165028" y="2966705"/>
                      <a:ext cx="2058366" cy="1190131"/>
                    </a:xfrm>
                    <a:prstGeom prst="trapezoid">
                      <a:avLst>
                        <a:gd name="adj" fmla="val 33780"/>
                      </a:avLst>
                    </a:prstGeom>
                    <a:solidFill>
                      <a:schemeClr val="bg1">
                        <a:alpha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grpSp>
                  <p:nvGrpSpPr>
                    <p:cNvPr id="30" name="Группа 29"/>
                    <p:cNvGrpSpPr/>
                    <p:nvPr/>
                  </p:nvGrpSpPr>
                  <p:grpSpPr>
                    <a:xfrm>
                      <a:off x="577185" y="631061"/>
                      <a:ext cx="1847533" cy="1945203"/>
                      <a:chOff x="6746053" y="1057318"/>
                      <a:chExt cx="1847533" cy="1945203"/>
                    </a:xfrm>
                  </p:grpSpPr>
                  <p:pic>
                    <p:nvPicPr>
                      <p:cNvPr id="32" name="Рисунок 31" descr="Picture background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619" t="5001" r="44155" b="12636"/>
                      <a:stretch>
                        <a:fillRect/>
                      </a:stretch>
                    </p:blipFill>
                    <p:spPr bwMode="auto">
                      <a:xfrm rot="20620821">
                        <a:off x="6746053" y="1255181"/>
                        <a:ext cx="1304221" cy="1747340"/>
                      </a:xfrm>
                      <a:custGeom>
                        <a:avLst/>
                        <a:gdLst>
                          <a:gd name="connsiteX0" fmla="*/ 1304221 w 1304221"/>
                          <a:gd name="connsiteY0" fmla="*/ 0 h 1747340"/>
                          <a:gd name="connsiteX1" fmla="*/ 805868 w 1304221"/>
                          <a:gd name="connsiteY1" fmla="*/ 1747340 h 1747340"/>
                          <a:gd name="connsiteX2" fmla="*/ 0 w 1304221"/>
                          <a:gd name="connsiteY2" fmla="*/ 1170014 h 17473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304221" h="1747340">
                            <a:moveTo>
                              <a:pt x="1304221" y="0"/>
                            </a:moveTo>
                            <a:lnTo>
                              <a:pt x="805868" y="1747340"/>
                            </a:lnTo>
                            <a:lnTo>
                              <a:pt x="0" y="1170014"/>
                            </a:lnTo>
                            <a:close/>
                          </a:path>
                        </a:pathLst>
                      </a:custGeom>
                      <a:noFill/>
                      <a:ln>
                        <a:solidFill>
                          <a:schemeClr val="tx1"/>
                        </a:solidFill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33" name="Рисунок 32" descr="Picture background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6303" t="7313" r="22749" b="10011"/>
                      <a:stretch>
                        <a:fillRect/>
                      </a:stretch>
                    </p:blipFill>
                    <p:spPr bwMode="auto">
                      <a:xfrm rot="20620821">
                        <a:off x="7530290" y="1057318"/>
                        <a:ext cx="1063296" cy="1754000"/>
                      </a:xfrm>
                      <a:custGeom>
                        <a:avLst/>
                        <a:gdLst>
                          <a:gd name="connsiteX0" fmla="*/ 488799 w 1063296"/>
                          <a:gd name="connsiteY0" fmla="*/ 0 h 1754000"/>
                          <a:gd name="connsiteX1" fmla="*/ 1063296 w 1063296"/>
                          <a:gd name="connsiteY1" fmla="*/ 1706667 h 1754000"/>
                          <a:gd name="connsiteX2" fmla="*/ 0 w 1063296"/>
                          <a:gd name="connsiteY2" fmla="*/ 1754000 h 1754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063296" h="1754000">
                            <a:moveTo>
                              <a:pt x="488799" y="0"/>
                            </a:moveTo>
                            <a:lnTo>
                              <a:pt x="1063296" y="1706667"/>
                            </a:lnTo>
                            <a:lnTo>
                              <a:pt x="0" y="1754000"/>
                            </a:lnTo>
                            <a:close/>
                          </a:path>
                        </a:pathLst>
                      </a:custGeom>
                      <a:noFill/>
                      <a:ln>
                        <a:solidFill>
                          <a:schemeClr val="tx1"/>
                        </a:solidFill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grpSp>
              </p:grpSp>
              <p:pic>
                <p:nvPicPr>
                  <p:cNvPr id="24" name="Рисунок 23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7521" t="332" r="2647" b="2325"/>
                  <a:stretch>
                    <a:fillRect/>
                  </a:stretch>
                </p:blipFill>
                <p:spPr bwMode="auto">
                  <a:xfrm rot="420565">
                    <a:off x="7469151" y="4481650"/>
                    <a:ext cx="1658789" cy="1401690"/>
                  </a:xfrm>
                  <a:custGeom>
                    <a:avLst/>
                    <a:gdLst>
                      <a:gd name="connsiteX0" fmla="*/ 982755 w 1952058"/>
                      <a:gd name="connsiteY0" fmla="*/ 0 h 1785185"/>
                      <a:gd name="connsiteX1" fmla="*/ 1952058 w 1952058"/>
                      <a:gd name="connsiteY1" fmla="*/ 837596 h 1785185"/>
                      <a:gd name="connsiteX2" fmla="*/ 127996 w 1952058"/>
                      <a:gd name="connsiteY2" fmla="*/ 1785185 h 1785185"/>
                      <a:gd name="connsiteX3" fmla="*/ 0 w 1952058"/>
                      <a:gd name="connsiteY3" fmla="*/ 510535 h 1785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52058" h="1785185">
                        <a:moveTo>
                          <a:pt x="982755" y="0"/>
                        </a:moveTo>
                        <a:lnTo>
                          <a:pt x="1952058" y="837596"/>
                        </a:lnTo>
                        <a:lnTo>
                          <a:pt x="127996" y="1785185"/>
                        </a:lnTo>
                        <a:lnTo>
                          <a:pt x="0" y="510535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25" name="Равнобедренный треугольник 24"/>
                  <p:cNvSpPr/>
                  <p:nvPr/>
                </p:nvSpPr>
                <p:spPr>
                  <a:xfrm rot="1157898">
                    <a:off x="6934440" y="2772654"/>
                    <a:ext cx="811374" cy="1380733"/>
                  </a:xfrm>
                  <a:prstGeom prst="triangle">
                    <a:avLst>
                      <a:gd name="adj" fmla="val 38215"/>
                    </a:avLst>
                  </a:prstGeom>
                  <a:solidFill>
                    <a:schemeClr val="bg1">
                      <a:lumMod val="95000"/>
                      <a:alpha val="7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26" name="Равнобедренный треугольник 25"/>
                  <p:cNvSpPr/>
                  <p:nvPr/>
                </p:nvSpPr>
                <p:spPr>
                  <a:xfrm rot="20514493" flipH="1">
                    <a:off x="7224648" y="2721784"/>
                    <a:ext cx="891283" cy="1423916"/>
                  </a:xfrm>
                  <a:prstGeom prst="triangle">
                    <a:avLst>
                      <a:gd name="adj" fmla="val 46792"/>
                    </a:avLst>
                  </a:prstGeom>
                  <a:solidFill>
                    <a:schemeClr val="bg1">
                      <a:lumMod val="95000"/>
                      <a:alpha val="7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</p:grpSp>
          </p:grpSp>
          <p:pic>
            <p:nvPicPr>
              <p:cNvPr id="16" name="Рисунок 15" descr="Picture background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09" t="11865" r="4967" b="14740"/>
              <a:stretch>
                <a:fillRect/>
              </a:stretch>
            </p:blipFill>
            <p:spPr bwMode="auto">
              <a:xfrm rot="20453572">
                <a:off x="7711168" y="5667810"/>
                <a:ext cx="2523229" cy="919947"/>
              </a:xfrm>
              <a:custGeom>
                <a:avLst/>
                <a:gdLst>
                  <a:gd name="connsiteX0" fmla="*/ 2577793 w 3029006"/>
                  <a:gd name="connsiteY0" fmla="*/ 0 h 1137932"/>
                  <a:gd name="connsiteX1" fmla="*/ 3029006 w 3029006"/>
                  <a:gd name="connsiteY1" fmla="*/ 1042620 h 1137932"/>
                  <a:gd name="connsiteX2" fmla="*/ 0 w 3029006"/>
                  <a:gd name="connsiteY2" fmla="*/ 1137932 h 1137932"/>
                  <a:gd name="connsiteX3" fmla="*/ 384769 w 3029006"/>
                  <a:gd name="connsiteY3" fmla="*/ 69007 h 1137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29006" h="1137932">
                    <a:moveTo>
                      <a:pt x="2577793" y="0"/>
                    </a:moveTo>
                    <a:lnTo>
                      <a:pt x="3029006" y="1042620"/>
                    </a:lnTo>
                    <a:lnTo>
                      <a:pt x="0" y="1137932"/>
                    </a:lnTo>
                    <a:lnTo>
                      <a:pt x="384769" y="690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</p:pic>
        </p:grpSp>
        <p:sp>
          <p:nvSpPr>
            <p:cNvPr id="15" name="Трапеция 14"/>
            <p:cNvSpPr/>
            <p:nvPr/>
          </p:nvSpPr>
          <p:spPr>
            <a:xfrm rot="20422352">
              <a:off x="3588153" y="4090189"/>
              <a:ext cx="1715991" cy="978932"/>
            </a:xfrm>
            <a:prstGeom prst="trapezoid">
              <a:avLst>
                <a:gd name="adj" fmla="val 39830"/>
              </a:avLst>
            </a:prstGeom>
            <a:solidFill>
              <a:schemeClr val="bg1">
                <a:alpha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Трапеция 33"/>
          <p:cNvSpPr/>
          <p:nvPr/>
        </p:nvSpPr>
        <p:spPr>
          <a:xfrm rot="1232730">
            <a:off x="1614110" y="5709487"/>
            <a:ext cx="2245070" cy="863817"/>
          </a:xfrm>
          <a:prstGeom prst="trapezoid">
            <a:avLst>
              <a:gd name="adj" fmla="val 32937"/>
            </a:avLst>
          </a:prstGeom>
          <a:solidFill>
            <a:schemeClr val="bg1">
              <a:alpha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903" b="89989" l="3455" r="90000">
                        <a14:foregroundMark x1="11879" y1="48332" x2="8788" y2="48332"/>
                        <a14:backgroundMark x1="80545" y1="30140" x2="55697" y2="13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353965" y="113131"/>
            <a:ext cx="9605575" cy="5406214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1702142" y="5838750"/>
            <a:ext cx="18517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latin typeface="Gabriola" panose="04040605051002020D02" pitchFamily="82" charset="0"/>
              </a:rPr>
              <a:t>Базовые ноты</a:t>
            </a:r>
            <a:endParaRPr lang="ru-RU" sz="2800" dirty="0">
              <a:latin typeface="Gabriola" panose="04040605051002020D02" pitchFamily="82" charset="0"/>
            </a:endParaRPr>
          </a:p>
        </p:txBody>
      </p:sp>
      <p:grpSp>
        <p:nvGrpSpPr>
          <p:cNvPr id="40" name="Группа 39"/>
          <p:cNvGrpSpPr/>
          <p:nvPr/>
        </p:nvGrpSpPr>
        <p:grpSpPr>
          <a:xfrm>
            <a:off x="7384819" y="3772403"/>
            <a:ext cx="7868306" cy="7588543"/>
            <a:chOff x="5545211" y="227331"/>
            <a:chExt cx="6211923" cy="6630669"/>
          </a:xfrm>
        </p:grpSpPr>
        <p:pic>
          <p:nvPicPr>
            <p:cNvPr id="41" name="Рисунок 40" descr="Picture background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4" t="1371" r="5335" b="13227"/>
            <a:stretch>
              <a:fillRect/>
            </a:stretch>
          </p:blipFill>
          <p:spPr bwMode="auto">
            <a:xfrm>
              <a:off x="5545211" y="227331"/>
              <a:ext cx="5148943" cy="5279571"/>
            </a:xfrm>
            <a:custGeom>
              <a:avLst/>
              <a:gdLst>
                <a:gd name="connsiteX0" fmla="*/ 699738 w 5148943"/>
                <a:gd name="connsiteY0" fmla="*/ 3897982 h 5279571"/>
                <a:gd name="connsiteX1" fmla="*/ 698393 w 5148943"/>
                <a:gd name="connsiteY1" fmla="*/ 3902214 h 5279571"/>
                <a:gd name="connsiteX2" fmla="*/ 698742 w 5148943"/>
                <a:gd name="connsiteY2" fmla="*/ 3901007 h 5279571"/>
                <a:gd name="connsiteX3" fmla="*/ 699738 w 5148943"/>
                <a:gd name="connsiteY3" fmla="*/ 3897982 h 5279571"/>
                <a:gd name="connsiteX4" fmla="*/ 3903699 w 5148943"/>
                <a:gd name="connsiteY4" fmla="*/ 773778 h 5279571"/>
                <a:gd name="connsiteX5" fmla="*/ 3903605 w 5148943"/>
                <a:gd name="connsiteY5" fmla="*/ 773807 h 5279571"/>
                <a:gd name="connsiteX6" fmla="*/ 3902455 w 5148943"/>
                <a:gd name="connsiteY6" fmla="*/ 774064 h 5279571"/>
                <a:gd name="connsiteX7" fmla="*/ 1339918 w 5148943"/>
                <a:gd name="connsiteY7" fmla="*/ 668297 h 5279571"/>
                <a:gd name="connsiteX8" fmla="*/ 1341424 w 5148943"/>
                <a:gd name="connsiteY8" fmla="*/ 674445 h 5279571"/>
                <a:gd name="connsiteX9" fmla="*/ 1339993 w 5148943"/>
                <a:gd name="connsiteY9" fmla="*/ 668637 h 5279571"/>
                <a:gd name="connsiteX10" fmla="*/ 3189515 w 5148943"/>
                <a:gd name="connsiteY10" fmla="*/ 0 h 5279571"/>
                <a:gd name="connsiteX11" fmla="*/ 3222172 w 5148943"/>
                <a:gd name="connsiteY11" fmla="*/ 141514 h 5279571"/>
                <a:gd name="connsiteX12" fmla="*/ 3211286 w 5148943"/>
                <a:gd name="connsiteY12" fmla="*/ 174171 h 5279571"/>
                <a:gd name="connsiteX13" fmla="*/ 3222172 w 5148943"/>
                <a:gd name="connsiteY13" fmla="*/ 239485 h 5279571"/>
                <a:gd name="connsiteX14" fmla="*/ 3254829 w 5148943"/>
                <a:gd name="connsiteY14" fmla="*/ 250371 h 5279571"/>
                <a:gd name="connsiteX15" fmla="*/ 3341915 w 5148943"/>
                <a:gd name="connsiteY15" fmla="*/ 228600 h 5279571"/>
                <a:gd name="connsiteX16" fmla="*/ 3374572 w 5148943"/>
                <a:gd name="connsiteY16" fmla="*/ 239485 h 5279571"/>
                <a:gd name="connsiteX17" fmla="*/ 3407229 w 5148943"/>
                <a:gd name="connsiteY17" fmla="*/ 293914 h 5279571"/>
                <a:gd name="connsiteX18" fmla="*/ 3429000 w 5148943"/>
                <a:gd name="connsiteY18" fmla="*/ 435428 h 5279571"/>
                <a:gd name="connsiteX19" fmla="*/ 3450772 w 5148943"/>
                <a:gd name="connsiteY19" fmla="*/ 457200 h 5279571"/>
                <a:gd name="connsiteX20" fmla="*/ 3559629 w 5148943"/>
                <a:gd name="connsiteY20" fmla="*/ 446314 h 5279571"/>
                <a:gd name="connsiteX21" fmla="*/ 3592286 w 5148943"/>
                <a:gd name="connsiteY21" fmla="*/ 533400 h 5279571"/>
                <a:gd name="connsiteX22" fmla="*/ 3603172 w 5148943"/>
                <a:gd name="connsiteY22" fmla="*/ 576943 h 5279571"/>
                <a:gd name="connsiteX23" fmla="*/ 3635829 w 5148943"/>
                <a:gd name="connsiteY23" fmla="*/ 587828 h 5279571"/>
                <a:gd name="connsiteX24" fmla="*/ 3668486 w 5148943"/>
                <a:gd name="connsiteY24" fmla="*/ 576943 h 5279571"/>
                <a:gd name="connsiteX25" fmla="*/ 3733800 w 5148943"/>
                <a:gd name="connsiteY25" fmla="*/ 609600 h 5279571"/>
                <a:gd name="connsiteX26" fmla="*/ 3733800 w 5148943"/>
                <a:gd name="connsiteY26" fmla="*/ 805543 h 5279571"/>
                <a:gd name="connsiteX27" fmla="*/ 3766457 w 5148943"/>
                <a:gd name="connsiteY27" fmla="*/ 816428 h 5279571"/>
                <a:gd name="connsiteX28" fmla="*/ 3886200 w 5148943"/>
                <a:gd name="connsiteY28" fmla="*/ 794657 h 5279571"/>
                <a:gd name="connsiteX29" fmla="*/ 3906741 w 5148943"/>
                <a:gd name="connsiteY29" fmla="*/ 773082 h 5279571"/>
                <a:gd name="connsiteX30" fmla="*/ 3903699 w 5148943"/>
                <a:gd name="connsiteY30" fmla="*/ 773778 h 5279571"/>
                <a:gd name="connsiteX31" fmla="*/ 3914796 w 5148943"/>
                <a:gd name="connsiteY31" fmla="*/ 770417 h 5279571"/>
                <a:gd name="connsiteX32" fmla="*/ 3940629 w 5148943"/>
                <a:gd name="connsiteY32" fmla="*/ 762000 h 5279571"/>
                <a:gd name="connsiteX33" fmla="*/ 3995057 w 5148943"/>
                <a:gd name="connsiteY33" fmla="*/ 718457 h 5279571"/>
                <a:gd name="connsiteX34" fmla="*/ 4016829 w 5148943"/>
                <a:gd name="connsiteY34" fmla="*/ 740228 h 5279571"/>
                <a:gd name="connsiteX35" fmla="*/ 3995057 w 5148943"/>
                <a:gd name="connsiteY35" fmla="*/ 762000 h 5279571"/>
                <a:gd name="connsiteX36" fmla="*/ 3973286 w 5148943"/>
                <a:gd name="connsiteY36" fmla="*/ 827314 h 5279571"/>
                <a:gd name="connsiteX37" fmla="*/ 3995057 w 5148943"/>
                <a:gd name="connsiteY37" fmla="*/ 936171 h 5279571"/>
                <a:gd name="connsiteX38" fmla="*/ 4049486 w 5148943"/>
                <a:gd name="connsiteY38" fmla="*/ 1034143 h 5279571"/>
                <a:gd name="connsiteX39" fmla="*/ 4082143 w 5148943"/>
                <a:gd name="connsiteY39" fmla="*/ 1045028 h 5279571"/>
                <a:gd name="connsiteX40" fmla="*/ 4169229 w 5148943"/>
                <a:gd name="connsiteY40" fmla="*/ 1110343 h 5279571"/>
                <a:gd name="connsiteX41" fmla="*/ 4278086 w 5148943"/>
                <a:gd name="connsiteY41" fmla="*/ 1164771 h 5279571"/>
                <a:gd name="connsiteX42" fmla="*/ 4343400 w 5148943"/>
                <a:gd name="connsiteY42" fmla="*/ 1175657 h 5279571"/>
                <a:gd name="connsiteX43" fmla="*/ 4386943 w 5148943"/>
                <a:gd name="connsiteY43" fmla="*/ 1219200 h 5279571"/>
                <a:gd name="connsiteX44" fmla="*/ 4408715 w 5148943"/>
                <a:gd name="connsiteY44" fmla="*/ 1240971 h 5279571"/>
                <a:gd name="connsiteX45" fmla="*/ 4441372 w 5148943"/>
                <a:gd name="connsiteY45" fmla="*/ 1251857 h 5279571"/>
                <a:gd name="connsiteX46" fmla="*/ 4506686 w 5148943"/>
                <a:gd name="connsiteY46" fmla="*/ 1240971 h 5279571"/>
                <a:gd name="connsiteX47" fmla="*/ 4582886 w 5148943"/>
                <a:gd name="connsiteY47" fmla="*/ 1273628 h 5279571"/>
                <a:gd name="connsiteX48" fmla="*/ 4604657 w 5148943"/>
                <a:gd name="connsiteY48" fmla="*/ 1295400 h 5279571"/>
                <a:gd name="connsiteX49" fmla="*/ 4648200 w 5148943"/>
                <a:gd name="connsiteY49" fmla="*/ 1393371 h 5279571"/>
                <a:gd name="connsiteX50" fmla="*/ 4626429 w 5148943"/>
                <a:gd name="connsiteY50" fmla="*/ 1415143 h 5279571"/>
                <a:gd name="connsiteX51" fmla="*/ 4691743 w 5148943"/>
                <a:gd name="connsiteY51" fmla="*/ 1447800 h 5279571"/>
                <a:gd name="connsiteX52" fmla="*/ 4778829 w 5148943"/>
                <a:gd name="connsiteY52" fmla="*/ 1447800 h 5279571"/>
                <a:gd name="connsiteX53" fmla="*/ 4800600 w 5148943"/>
                <a:gd name="connsiteY53" fmla="*/ 1513114 h 5279571"/>
                <a:gd name="connsiteX54" fmla="*/ 4931229 w 5148943"/>
                <a:gd name="connsiteY54" fmla="*/ 1534885 h 5279571"/>
                <a:gd name="connsiteX55" fmla="*/ 4974772 w 5148943"/>
                <a:gd name="connsiteY55" fmla="*/ 1578428 h 5279571"/>
                <a:gd name="connsiteX56" fmla="*/ 5007429 w 5148943"/>
                <a:gd name="connsiteY56" fmla="*/ 1589314 h 5279571"/>
                <a:gd name="connsiteX57" fmla="*/ 5083629 w 5148943"/>
                <a:gd name="connsiteY57" fmla="*/ 1611085 h 5279571"/>
                <a:gd name="connsiteX58" fmla="*/ 5127172 w 5148943"/>
                <a:gd name="connsiteY58" fmla="*/ 1654628 h 5279571"/>
                <a:gd name="connsiteX59" fmla="*/ 5148943 w 5148943"/>
                <a:gd name="connsiteY59" fmla="*/ 1719943 h 5279571"/>
                <a:gd name="connsiteX60" fmla="*/ 5138057 w 5148943"/>
                <a:gd name="connsiteY60" fmla="*/ 1752600 h 5279571"/>
                <a:gd name="connsiteX61" fmla="*/ 5105400 w 5148943"/>
                <a:gd name="connsiteY61" fmla="*/ 1774371 h 5279571"/>
                <a:gd name="connsiteX62" fmla="*/ 5083629 w 5148943"/>
                <a:gd name="connsiteY62" fmla="*/ 1796143 h 5279571"/>
                <a:gd name="connsiteX63" fmla="*/ 5072743 w 5148943"/>
                <a:gd name="connsiteY63" fmla="*/ 1828800 h 5279571"/>
                <a:gd name="connsiteX64" fmla="*/ 5029200 w 5148943"/>
                <a:gd name="connsiteY64" fmla="*/ 1883228 h 5279571"/>
                <a:gd name="connsiteX65" fmla="*/ 4985657 w 5148943"/>
                <a:gd name="connsiteY65" fmla="*/ 1872343 h 5279571"/>
                <a:gd name="connsiteX66" fmla="*/ 4974772 w 5148943"/>
                <a:gd name="connsiteY66" fmla="*/ 1883228 h 5279571"/>
                <a:gd name="connsiteX67" fmla="*/ 4963886 w 5148943"/>
                <a:gd name="connsiteY67" fmla="*/ 1926771 h 5279571"/>
                <a:gd name="connsiteX68" fmla="*/ 4942115 w 5148943"/>
                <a:gd name="connsiteY68" fmla="*/ 1992085 h 5279571"/>
                <a:gd name="connsiteX69" fmla="*/ 4953000 w 5148943"/>
                <a:gd name="connsiteY69" fmla="*/ 2079171 h 5279571"/>
                <a:gd name="connsiteX70" fmla="*/ 4887686 w 5148943"/>
                <a:gd name="connsiteY70" fmla="*/ 2155371 h 5279571"/>
                <a:gd name="connsiteX71" fmla="*/ 4876800 w 5148943"/>
                <a:gd name="connsiteY71" fmla="*/ 2188028 h 5279571"/>
                <a:gd name="connsiteX72" fmla="*/ 4855029 w 5148943"/>
                <a:gd name="connsiteY72" fmla="*/ 2209800 h 5279571"/>
                <a:gd name="connsiteX73" fmla="*/ 4844143 w 5148943"/>
                <a:gd name="connsiteY73" fmla="*/ 2286000 h 5279571"/>
                <a:gd name="connsiteX74" fmla="*/ 4811486 w 5148943"/>
                <a:gd name="connsiteY74" fmla="*/ 2405743 h 5279571"/>
                <a:gd name="connsiteX75" fmla="*/ 4778829 w 5148943"/>
                <a:gd name="connsiteY75" fmla="*/ 2471057 h 5279571"/>
                <a:gd name="connsiteX76" fmla="*/ 4735286 w 5148943"/>
                <a:gd name="connsiteY76" fmla="*/ 2514600 h 5279571"/>
                <a:gd name="connsiteX77" fmla="*/ 4724400 w 5148943"/>
                <a:gd name="connsiteY77" fmla="*/ 2547257 h 5279571"/>
                <a:gd name="connsiteX78" fmla="*/ 4702629 w 5148943"/>
                <a:gd name="connsiteY78" fmla="*/ 2525485 h 5279571"/>
                <a:gd name="connsiteX79" fmla="*/ 4572000 w 5148943"/>
                <a:gd name="connsiteY79" fmla="*/ 2547257 h 5279571"/>
                <a:gd name="connsiteX80" fmla="*/ 4561115 w 5148943"/>
                <a:gd name="connsiteY80" fmla="*/ 2601685 h 5279571"/>
                <a:gd name="connsiteX81" fmla="*/ 4495800 w 5148943"/>
                <a:gd name="connsiteY81" fmla="*/ 2634343 h 5279571"/>
                <a:gd name="connsiteX82" fmla="*/ 4463143 w 5148943"/>
                <a:gd name="connsiteY82" fmla="*/ 2656114 h 5279571"/>
                <a:gd name="connsiteX83" fmla="*/ 4441372 w 5148943"/>
                <a:gd name="connsiteY83" fmla="*/ 2688771 h 5279571"/>
                <a:gd name="connsiteX84" fmla="*/ 4419600 w 5148943"/>
                <a:gd name="connsiteY84" fmla="*/ 2710543 h 5279571"/>
                <a:gd name="connsiteX85" fmla="*/ 4397829 w 5148943"/>
                <a:gd name="connsiteY85" fmla="*/ 2786743 h 5279571"/>
                <a:gd name="connsiteX86" fmla="*/ 4365172 w 5148943"/>
                <a:gd name="connsiteY86" fmla="*/ 2797628 h 5279571"/>
                <a:gd name="connsiteX87" fmla="*/ 4343400 w 5148943"/>
                <a:gd name="connsiteY87" fmla="*/ 2819400 h 5279571"/>
                <a:gd name="connsiteX88" fmla="*/ 4321629 w 5148943"/>
                <a:gd name="connsiteY88" fmla="*/ 2852057 h 5279571"/>
                <a:gd name="connsiteX89" fmla="*/ 4256315 w 5148943"/>
                <a:gd name="connsiteY89" fmla="*/ 2895600 h 5279571"/>
                <a:gd name="connsiteX90" fmla="*/ 4234543 w 5148943"/>
                <a:gd name="connsiteY90" fmla="*/ 2917371 h 5279571"/>
                <a:gd name="connsiteX91" fmla="*/ 4201886 w 5148943"/>
                <a:gd name="connsiteY91" fmla="*/ 2928257 h 5279571"/>
                <a:gd name="connsiteX92" fmla="*/ 4180115 w 5148943"/>
                <a:gd name="connsiteY92" fmla="*/ 2960914 h 5279571"/>
                <a:gd name="connsiteX93" fmla="*/ 4158343 w 5148943"/>
                <a:gd name="connsiteY93" fmla="*/ 2982685 h 5279571"/>
                <a:gd name="connsiteX94" fmla="*/ 4136572 w 5148943"/>
                <a:gd name="connsiteY94" fmla="*/ 3048000 h 5279571"/>
                <a:gd name="connsiteX95" fmla="*/ 4125686 w 5148943"/>
                <a:gd name="connsiteY95" fmla="*/ 3080657 h 5279571"/>
                <a:gd name="connsiteX96" fmla="*/ 4114800 w 5148943"/>
                <a:gd name="connsiteY96" fmla="*/ 3113314 h 5279571"/>
                <a:gd name="connsiteX97" fmla="*/ 4082143 w 5148943"/>
                <a:gd name="connsiteY97" fmla="*/ 3178628 h 5279571"/>
                <a:gd name="connsiteX98" fmla="*/ 4169229 w 5148943"/>
                <a:gd name="connsiteY98" fmla="*/ 3178628 h 5279571"/>
                <a:gd name="connsiteX99" fmla="*/ 4201886 w 5148943"/>
                <a:gd name="connsiteY99" fmla="*/ 3167743 h 5279571"/>
                <a:gd name="connsiteX100" fmla="*/ 4234543 w 5148943"/>
                <a:gd name="connsiteY100" fmla="*/ 3156857 h 5279571"/>
                <a:gd name="connsiteX101" fmla="*/ 4256315 w 5148943"/>
                <a:gd name="connsiteY101" fmla="*/ 3135085 h 5279571"/>
                <a:gd name="connsiteX102" fmla="*/ 4288972 w 5148943"/>
                <a:gd name="connsiteY102" fmla="*/ 3124200 h 5279571"/>
                <a:gd name="connsiteX103" fmla="*/ 4343400 w 5148943"/>
                <a:gd name="connsiteY103" fmla="*/ 3113314 h 5279571"/>
                <a:gd name="connsiteX104" fmla="*/ 4386943 w 5148943"/>
                <a:gd name="connsiteY104" fmla="*/ 3102428 h 5279571"/>
                <a:gd name="connsiteX105" fmla="*/ 4419600 w 5148943"/>
                <a:gd name="connsiteY105" fmla="*/ 3113314 h 5279571"/>
                <a:gd name="connsiteX106" fmla="*/ 4408715 w 5148943"/>
                <a:gd name="connsiteY106" fmla="*/ 3145971 h 5279571"/>
                <a:gd name="connsiteX107" fmla="*/ 4386943 w 5148943"/>
                <a:gd name="connsiteY107" fmla="*/ 3222171 h 5279571"/>
                <a:gd name="connsiteX108" fmla="*/ 4419600 w 5148943"/>
                <a:gd name="connsiteY108" fmla="*/ 3309257 h 5279571"/>
                <a:gd name="connsiteX109" fmla="*/ 4484915 w 5148943"/>
                <a:gd name="connsiteY109" fmla="*/ 3331028 h 5279571"/>
                <a:gd name="connsiteX110" fmla="*/ 4441372 w 5148943"/>
                <a:gd name="connsiteY110" fmla="*/ 3429000 h 5279571"/>
                <a:gd name="connsiteX111" fmla="*/ 4397829 w 5148943"/>
                <a:gd name="connsiteY111" fmla="*/ 3472543 h 5279571"/>
                <a:gd name="connsiteX112" fmla="*/ 4376057 w 5148943"/>
                <a:gd name="connsiteY112" fmla="*/ 3494314 h 5279571"/>
                <a:gd name="connsiteX113" fmla="*/ 4354286 w 5148943"/>
                <a:gd name="connsiteY113" fmla="*/ 3526971 h 5279571"/>
                <a:gd name="connsiteX114" fmla="*/ 4386943 w 5148943"/>
                <a:gd name="connsiteY114" fmla="*/ 3537857 h 5279571"/>
                <a:gd name="connsiteX115" fmla="*/ 4408715 w 5148943"/>
                <a:gd name="connsiteY115" fmla="*/ 3559628 h 5279571"/>
                <a:gd name="connsiteX116" fmla="*/ 4441372 w 5148943"/>
                <a:gd name="connsiteY116" fmla="*/ 3668485 h 5279571"/>
                <a:gd name="connsiteX117" fmla="*/ 4452257 w 5148943"/>
                <a:gd name="connsiteY117" fmla="*/ 3701143 h 5279571"/>
                <a:gd name="connsiteX118" fmla="*/ 4463143 w 5148943"/>
                <a:gd name="connsiteY118" fmla="*/ 3733800 h 5279571"/>
                <a:gd name="connsiteX119" fmla="*/ 4452257 w 5148943"/>
                <a:gd name="connsiteY119" fmla="*/ 3766457 h 5279571"/>
                <a:gd name="connsiteX120" fmla="*/ 4441372 w 5148943"/>
                <a:gd name="connsiteY120" fmla="*/ 3842657 h 5279571"/>
                <a:gd name="connsiteX121" fmla="*/ 4397829 w 5148943"/>
                <a:gd name="connsiteY121" fmla="*/ 3886200 h 5279571"/>
                <a:gd name="connsiteX122" fmla="*/ 4365172 w 5148943"/>
                <a:gd name="connsiteY122" fmla="*/ 3907971 h 5279571"/>
                <a:gd name="connsiteX123" fmla="*/ 4256315 w 5148943"/>
                <a:gd name="connsiteY123" fmla="*/ 3929743 h 5279571"/>
                <a:gd name="connsiteX124" fmla="*/ 4234543 w 5148943"/>
                <a:gd name="connsiteY124" fmla="*/ 3951514 h 5279571"/>
                <a:gd name="connsiteX125" fmla="*/ 4267200 w 5148943"/>
                <a:gd name="connsiteY125" fmla="*/ 3962400 h 5279571"/>
                <a:gd name="connsiteX126" fmla="*/ 4278086 w 5148943"/>
                <a:gd name="connsiteY126" fmla="*/ 3995057 h 5279571"/>
                <a:gd name="connsiteX127" fmla="*/ 4288972 w 5148943"/>
                <a:gd name="connsiteY127" fmla="*/ 4038600 h 5279571"/>
                <a:gd name="connsiteX128" fmla="*/ 4321629 w 5148943"/>
                <a:gd name="connsiteY128" fmla="*/ 4093028 h 5279571"/>
                <a:gd name="connsiteX129" fmla="*/ 4386943 w 5148943"/>
                <a:gd name="connsiteY129" fmla="*/ 4114800 h 5279571"/>
                <a:gd name="connsiteX130" fmla="*/ 4397829 w 5148943"/>
                <a:gd name="connsiteY130" fmla="*/ 4147457 h 5279571"/>
                <a:gd name="connsiteX131" fmla="*/ 4354286 w 5148943"/>
                <a:gd name="connsiteY131" fmla="*/ 4191000 h 5279571"/>
                <a:gd name="connsiteX132" fmla="*/ 4310743 w 5148943"/>
                <a:gd name="connsiteY132" fmla="*/ 4245428 h 5279571"/>
                <a:gd name="connsiteX133" fmla="*/ 4288972 w 5148943"/>
                <a:gd name="connsiteY133" fmla="*/ 4310743 h 5279571"/>
                <a:gd name="connsiteX134" fmla="*/ 4267200 w 5148943"/>
                <a:gd name="connsiteY134" fmla="*/ 4245428 h 5279571"/>
                <a:gd name="connsiteX135" fmla="*/ 4234543 w 5148943"/>
                <a:gd name="connsiteY135" fmla="*/ 4256314 h 5279571"/>
                <a:gd name="connsiteX136" fmla="*/ 4245429 w 5148943"/>
                <a:gd name="connsiteY136" fmla="*/ 4332514 h 5279571"/>
                <a:gd name="connsiteX137" fmla="*/ 4288972 w 5148943"/>
                <a:gd name="connsiteY137" fmla="*/ 4419600 h 5279571"/>
                <a:gd name="connsiteX138" fmla="*/ 4386943 w 5148943"/>
                <a:gd name="connsiteY138" fmla="*/ 4463143 h 5279571"/>
                <a:gd name="connsiteX139" fmla="*/ 4419600 w 5148943"/>
                <a:gd name="connsiteY139" fmla="*/ 4474028 h 5279571"/>
                <a:gd name="connsiteX140" fmla="*/ 4441372 w 5148943"/>
                <a:gd name="connsiteY140" fmla="*/ 4495800 h 5279571"/>
                <a:gd name="connsiteX141" fmla="*/ 4452257 w 5148943"/>
                <a:gd name="connsiteY141" fmla="*/ 4528457 h 5279571"/>
                <a:gd name="connsiteX142" fmla="*/ 4506686 w 5148943"/>
                <a:gd name="connsiteY142" fmla="*/ 4582885 h 5279571"/>
                <a:gd name="connsiteX143" fmla="*/ 4593772 w 5148943"/>
                <a:gd name="connsiteY143" fmla="*/ 4593771 h 5279571"/>
                <a:gd name="connsiteX144" fmla="*/ 4604657 w 5148943"/>
                <a:gd name="connsiteY144" fmla="*/ 4626428 h 5279571"/>
                <a:gd name="connsiteX145" fmla="*/ 4582886 w 5148943"/>
                <a:gd name="connsiteY145" fmla="*/ 4648200 h 5279571"/>
                <a:gd name="connsiteX146" fmla="*/ 4528457 w 5148943"/>
                <a:gd name="connsiteY146" fmla="*/ 4691743 h 5279571"/>
                <a:gd name="connsiteX147" fmla="*/ 4463143 w 5148943"/>
                <a:gd name="connsiteY147" fmla="*/ 4746171 h 5279571"/>
                <a:gd name="connsiteX148" fmla="*/ 4441372 w 5148943"/>
                <a:gd name="connsiteY148" fmla="*/ 4767943 h 5279571"/>
                <a:gd name="connsiteX149" fmla="*/ 4376057 w 5148943"/>
                <a:gd name="connsiteY149" fmla="*/ 4811485 h 5279571"/>
                <a:gd name="connsiteX150" fmla="*/ 4343400 w 5148943"/>
                <a:gd name="connsiteY150" fmla="*/ 4833257 h 5279571"/>
                <a:gd name="connsiteX151" fmla="*/ 4310743 w 5148943"/>
                <a:gd name="connsiteY151" fmla="*/ 4855028 h 5279571"/>
                <a:gd name="connsiteX152" fmla="*/ 4288972 w 5148943"/>
                <a:gd name="connsiteY152" fmla="*/ 4876800 h 5279571"/>
                <a:gd name="connsiteX153" fmla="*/ 4256315 w 5148943"/>
                <a:gd name="connsiteY153" fmla="*/ 4887685 h 5279571"/>
                <a:gd name="connsiteX154" fmla="*/ 4201886 w 5148943"/>
                <a:gd name="connsiteY154" fmla="*/ 4931228 h 5279571"/>
                <a:gd name="connsiteX155" fmla="*/ 4158343 w 5148943"/>
                <a:gd name="connsiteY155" fmla="*/ 4974771 h 5279571"/>
                <a:gd name="connsiteX156" fmla="*/ 4136572 w 5148943"/>
                <a:gd name="connsiteY156" fmla="*/ 4996543 h 5279571"/>
                <a:gd name="connsiteX157" fmla="*/ 4114800 w 5148943"/>
                <a:gd name="connsiteY157" fmla="*/ 5018314 h 5279571"/>
                <a:gd name="connsiteX158" fmla="*/ 4093029 w 5148943"/>
                <a:gd name="connsiteY158" fmla="*/ 5050971 h 5279571"/>
                <a:gd name="connsiteX159" fmla="*/ 4027715 w 5148943"/>
                <a:gd name="connsiteY159" fmla="*/ 5083628 h 5279571"/>
                <a:gd name="connsiteX160" fmla="*/ 3962400 w 5148943"/>
                <a:gd name="connsiteY160" fmla="*/ 5094514 h 5279571"/>
                <a:gd name="connsiteX161" fmla="*/ 3875315 w 5148943"/>
                <a:gd name="connsiteY161" fmla="*/ 5105400 h 5279571"/>
                <a:gd name="connsiteX162" fmla="*/ 3820886 w 5148943"/>
                <a:gd name="connsiteY162" fmla="*/ 5094514 h 5279571"/>
                <a:gd name="connsiteX163" fmla="*/ 3755572 w 5148943"/>
                <a:gd name="connsiteY163" fmla="*/ 5050971 h 5279571"/>
                <a:gd name="connsiteX164" fmla="*/ 3690257 w 5148943"/>
                <a:gd name="connsiteY164" fmla="*/ 5029200 h 5279571"/>
                <a:gd name="connsiteX165" fmla="*/ 3624943 w 5148943"/>
                <a:gd name="connsiteY165" fmla="*/ 5007428 h 5279571"/>
                <a:gd name="connsiteX166" fmla="*/ 3592286 w 5148943"/>
                <a:gd name="connsiteY166" fmla="*/ 4996543 h 5279571"/>
                <a:gd name="connsiteX167" fmla="*/ 3570515 w 5148943"/>
                <a:gd name="connsiteY167" fmla="*/ 4963885 h 5279571"/>
                <a:gd name="connsiteX168" fmla="*/ 3559629 w 5148943"/>
                <a:gd name="connsiteY168" fmla="*/ 4931228 h 5279571"/>
                <a:gd name="connsiteX169" fmla="*/ 3505200 w 5148943"/>
                <a:gd name="connsiteY169" fmla="*/ 4898571 h 5279571"/>
                <a:gd name="connsiteX170" fmla="*/ 3374572 w 5148943"/>
                <a:gd name="connsiteY170" fmla="*/ 4876800 h 5279571"/>
                <a:gd name="connsiteX171" fmla="*/ 3352800 w 5148943"/>
                <a:gd name="connsiteY171" fmla="*/ 4855028 h 5279571"/>
                <a:gd name="connsiteX172" fmla="*/ 3331029 w 5148943"/>
                <a:gd name="connsiteY172" fmla="*/ 4822371 h 5279571"/>
                <a:gd name="connsiteX173" fmla="*/ 3265715 w 5148943"/>
                <a:gd name="connsiteY173" fmla="*/ 4844143 h 5279571"/>
                <a:gd name="connsiteX174" fmla="*/ 3233057 w 5148943"/>
                <a:gd name="connsiteY174" fmla="*/ 4855028 h 5279571"/>
                <a:gd name="connsiteX175" fmla="*/ 3200400 w 5148943"/>
                <a:gd name="connsiteY175" fmla="*/ 4865914 h 5279571"/>
                <a:gd name="connsiteX176" fmla="*/ 3113315 w 5148943"/>
                <a:gd name="connsiteY176" fmla="*/ 4844143 h 5279571"/>
                <a:gd name="connsiteX177" fmla="*/ 3004457 w 5148943"/>
                <a:gd name="connsiteY177" fmla="*/ 4811485 h 5279571"/>
                <a:gd name="connsiteX178" fmla="*/ 2971800 w 5148943"/>
                <a:gd name="connsiteY178" fmla="*/ 4789714 h 5279571"/>
                <a:gd name="connsiteX179" fmla="*/ 2950029 w 5148943"/>
                <a:gd name="connsiteY179" fmla="*/ 4724400 h 5279571"/>
                <a:gd name="connsiteX180" fmla="*/ 2939143 w 5148943"/>
                <a:gd name="connsiteY180" fmla="*/ 4691743 h 5279571"/>
                <a:gd name="connsiteX181" fmla="*/ 2906486 w 5148943"/>
                <a:gd name="connsiteY181" fmla="*/ 4680857 h 5279571"/>
                <a:gd name="connsiteX182" fmla="*/ 2721429 w 5148943"/>
                <a:gd name="connsiteY182" fmla="*/ 4713514 h 5279571"/>
                <a:gd name="connsiteX183" fmla="*/ 2656115 w 5148943"/>
                <a:gd name="connsiteY183" fmla="*/ 4735285 h 5279571"/>
                <a:gd name="connsiteX184" fmla="*/ 2634343 w 5148943"/>
                <a:gd name="connsiteY184" fmla="*/ 4757057 h 5279571"/>
                <a:gd name="connsiteX185" fmla="*/ 2569029 w 5148943"/>
                <a:gd name="connsiteY185" fmla="*/ 4778828 h 5279571"/>
                <a:gd name="connsiteX186" fmla="*/ 2514600 w 5148943"/>
                <a:gd name="connsiteY186" fmla="*/ 4811485 h 5279571"/>
                <a:gd name="connsiteX187" fmla="*/ 2492829 w 5148943"/>
                <a:gd name="connsiteY187" fmla="*/ 4833257 h 5279571"/>
                <a:gd name="connsiteX188" fmla="*/ 2438400 w 5148943"/>
                <a:gd name="connsiteY188" fmla="*/ 4876800 h 5279571"/>
                <a:gd name="connsiteX189" fmla="*/ 2416629 w 5148943"/>
                <a:gd name="connsiteY189" fmla="*/ 4909457 h 5279571"/>
                <a:gd name="connsiteX190" fmla="*/ 2394857 w 5148943"/>
                <a:gd name="connsiteY190" fmla="*/ 4974771 h 5279571"/>
                <a:gd name="connsiteX191" fmla="*/ 2405743 w 5148943"/>
                <a:gd name="connsiteY191" fmla="*/ 5018314 h 5279571"/>
                <a:gd name="connsiteX192" fmla="*/ 2449286 w 5148943"/>
                <a:gd name="connsiteY192" fmla="*/ 5061857 h 5279571"/>
                <a:gd name="connsiteX193" fmla="*/ 2481943 w 5148943"/>
                <a:gd name="connsiteY193" fmla="*/ 5127171 h 5279571"/>
                <a:gd name="connsiteX194" fmla="*/ 2449286 w 5148943"/>
                <a:gd name="connsiteY194" fmla="*/ 5181600 h 5279571"/>
                <a:gd name="connsiteX195" fmla="*/ 2416629 w 5148943"/>
                <a:gd name="connsiteY195" fmla="*/ 5192485 h 5279571"/>
                <a:gd name="connsiteX196" fmla="*/ 2362200 w 5148943"/>
                <a:gd name="connsiteY196" fmla="*/ 5236028 h 5279571"/>
                <a:gd name="connsiteX197" fmla="*/ 2253343 w 5148943"/>
                <a:gd name="connsiteY197" fmla="*/ 5268685 h 5279571"/>
                <a:gd name="connsiteX198" fmla="*/ 2220686 w 5148943"/>
                <a:gd name="connsiteY198" fmla="*/ 5279571 h 5279571"/>
                <a:gd name="connsiteX199" fmla="*/ 2122715 w 5148943"/>
                <a:gd name="connsiteY199" fmla="*/ 5203371 h 5279571"/>
                <a:gd name="connsiteX200" fmla="*/ 2057400 w 5148943"/>
                <a:gd name="connsiteY200" fmla="*/ 5181600 h 5279571"/>
                <a:gd name="connsiteX201" fmla="*/ 1948543 w 5148943"/>
                <a:gd name="connsiteY201" fmla="*/ 5192485 h 5279571"/>
                <a:gd name="connsiteX202" fmla="*/ 1915886 w 5148943"/>
                <a:gd name="connsiteY202" fmla="*/ 5203371 h 5279571"/>
                <a:gd name="connsiteX203" fmla="*/ 1883229 w 5148943"/>
                <a:gd name="connsiteY203" fmla="*/ 5192485 h 5279571"/>
                <a:gd name="connsiteX204" fmla="*/ 1861457 w 5148943"/>
                <a:gd name="connsiteY204" fmla="*/ 5170714 h 5279571"/>
                <a:gd name="connsiteX205" fmla="*/ 1839686 w 5148943"/>
                <a:gd name="connsiteY205" fmla="*/ 5105400 h 5279571"/>
                <a:gd name="connsiteX206" fmla="*/ 1817915 w 5148943"/>
                <a:gd name="connsiteY206" fmla="*/ 4996543 h 5279571"/>
                <a:gd name="connsiteX207" fmla="*/ 1796143 w 5148943"/>
                <a:gd name="connsiteY207" fmla="*/ 4963885 h 5279571"/>
                <a:gd name="connsiteX208" fmla="*/ 1698172 w 5148943"/>
                <a:gd name="connsiteY208" fmla="*/ 4974771 h 5279571"/>
                <a:gd name="connsiteX209" fmla="*/ 1611086 w 5148943"/>
                <a:gd name="connsiteY209" fmla="*/ 4953000 h 5279571"/>
                <a:gd name="connsiteX210" fmla="*/ 1567543 w 5148943"/>
                <a:gd name="connsiteY210" fmla="*/ 4898571 h 5279571"/>
                <a:gd name="connsiteX211" fmla="*/ 1534886 w 5148943"/>
                <a:gd name="connsiteY211" fmla="*/ 4887685 h 5279571"/>
                <a:gd name="connsiteX212" fmla="*/ 1469572 w 5148943"/>
                <a:gd name="connsiteY212" fmla="*/ 4855028 h 5279571"/>
                <a:gd name="connsiteX213" fmla="*/ 1382486 w 5148943"/>
                <a:gd name="connsiteY213" fmla="*/ 4865914 h 5279571"/>
                <a:gd name="connsiteX214" fmla="*/ 1317172 w 5148943"/>
                <a:gd name="connsiteY214" fmla="*/ 4887685 h 5279571"/>
                <a:gd name="connsiteX215" fmla="*/ 1219200 w 5148943"/>
                <a:gd name="connsiteY215" fmla="*/ 4865914 h 5279571"/>
                <a:gd name="connsiteX216" fmla="*/ 1186543 w 5148943"/>
                <a:gd name="connsiteY216" fmla="*/ 4844143 h 5279571"/>
                <a:gd name="connsiteX217" fmla="*/ 1164772 w 5148943"/>
                <a:gd name="connsiteY217" fmla="*/ 4822371 h 5279571"/>
                <a:gd name="connsiteX218" fmla="*/ 1132115 w 5148943"/>
                <a:gd name="connsiteY218" fmla="*/ 4811485 h 5279571"/>
                <a:gd name="connsiteX219" fmla="*/ 1099457 w 5148943"/>
                <a:gd name="connsiteY219" fmla="*/ 4789714 h 5279571"/>
                <a:gd name="connsiteX220" fmla="*/ 1066800 w 5148943"/>
                <a:gd name="connsiteY220" fmla="*/ 4778828 h 5279571"/>
                <a:gd name="connsiteX221" fmla="*/ 1034143 w 5148943"/>
                <a:gd name="connsiteY221" fmla="*/ 4757057 h 5279571"/>
                <a:gd name="connsiteX222" fmla="*/ 1012372 w 5148943"/>
                <a:gd name="connsiteY222" fmla="*/ 4735285 h 5279571"/>
                <a:gd name="connsiteX223" fmla="*/ 947057 w 5148943"/>
                <a:gd name="connsiteY223" fmla="*/ 4713514 h 5279571"/>
                <a:gd name="connsiteX224" fmla="*/ 881743 w 5148943"/>
                <a:gd name="connsiteY224" fmla="*/ 4691743 h 5279571"/>
                <a:gd name="connsiteX225" fmla="*/ 849086 w 5148943"/>
                <a:gd name="connsiteY225" fmla="*/ 4680857 h 5279571"/>
                <a:gd name="connsiteX226" fmla="*/ 816429 w 5148943"/>
                <a:gd name="connsiteY226" fmla="*/ 4669971 h 5279571"/>
                <a:gd name="connsiteX227" fmla="*/ 794657 w 5148943"/>
                <a:gd name="connsiteY227" fmla="*/ 4648200 h 5279571"/>
                <a:gd name="connsiteX228" fmla="*/ 772886 w 5148943"/>
                <a:gd name="connsiteY228" fmla="*/ 4582885 h 5279571"/>
                <a:gd name="connsiteX229" fmla="*/ 762000 w 5148943"/>
                <a:gd name="connsiteY229" fmla="*/ 4550228 h 5279571"/>
                <a:gd name="connsiteX230" fmla="*/ 729343 w 5148943"/>
                <a:gd name="connsiteY230" fmla="*/ 4528457 h 5279571"/>
                <a:gd name="connsiteX231" fmla="*/ 631372 w 5148943"/>
                <a:gd name="connsiteY231" fmla="*/ 4495800 h 5279571"/>
                <a:gd name="connsiteX232" fmla="*/ 598715 w 5148943"/>
                <a:gd name="connsiteY232" fmla="*/ 4484914 h 5279571"/>
                <a:gd name="connsiteX233" fmla="*/ 533400 w 5148943"/>
                <a:gd name="connsiteY233" fmla="*/ 4441371 h 5279571"/>
                <a:gd name="connsiteX234" fmla="*/ 533400 w 5148943"/>
                <a:gd name="connsiteY234" fmla="*/ 4332514 h 5279571"/>
                <a:gd name="connsiteX235" fmla="*/ 544286 w 5148943"/>
                <a:gd name="connsiteY235" fmla="*/ 4299857 h 5279571"/>
                <a:gd name="connsiteX236" fmla="*/ 566057 w 5148943"/>
                <a:gd name="connsiteY236" fmla="*/ 4278085 h 5279571"/>
                <a:gd name="connsiteX237" fmla="*/ 555172 w 5148943"/>
                <a:gd name="connsiteY237" fmla="*/ 4234543 h 5279571"/>
                <a:gd name="connsiteX238" fmla="*/ 489857 w 5148943"/>
                <a:gd name="connsiteY238" fmla="*/ 4212771 h 5279571"/>
                <a:gd name="connsiteX239" fmla="*/ 478972 w 5148943"/>
                <a:gd name="connsiteY239" fmla="*/ 4180114 h 5279571"/>
                <a:gd name="connsiteX240" fmla="*/ 500743 w 5148943"/>
                <a:gd name="connsiteY240" fmla="*/ 4147457 h 5279571"/>
                <a:gd name="connsiteX241" fmla="*/ 555172 w 5148943"/>
                <a:gd name="connsiteY241" fmla="*/ 4103914 h 5279571"/>
                <a:gd name="connsiteX242" fmla="*/ 576943 w 5148943"/>
                <a:gd name="connsiteY242" fmla="*/ 4071257 h 5279571"/>
                <a:gd name="connsiteX243" fmla="*/ 598715 w 5148943"/>
                <a:gd name="connsiteY243" fmla="*/ 4049485 h 5279571"/>
                <a:gd name="connsiteX244" fmla="*/ 642257 w 5148943"/>
                <a:gd name="connsiteY244" fmla="*/ 3984171 h 5279571"/>
                <a:gd name="connsiteX245" fmla="*/ 685800 w 5148943"/>
                <a:gd name="connsiteY245" fmla="*/ 3940628 h 5279571"/>
                <a:gd name="connsiteX246" fmla="*/ 696294 w 5148943"/>
                <a:gd name="connsiteY246" fmla="*/ 3908820 h 5279571"/>
                <a:gd name="connsiteX247" fmla="*/ 698393 w 5148943"/>
                <a:gd name="connsiteY247" fmla="*/ 3902214 h 5279571"/>
                <a:gd name="connsiteX248" fmla="*/ 695914 w 5148943"/>
                <a:gd name="connsiteY248" fmla="*/ 3910788 h 5279571"/>
                <a:gd name="connsiteX249" fmla="*/ 718457 w 5148943"/>
                <a:gd name="connsiteY249" fmla="*/ 3875314 h 5279571"/>
                <a:gd name="connsiteX250" fmla="*/ 740229 w 5148943"/>
                <a:gd name="connsiteY250" fmla="*/ 3810000 h 5279571"/>
                <a:gd name="connsiteX251" fmla="*/ 762000 w 5148943"/>
                <a:gd name="connsiteY251" fmla="*/ 3777343 h 5279571"/>
                <a:gd name="connsiteX252" fmla="*/ 783772 w 5148943"/>
                <a:gd name="connsiteY252" fmla="*/ 3712028 h 5279571"/>
                <a:gd name="connsiteX253" fmla="*/ 794657 w 5148943"/>
                <a:gd name="connsiteY253" fmla="*/ 3679371 h 5279571"/>
                <a:gd name="connsiteX254" fmla="*/ 816429 w 5148943"/>
                <a:gd name="connsiteY254" fmla="*/ 3657600 h 5279571"/>
                <a:gd name="connsiteX255" fmla="*/ 827315 w 5148943"/>
                <a:gd name="connsiteY255" fmla="*/ 3624943 h 5279571"/>
                <a:gd name="connsiteX256" fmla="*/ 849086 w 5148943"/>
                <a:gd name="connsiteY256" fmla="*/ 3548743 h 5279571"/>
                <a:gd name="connsiteX257" fmla="*/ 870857 w 5148943"/>
                <a:gd name="connsiteY257" fmla="*/ 3516085 h 5279571"/>
                <a:gd name="connsiteX258" fmla="*/ 881743 w 5148943"/>
                <a:gd name="connsiteY258" fmla="*/ 3483428 h 5279571"/>
                <a:gd name="connsiteX259" fmla="*/ 914400 w 5148943"/>
                <a:gd name="connsiteY259" fmla="*/ 3472543 h 5279571"/>
                <a:gd name="connsiteX260" fmla="*/ 903515 w 5148943"/>
                <a:gd name="connsiteY260" fmla="*/ 3374571 h 5279571"/>
                <a:gd name="connsiteX261" fmla="*/ 892629 w 5148943"/>
                <a:gd name="connsiteY261" fmla="*/ 3341914 h 5279571"/>
                <a:gd name="connsiteX262" fmla="*/ 881743 w 5148943"/>
                <a:gd name="connsiteY262" fmla="*/ 3309257 h 5279571"/>
                <a:gd name="connsiteX263" fmla="*/ 947057 w 5148943"/>
                <a:gd name="connsiteY263" fmla="*/ 3222171 h 5279571"/>
                <a:gd name="connsiteX264" fmla="*/ 968829 w 5148943"/>
                <a:gd name="connsiteY264" fmla="*/ 3156857 h 5279571"/>
                <a:gd name="connsiteX265" fmla="*/ 990600 w 5148943"/>
                <a:gd name="connsiteY265" fmla="*/ 3091543 h 5279571"/>
                <a:gd name="connsiteX266" fmla="*/ 1001486 w 5148943"/>
                <a:gd name="connsiteY266" fmla="*/ 3058885 h 5279571"/>
                <a:gd name="connsiteX267" fmla="*/ 1034143 w 5148943"/>
                <a:gd name="connsiteY267" fmla="*/ 3069771 h 5279571"/>
                <a:gd name="connsiteX268" fmla="*/ 1045029 w 5148943"/>
                <a:gd name="connsiteY268" fmla="*/ 3102428 h 5279571"/>
                <a:gd name="connsiteX269" fmla="*/ 1066800 w 5148943"/>
                <a:gd name="connsiteY269" fmla="*/ 3124200 h 5279571"/>
                <a:gd name="connsiteX270" fmla="*/ 1121229 w 5148943"/>
                <a:gd name="connsiteY270" fmla="*/ 3167743 h 5279571"/>
                <a:gd name="connsiteX271" fmla="*/ 1153886 w 5148943"/>
                <a:gd name="connsiteY271" fmla="*/ 3156857 h 5279571"/>
                <a:gd name="connsiteX272" fmla="*/ 1186543 w 5148943"/>
                <a:gd name="connsiteY272" fmla="*/ 3102428 h 5279571"/>
                <a:gd name="connsiteX273" fmla="*/ 1164772 w 5148943"/>
                <a:gd name="connsiteY273" fmla="*/ 3069771 h 5279571"/>
                <a:gd name="connsiteX274" fmla="*/ 1132115 w 5148943"/>
                <a:gd name="connsiteY274" fmla="*/ 3004457 h 5279571"/>
                <a:gd name="connsiteX275" fmla="*/ 1110343 w 5148943"/>
                <a:gd name="connsiteY275" fmla="*/ 2982685 h 5279571"/>
                <a:gd name="connsiteX276" fmla="*/ 1023257 w 5148943"/>
                <a:gd name="connsiteY276" fmla="*/ 2917371 h 5279571"/>
                <a:gd name="connsiteX277" fmla="*/ 1001486 w 5148943"/>
                <a:gd name="connsiteY277" fmla="*/ 2884714 h 5279571"/>
                <a:gd name="connsiteX278" fmla="*/ 979715 w 5148943"/>
                <a:gd name="connsiteY278" fmla="*/ 2819400 h 5279571"/>
                <a:gd name="connsiteX279" fmla="*/ 990600 w 5148943"/>
                <a:gd name="connsiteY279" fmla="*/ 2743200 h 5279571"/>
                <a:gd name="connsiteX280" fmla="*/ 1001486 w 5148943"/>
                <a:gd name="connsiteY280" fmla="*/ 2677885 h 5279571"/>
                <a:gd name="connsiteX281" fmla="*/ 1034143 w 5148943"/>
                <a:gd name="connsiteY281" fmla="*/ 2667000 h 5279571"/>
                <a:gd name="connsiteX282" fmla="*/ 1045029 w 5148943"/>
                <a:gd name="connsiteY282" fmla="*/ 2732314 h 5279571"/>
                <a:gd name="connsiteX283" fmla="*/ 1055915 w 5148943"/>
                <a:gd name="connsiteY283" fmla="*/ 2786743 h 5279571"/>
                <a:gd name="connsiteX284" fmla="*/ 1121229 w 5148943"/>
                <a:gd name="connsiteY284" fmla="*/ 2808514 h 5279571"/>
                <a:gd name="connsiteX285" fmla="*/ 1153886 w 5148943"/>
                <a:gd name="connsiteY285" fmla="*/ 2797628 h 5279571"/>
                <a:gd name="connsiteX286" fmla="*/ 1208315 w 5148943"/>
                <a:gd name="connsiteY286" fmla="*/ 2754085 h 5279571"/>
                <a:gd name="connsiteX287" fmla="*/ 1186543 w 5148943"/>
                <a:gd name="connsiteY287" fmla="*/ 2732314 h 5279571"/>
                <a:gd name="connsiteX288" fmla="*/ 1175657 w 5148943"/>
                <a:gd name="connsiteY288" fmla="*/ 2699657 h 5279571"/>
                <a:gd name="connsiteX289" fmla="*/ 1143000 w 5148943"/>
                <a:gd name="connsiteY289" fmla="*/ 2688771 h 5279571"/>
                <a:gd name="connsiteX290" fmla="*/ 1110343 w 5148943"/>
                <a:gd name="connsiteY290" fmla="*/ 2667000 h 5279571"/>
                <a:gd name="connsiteX291" fmla="*/ 1099457 w 5148943"/>
                <a:gd name="connsiteY291" fmla="*/ 2634343 h 5279571"/>
                <a:gd name="connsiteX292" fmla="*/ 1132115 w 5148943"/>
                <a:gd name="connsiteY292" fmla="*/ 2579914 h 5279571"/>
                <a:gd name="connsiteX293" fmla="*/ 1143000 w 5148943"/>
                <a:gd name="connsiteY293" fmla="*/ 2547257 h 5279571"/>
                <a:gd name="connsiteX294" fmla="*/ 1077686 w 5148943"/>
                <a:gd name="connsiteY294" fmla="*/ 2525485 h 5279571"/>
                <a:gd name="connsiteX295" fmla="*/ 1012372 w 5148943"/>
                <a:gd name="connsiteY295" fmla="*/ 2503714 h 5279571"/>
                <a:gd name="connsiteX296" fmla="*/ 957943 w 5148943"/>
                <a:gd name="connsiteY296" fmla="*/ 2460171 h 5279571"/>
                <a:gd name="connsiteX297" fmla="*/ 870857 w 5148943"/>
                <a:gd name="connsiteY297" fmla="*/ 2198914 h 5279571"/>
                <a:gd name="connsiteX298" fmla="*/ 838200 w 5148943"/>
                <a:gd name="connsiteY298" fmla="*/ 2100943 h 5279571"/>
                <a:gd name="connsiteX299" fmla="*/ 827315 w 5148943"/>
                <a:gd name="connsiteY299" fmla="*/ 2068285 h 5279571"/>
                <a:gd name="connsiteX300" fmla="*/ 849086 w 5148943"/>
                <a:gd name="connsiteY300" fmla="*/ 1970314 h 5279571"/>
                <a:gd name="connsiteX301" fmla="*/ 816429 w 5148943"/>
                <a:gd name="connsiteY301" fmla="*/ 1959428 h 5279571"/>
                <a:gd name="connsiteX302" fmla="*/ 794657 w 5148943"/>
                <a:gd name="connsiteY302" fmla="*/ 1937657 h 5279571"/>
                <a:gd name="connsiteX303" fmla="*/ 816429 w 5148943"/>
                <a:gd name="connsiteY303" fmla="*/ 1861457 h 5279571"/>
                <a:gd name="connsiteX304" fmla="*/ 794657 w 5148943"/>
                <a:gd name="connsiteY304" fmla="*/ 1839685 h 5279571"/>
                <a:gd name="connsiteX305" fmla="*/ 729343 w 5148943"/>
                <a:gd name="connsiteY305" fmla="*/ 1817914 h 5279571"/>
                <a:gd name="connsiteX306" fmla="*/ 718457 w 5148943"/>
                <a:gd name="connsiteY306" fmla="*/ 1719943 h 5279571"/>
                <a:gd name="connsiteX307" fmla="*/ 664029 w 5148943"/>
                <a:gd name="connsiteY307" fmla="*/ 1676400 h 5279571"/>
                <a:gd name="connsiteX308" fmla="*/ 631372 w 5148943"/>
                <a:gd name="connsiteY308" fmla="*/ 1665514 h 5279571"/>
                <a:gd name="connsiteX309" fmla="*/ 609600 w 5148943"/>
                <a:gd name="connsiteY309" fmla="*/ 1600200 h 5279571"/>
                <a:gd name="connsiteX310" fmla="*/ 598715 w 5148943"/>
                <a:gd name="connsiteY310" fmla="*/ 1567543 h 5279571"/>
                <a:gd name="connsiteX311" fmla="*/ 555172 w 5148943"/>
                <a:gd name="connsiteY311" fmla="*/ 1556657 h 5279571"/>
                <a:gd name="connsiteX312" fmla="*/ 500743 w 5148943"/>
                <a:gd name="connsiteY312" fmla="*/ 1567543 h 5279571"/>
                <a:gd name="connsiteX313" fmla="*/ 457200 w 5148943"/>
                <a:gd name="connsiteY313" fmla="*/ 1524000 h 5279571"/>
                <a:gd name="connsiteX314" fmla="*/ 413657 w 5148943"/>
                <a:gd name="connsiteY314" fmla="*/ 1469571 h 5279571"/>
                <a:gd name="connsiteX315" fmla="*/ 370115 w 5148943"/>
                <a:gd name="connsiteY315" fmla="*/ 1404257 h 5279571"/>
                <a:gd name="connsiteX316" fmla="*/ 337457 w 5148943"/>
                <a:gd name="connsiteY316" fmla="*/ 1382485 h 5279571"/>
                <a:gd name="connsiteX317" fmla="*/ 206829 w 5148943"/>
                <a:gd name="connsiteY317" fmla="*/ 1349828 h 5279571"/>
                <a:gd name="connsiteX318" fmla="*/ 174172 w 5148943"/>
                <a:gd name="connsiteY318" fmla="*/ 1338943 h 5279571"/>
                <a:gd name="connsiteX319" fmla="*/ 163286 w 5148943"/>
                <a:gd name="connsiteY319" fmla="*/ 1306285 h 5279571"/>
                <a:gd name="connsiteX320" fmla="*/ 141515 w 5148943"/>
                <a:gd name="connsiteY320" fmla="*/ 1273628 h 5279571"/>
                <a:gd name="connsiteX321" fmla="*/ 130629 w 5148943"/>
                <a:gd name="connsiteY321" fmla="*/ 1197428 h 5279571"/>
                <a:gd name="connsiteX322" fmla="*/ 76200 w 5148943"/>
                <a:gd name="connsiteY322" fmla="*/ 1164771 h 5279571"/>
                <a:gd name="connsiteX323" fmla="*/ 43543 w 5148943"/>
                <a:gd name="connsiteY323" fmla="*/ 1143000 h 5279571"/>
                <a:gd name="connsiteX324" fmla="*/ 32657 w 5148943"/>
                <a:gd name="connsiteY324" fmla="*/ 1110343 h 5279571"/>
                <a:gd name="connsiteX325" fmla="*/ 0 w 5148943"/>
                <a:gd name="connsiteY325" fmla="*/ 1088571 h 5279571"/>
                <a:gd name="connsiteX326" fmla="*/ 43543 w 5148943"/>
                <a:gd name="connsiteY326" fmla="*/ 936171 h 5279571"/>
                <a:gd name="connsiteX327" fmla="*/ 348343 w 5148943"/>
                <a:gd name="connsiteY327" fmla="*/ 783771 h 5279571"/>
                <a:gd name="connsiteX328" fmla="*/ 413657 w 5148943"/>
                <a:gd name="connsiteY328" fmla="*/ 805543 h 5279571"/>
                <a:gd name="connsiteX329" fmla="*/ 478972 w 5148943"/>
                <a:gd name="connsiteY329" fmla="*/ 827314 h 5279571"/>
                <a:gd name="connsiteX330" fmla="*/ 511629 w 5148943"/>
                <a:gd name="connsiteY330" fmla="*/ 838200 h 5279571"/>
                <a:gd name="connsiteX331" fmla="*/ 544286 w 5148943"/>
                <a:gd name="connsiteY331" fmla="*/ 849085 h 5279571"/>
                <a:gd name="connsiteX332" fmla="*/ 609600 w 5148943"/>
                <a:gd name="connsiteY332" fmla="*/ 827314 h 5279571"/>
                <a:gd name="connsiteX333" fmla="*/ 642257 w 5148943"/>
                <a:gd name="connsiteY333" fmla="*/ 816428 h 5279571"/>
                <a:gd name="connsiteX334" fmla="*/ 664029 w 5148943"/>
                <a:gd name="connsiteY334" fmla="*/ 794657 h 5279571"/>
                <a:gd name="connsiteX335" fmla="*/ 674915 w 5148943"/>
                <a:gd name="connsiteY335" fmla="*/ 762000 h 5279571"/>
                <a:gd name="connsiteX336" fmla="*/ 707572 w 5148943"/>
                <a:gd name="connsiteY336" fmla="*/ 783771 h 5279571"/>
                <a:gd name="connsiteX337" fmla="*/ 762000 w 5148943"/>
                <a:gd name="connsiteY337" fmla="*/ 816428 h 5279571"/>
                <a:gd name="connsiteX338" fmla="*/ 805543 w 5148943"/>
                <a:gd name="connsiteY338" fmla="*/ 870857 h 5279571"/>
                <a:gd name="connsiteX339" fmla="*/ 838200 w 5148943"/>
                <a:gd name="connsiteY339" fmla="*/ 968828 h 5279571"/>
                <a:gd name="connsiteX340" fmla="*/ 849086 w 5148943"/>
                <a:gd name="connsiteY340" fmla="*/ 1001485 h 5279571"/>
                <a:gd name="connsiteX341" fmla="*/ 892629 w 5148943"/>
                <a:gd name="connsiteY341" fmla="*/ 1045028 h 5279571"/>
                <a:gd name="connsiteX342" fmla="*/ 925286 w 5148943"/>
                <a:gd name="connsiteY342" fmla="*/ 1034143 h 5279571"/>
                <a:gd name="connsiteX343" fmla="*/ 968829 w 5148943"/>
                <a:gd name="connsiteY343" fmla="*/ 990600 h 5279571"/>
                <a:gd name="connsiteX344" fmla="*/ 1034143 w 5148943"/>
                <a:gd name="connsiteY344" fmla="*/ 968828 h 5279571"/>
                <a:gd name="connsiteX345" fmla="*/ 1066800 w 5148943"/>
                <a:gd name="connsiteY345" fmla="*/ 979714 h 5279571"/>
                <a:gd name="connsiteX346" fmla="*/ 1110343 w 5148943"/>
                <a:gd name="connsiteY346" fmla="*/ 1023257 h 5279571"/>
                <a:gd name="connsiteX347" fmla="*/ 1153886 w 5148943"/>
                <a:gd name="connsiteY347" fmla="*/ 1110343 h 5279571"/>
                <a:gd name="connsiteX348" fmla="*/ 1186543 w 5148943"/>
                <a:gd name="connsiteY348" fmla="*/ 1088571 h 5279571"/>
                <a:gd name="connsiteX349" fmla="*/ 1197429 w 5148943"/>
                <a:gd name="connsiteY349" fmla="*/ 1055914 h 5279571"/>
                <a:gd name="connsiteX350" fmla="*/ 1219200 w 5148943"/>
                <a:gd name="connsiteY350" fmla="*/ 1023257 h 5279571"/>
                <a:gd name="connsiteX351" fmla="*/ 1240972 w 5148943"/>
                <a:gd name="connsiteY351" fmla="*/ 1088571 h 5279571"/>
                <a:gd name="connsiteX352" fmla="*/ 1284515 w 5148943"/>
                <a:gd name="connsiteY352" fmla="*/ 1132114 h 5279571"/>
                <a:gd name="connsiteX353" fmla="*/ 1382486 w 5148943"/>
                <a:gd name="connsiteY353" fmla="*/ 1099457 h 5279571"/>
                <a:gd name="connsiteX354" fmla="*/ 1393372 w 5148943"/>
                <a:gd name="connsiteY354" fmla="*/ 1066800 h 5279571"/>
                <a:gd name="connsiteX355" fmla="*/ 1360715 w 5148943"/>
                <a:gd name="connsiteY355" fmla="*/ 968828 h 5279571"/>
                <a:gd name="connsiteX356" fmla="*/ 1349829 w 5148943"/>
                <a:gd name="connsiteY356" fmla="*/ 936171 h 5279571"/>
                <a:gd name="connsiteX357" fmla="*/ 1360715 w 5148943"/>
                <a:gd name="connsiteY357" fmla="*/ 849085 h 5279571"/>
                <a:gd name="connsiteX358" fmla="*/ 1371600 w 5148943"/>
                <a:gd name="connsiteY358" fmla="*/ 772885 h 5279571"/>
                <a:gd name="connsiteX359" fmla="*/ 1360715 w 5148943"/>
                <a:gd name="connsiteY359" fmla="*/ 740228 h 5279571"/>
                <a:gd name="connsiteX360" fmla="*/ 1349829 w 5148943"/>
                <a:gd name="connsiteY360" fmla="*/ 696685 h 5279571"/>
                <a:gd name="connsiteX361" fmla="*/ 1338188 w 5148943"/>
                <a:gd name="connsiteY361" fmla="*/ 660427 h 5279571"/>
                <a:gd name="connsiteX362" fmla="*/ 1339918 w 5148943"/>
                <a:gd name="connsiteY362" fmla="*/ 668297 h 5279571"/>
                <a:gd name="connsiteX363" fmla="*/ 1337483 w 5148943"/>
                <a:gd name="connsiteY363" fmla="*/ 658358 h 5279571"/>
                <a:gd name="connsiteX364" fmla="*/ 1328057 w 5148943"/>
                <a:gd name="connsiteY364" fmla="*/ 620485 h 5279571"/>
                <a:gd name="connsiteX365" fmla="*/ 1338943 w 5148943"/>
                <a:gd name="connsiteY365" fmla="*/ 533400 h 5279571"/>
                <a:gd name="connsiteX366" fmla="*/ 1371600 w 5148943"/>
                <a:gd name="connsiteY366" fmla="*/ 522514 h 5279571"/>
                <a:gd name="connsiteX367" fmla="*/ 1338943 w 5148943"/>
                <a:gd name="connsiteY367" fmla="*/ 500743 h 5279571"/>
                <a:gd name="connsiteX368" fmla="*/ 1317172 w 5148943"/>
                <a:gd name="connsiteY368" fmla="*/ 478971 h 5279571"/>
                <a:gd name="connsiteX369" fmla="*/ 1349829 w 5148943"/>
                <a:gd name="connsiteY369" fmla="*/ 424543 h 5279571"/>
                <a:gd name="connsiteX370" fmla="*/ 1404257 w 5148943"/>
                <a:gd name="connsiteY370" fmla="*/ 435428 h 5279571"/>
                <a:gd name="connsiteX371" fmla="*/ 1447800 w 5148943"/>
                <a:gd name="connsiteY371" fmla="*/ 489857 h 5279571"/>
                <a:gd name="connsiteX372" fmla="*/ 1458686 w 5148943"/>
                <a:gd name="connsiteY372" fmla="*/ 522514 h 5279571"/>
                <a:gd name="connsiteX373" fmla="*/ 1491343 w 5148943"/>
                <a:gd name="connsiteY373" fmla="*/ 544285 h 5279571"/>
                <a:gd name="connsiteX374" fmla="*/ 1578429 w 5148943"/>
                <a:gd name="connsiteY374" fmla="*/ 544285 h 5279571"/>
                <a:gd name="connsiteX375" fmla="*/ 1578429 w 5148943"/>
                <a:gd name="connsiteY375" fmla="*/ 664028 h 5279571"/>
                <a:gd name="connsiteX376" fmla="*/ 1589315 w 5148943"/>
                <a:gd name="connsiteY376" fmla="*/ 696685 h 5279571"/>
                <a:gd name="connsiteX377" fmla="*/ 1600200 w 5148943"/>
                <a:gd name="connsiteY377" fmla="*/ 740228 h 5279571"/>
                <a:gd name="connsiteX378" fmla="*/ 1654629 w 5148943"/>
                <a:gd name="connsiteY378" fmla="*/ 772885 h 5279571"/>
                <a:gd name="connsiteX379" fmla="*/ 1763486 w 5148943"/>
                <a:gd name="connsiteY379" fmla="*/ 772885 h 5279571"/>
                <a:gd name="connsiteX380" fmla="*/ 1785257 w 5148943"/>
                <a:gd name="connsiteY380" fmla="*/ 794657 h 5279571"/>
                <a:gd name="connsiteX381" fmla="*/ 1850572 w 5148943"/>
                <a:gd name="connsiteY381" fmla="*/ 816428 h 5279571"/>
                <a:gd name="connsiteX382" fmla="*/ 1883229 w 5148943"/>
                <a:gd name="connsiteY382" fmla="*/ 827314 h 5279571"/>
                <a:gd name="connsiteX383" fmla="*/ 1948543 w 5148943"/>
                <a:gd name="connsiteY383" fmla="*/ 859971 h 5279571"/>
                <a:gd name="connsiteX384" fmla="*/ 2035629 w 5148943"/>
                <a:gd name="connsiteY384" fmla="*/ 838200 h 5279571"/>
                <a:gd name="connsiteX385" fmla="*/ 2133600 w 5148943"/>
                <a:gd name="connsiteY385" fmla="*/ 816428 h 5279571"/>
                <a:gd name="connsiteX386" fmla="*/ 2122715 w 5148943"/>
                <a:gd name="connsiteY386" fmla="*/ 783771 h 5279571"/>
                <a:gd name="connsiteX387" fmla="*/ 2090057 w 5148943"/>
                <a:gd name="connsiteY387" fmla="*/ 772885 h 5279571"/>
                <a:gd name="connsiteX388" fmla="*/ 2057400 w 5148943"/>
                <a:gd name="connsiteY388" fmla="*/ 751114 h 5279571"/>
                <a:gd name="connsiteX389" fmla="*/ 2133600 w 5148943"/>
                <a:gd name="connsiteY389" fmla="*/ 696685 h 5279571"/>
                <a:gd name="connsiteX390" fmla="*/ 2166257 w 5148943"/>
                <a:gd name="connsiteY390" fmla="*/ 685800 h 5279571"/>
                <a:gd name="connsiteX391" fmla="*/ 2220686 w 5148943"/>
                <a:gd name="connsiteY391" fmla="*/ 653143 h 5279571"/>
                <a:gd name="connsiteX392" fmla="*/ 2242457 w 5148943"/>
                <a:gd name="connsiteY392" fmla="*/ 631371 h 5279571"/>
                <a:gd name="connsiteX393" fmla="*/ 2307772 w 5148943"/>
                <a:gd name="connsiteY393" fmla="*/ 609600 h 5279571"/>
                <a:gd name="connsiteX394" fmla="*/ 2340429 w 5148943"/>
                <a:gd name="connsiteY394" fmla="*/ 598714 h 5279571"/>
                <a:gd name="connsiteX395" fmla="*/ 2405743 w 5148943"/>
                <a:gd name="connsiteY395" fmla="*/ 576943 h 5279571"/>
                <a:gd name="connsiteX396" fmla="*/ 2438400 w 5148943"/>
                <a:gd name="connsiteY396" fmla="*/ 566057 h 5279571"/>
                <a:gd name="connsiteX397" fmla="*/ 2492829 w 5148943"/>
                <a:gd name="connsiteY397" fmla="*/ 555171 h 5279571"/>
                <a:gd name="connsiteX398" fmla="*/ 2536372 w 5148943"/>
                <a:gd name="connsiteY398" fmla="*/ 544285 h 5279571"/>
                <a:gd name="connsiteX399" fmla="*/ 2677886 w 5148943"/>
                <a:gd name="connsiteY399" fmla="*/ 522514 h 5279571"/>
                <a:gd name="connsiteX400" fmla="*/ 2710543 w 5148943"/>
                <a:gd name="connsiteY400" fmla="*/ 511628 h 5279571"/>
                <a:gd name="connsiteX401" fmla="*/ 2732315 w 5148943"/>
                <a:gd name="connsiteY401" fmla="*/ 489857 h 5279571"/>
                <a:gd name="connsiteX402" fmla="*/ 2775857 w 5148943"/>
                <a:gd name="connsiteY402" fmla="*/ 402771 h 5279571"/>
                <a:gd name="connsiteX403" fmla="*/ 2786743 w 5148943"/>
                <a:gd name="connsiteY403" fmla="*/ 359228 h 5279571"/>
                <a:gd name="connsiteX404" fmla="*/ 2808515 w 5148943"/>
                <a:gd name="connsiteY404" fmla="*/ 239485 h 5279571"/>
                <a:gd name="connsiteX405" fmla="*/ 2830286 w 5148943"/>
                <a:gd name="connsiteY405" fmla="*/ 174171 h 5279571"/>
                <a:gd name="connsiteX406" fmla="*/ 2884715 w 5148943"/>
                <a:gd name="connsiteY406" fmla="*/ 119743 h 5279571"/>
                <a:gd name="connsiteX407" fmla="*/ 2917372 w 5148943"/>
                <a:gd name="connsiteY407" fmla="*/ 108857 h 5279571"/>
                <a:gd name="connsiteX408" fmla="*/ 2960915 w 5148943"/>
                <a:gd name="connsiteY408" fmla="*/ 65314 h 5279571"/>
                <a:gd name="connsiteX409" fmla="*/ 3058886 w 5148943"/>
                <a:gd name="connsiteY409" fmla="*/ 32657 h 5279571"/>
                <a:gd name="connsiteX410" fmla="*/ 3091543 w 5148943"/>
                <a:gd name="connsiteY410" fmla="*/ 21771 h 5279571"/>
                <a:gd name="connsiteX411" fmla="*/ 3189515 w 5148943"/>
                <a:gd name="connsiteY411" fmla="*/ 0 h 527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</a:cxnLst>
              <a:rect l="l" t="t" r="r" b="b"/>
              <a:pathLst>
                <a:path w="5148943" h="5279571">
                  <a:moveTo>
                    <a:pt x="699738" y="3897982"/>
                  </a:moveTo>
                  <a:lnTo>
                    <a:pt x="698393" y="3902214"/>
                  </a:lnTo>
                  <a:lnTo>
                    <a:pt x="698742" y="3901007"/>
                  </a:lnTo>
                  <a:cubicBezTo>
                    <a:pt x="699525" y="3898478"/>
                    <a:pt x="700002" y="3897075"/>
                    <a:pt x="699738" y="3897982"/>
                  </a:cubicBezTo>
                  <a:close/>
                  <a:moveTo>
                    <a:pt x="3903699" y="773778"/>
                  </a:moveTo>
                  <a:lnTo>
                    <a:pt x="3903605" y="773807"/>
                  </a:lnTo>
                  <a:cubicBezTo>
                    <a:pt x="3901804" y="774309"/>
                    <a:pt x="3901676" y="774290"/>
                    <a:pt x="3902455" y="774064"/>
                  </a:cubicBezTo>
                  <a:close/>
                  <a:moveTo>
                    <a:pt x="1339918" y="668297"/>
                  </a:moveTo>
                  <a:lnTo>
                    <a:pt x="1341424" y="674445"/>
                  </a:lnTo>
                  <a:cubicBezTo>
                    <a:pt x="1342620" y="679429"/>
                    <a:pt x="1341350" y="674452"/>
                    <a:pt x="1339993" y="668637"/>
                  </a:cubicBezTo>
                  <a:close/>
                  <a:moveTo>
                    <a:pt x="3189515" y="0"/>
                  </a:moveTo>
                  <a:cubicBezTo>
                    <a:pt x="3242712" y="79797"/>
                    <a:pt x="3241246" y="46144"/>
                    <a:pt x="3222172" y="141514"/>
                  </a:cubicBezTo>
                  <a:cubicBezTo>
                    <a:pt x="3219922" y="152766"/>
                    <a:pt x="3214915" y="163285"/>
                    <a:pt x="3211286" y="174171"/>
                  </a:cubicBezTo>
                  <a:cubicBezTo>
                    <a:pt x="3214915" y="195942"/>
                    <a:pt x="3211221" y="220321"/>
                    <a:pt x="3222172" y="239485"/>
                  </a:cubicBezTo>
                  <a:cubicBezTo>
                    <a:pt x="3227865" y="249448"/>
                    <a:pt x="3243354" y="250371"/>
                    <a:pt x="3254829" y="250371"/>
                  </a:cubicBezTo>
                  <a:cubicBezTo>
                    <a:pt x="3281096" y="250371"/>
                    <a:pt x="3316148" y="237188"/>
                    <a:pt x="3341915" y="228600"/>
                  </a:cubicBezTo>
                  <a:cubicBezTo>
                    <a:pt x="3352801" y="232228"/>
                    <a:pt x="3364733" y="233581"/>
                    <a:pt x="3374572" y="239485"/>
                  </a:cubicBezTo>
                  <a:cubicBezTo>
                    <a:pt x="3399475" y="254427"/>
                    <a:pt x="3398667" y="268228"/>
                    <a:pt x="3407229" y="293914"/>
                  </a:cubicBezTo>
                  <a:cubicBezTo>
                    <a:pt x="3407857" y="300189"/>
                    <a:pt x="3410171" y="404046"/>
                    <a:pt x="3429000" y="435428"/>
                  </a:cubicBezTo>
                  <a:cubicBezTo>
                    <a:pt x="3434280" y="444229"/>
                    <a:pt x="3443515" y="449943"/>
                    <a:pt x="3450772" y="457200"/>
                  </a:cubicBezTo>
                  <a:cubicBezTo>
                    <a:pt x="3530279" y="430697"/>
                    <a:pt x="3493822" y="429862"/>
                    <a:pt x="3559629" y="446314"/>
                  </a:cubicBezTo>
                  <a:cubicBezTo>
                    <a:pt x="3593248" y="496744"/>
                    <a:pt x="3576592" y="462779"/>
                    <a:pt x="3592286" y="533400"/>
                  </a:cubicBezTo>
                  <a:cubicBezTo>
                    <a:pt x="3595532" y="548005"/>
                    <a:pt x="3593826" y="565260"/>
                    <a:pt x="3603172" y="576943"/>
                  </a:cubicBezTo>
                  <a:cubicBezTo>
                    <a:pt x="3610340" y="585903"/>
                    <a:pt x="3624943" y="584200"/>
                    <a:pt x="3635829" y="587828"/>
                  </a:cubicBezTo>
                  <a:cubicBezTo>
                    <a:pt x="3646715" y="584200"/>
                    <a:pt x="3657012" y="576943"/>
                    <a:pt x="3668486" y="576943"/>
                  </a:cubicBezTo>
                  <a:cubicBezTo>
                    <a:pt x="3708612" y="576943"/>
                    <a:pt x="3710624" y="586423"/>
                    <a:pt x="3733800" y="609600"/>
                  </a:cubicBezTo>
                  <a:cubicBezTo>
                    <a:pt x="3730537" y="645494"/>
                    <a:pt x="3710881" y="759704"/>
                    <a:pt x="3733800" y="805543"/>
                  </a:cubicBezTo>
                  <a:cubicBezTo>
                    <a:pt x="3738931" y="815806"/>
                    <a:pt x="3755571" y="812800"/>
                    <a:pt x="3766457" y="816428"/>
                  </a:cubicBezTo>
                  <a:cubicBezTo>
                    <a:pt x="3778467" y="814927"/>
                    <a:pt x="3859703" y="810555"/>
                    <a:pt x="3886200" y="794657"/>
                  </a:cubicBezTo>
                  <a:cubicBezTo>
                    <a:pt x="3923554" y="772245"/>
                    <a:pt x="3914035" y="771789"/>
                    <a:pt x="3906741" y="773082"/>
                  </a:cubicBezTo>
                  <a:lnTo>
                    <a:pt x="3903699" y="773778"/>
                  </a:lnTo>
                  <a:lnTo>
                    <a:pt x="3914796" y="770417"/>
                  </a:lnTo>
                  <a:cubicBezTo>
                    <a:pt x="3920711" y="768555"/>
                    <a:pt x="3929066" y="765854"/>
                    <a:pt x="3940629" y="762000"/>
                  </a:cubicBezTo>
                  <a:cubicBezTo>
                    <a:pt x="3950107" y="752522"/>
                    <a:pt x="3981323" y="718457"/>
                    <a:pt x="3995057" y="718457"/>
                  </a:cubicBezTo>
                  <a:cubicBezTo>
                    <a:pt x="4005320" y="718457"/>
                    <a:pt x="4009572" y="732971"/>
                    <a:pt x="4016829" y="740228"/>
                  </a:cubicBezTo>
                  <a:cubicBezTo>
                    <a:pt x="4009572" y="747485"/>
                    <a:pt x="3999647" y="752820"/>
                    <a:pt x="3995057" y="762000"/>
                  </a:cubicBezTo>
                  <a:cubicBezTo>
                    <a:pt x="3984794" y="782526"/>
                    <a:pt x="3973286" y="827314"/>
                    <a:pt x="3973286" y="827314"/>
                  </a:cubicBezTo>
                  <a:lnTo>
                    <a:pt x="3995057" y="936171"/>
                  </a:lnTo>
                  <a:cubicBezTo>
                    <a:pt x="4002676" y="974268"/>
                    <a:pt x="4000950" y="1017965"/>
                    <a:pt x="4049486" y="1034143"/>
                  </a:cubicBezTo>
                  <a:lnTo>
                    <a:pt x="4082143" y="1045028"/>
                  </a:lnTo>
                  <a:cubicBezTo>
                    <a:pt x="4144686" y="1107571"/>
                    <a:pt x="4112231" y="1091343"/>
                    <a:pt x="4169229" y="1110343"/>
                  </a:cubicBezTo>
                  <a:cubicBezTo>
                    <a:pt x="4200251" y="1203410"/>
                    <a:pt x="4168228" y="1178504"/>
                    <a:pt x="4278086" y="1164771"/>
                  </a:cubicBezTo>
                  <a:cubicBezTo>
                    <a:pt x="4299857" y="1168400"/>
                    <a:pt x="4323659" y="1165786"/>
                    <a:pt x="4343400" y="1175657"/>
                  </a:cubicBezTo>
                  <a:cubicBezTo>
                    <a:pt x="4361759" y="1184837"/>
                    <a:pt x="4372429" y="1204686"/>
                    <a:pt x="4386943" y="1219200"/>
                  </a:cubicBezTo>
                  <a:cubicBezTo>
                    <a:pt x="4394200" y="1226457"/>
                    <a:pt x="4398979" y="1237725"/>
                    <a:pt x="4408715" y="1240971"/>
                  </a:cubicBezTo>
                  <a:lnTo>
                    <a:pt x="4441372" y="1251857"/>
                  </a:lnTo>
                  <a:cubicBezTo>
                    <a:pt x="4463143" y="1248228"/>
                    <a:pt x="4484614" y="1240971"/>
                    <a:pt x="4506686" y="1240971"/>
                  </a:cubicBezTo>
                  <a:cubicBezTo>
                    <a:pt x="4536750" y="1240971"/>
                    <a:pt x="4560667" y="1255852"/>
                    <a:pt x="4582886" y="1273628"/>
                  </a:cubicBezTo>
                  <a:cubicBezTo>
                    <a:pt x="4590900" y="1280039"/>
                    <a:pt x="4597400" y="1288143"/>
                    <a:pt x="4604657" y="1295400"/>
                  </a:cubicBezTo>
                  <a:cubicBezTo>
                    <a:pt x="4630566" y="1373125"/>
                    <a:pt x="4613699" y="1341619"/>
                    <a:pt x="4648200" y="1393371"/>
                  </a:cubicBezTo>
                  <a:cubicBezTo>
                    <a:pt x="4640943" y="1400628"/>
                    <a:pt x="4623940" y="1405186"/>
                    <a:pt x="4626429" y="1415143"/>
                  </a:cubicBezTo>
                  <a:cubicBezTo>
                    <a:pt x="4630266" y="1430489"/>
                    <a:pt x="4680326" y="1443994"/>
                    <a:pt x="4691743" y="1447800"/>
                  </a:cubicBezTo>
                  <a:cubicBezTo>
                    <a:pt x="4703450" y="1445459"/>
                    <a:pt x="4762092" y="1424368"/>
                    <a:pt x="4778829" y="1447800"/>
                  </a:cubicBezTo>
                  <a:cubicBezTo>
                    <a:pt x="4792168" y="1466474"/>
                    <a:pt x="4778829" y="1505857"/>
                    <a:pt x="4800600" y="1513114"/>
                  </a:cubicBezTo>
                  <a:cubicBezTo>
                    <a:pt x="4864429" y="1534391"/>
                    <a:pt x="4821853" y="1522733"/>
                    <a:pt x="4931229" y="1534885"/>
                  </a:cubicBezTo>
                  <a:cubicBezTo>
                    <a:pt x="4945743" y="1549399"/>
                    <a:pt x="4955299" y="1571937"/>
                    <a:pt x="4974772" y="1578428"/>
                  </a:cubicBezTo>
                  <a:cubicBezTo>
                    <a:pt x="4985658" y="1582057"/>
                    <a:pt x="4996396" y="1586162"/>
                    <a:pt x="5007429" y="1589314"/>
                  </a:cubicBezTo>
                  <a:cubicBezTo>
                    <a:pt x="5103136" y="1616660"/>
                    <a:pt x="5005309" y="1584980"/>
                    <a:pt x="5083629" y="1611085"/>
                  </a:cubicBezTo>
                  <a:cubicBezTo>
                    <a:pt x="5098143" y="1625599"/>
                    <a:pt x="5120681" y="1635155"/>
                    <a:pt x="5127172" y="1654628"/>
                  </a:cubicBezTo>
                  <a:lnTo>
                    <a:pt x="5148943" y="1719943"/>
                  </a:lnTo>
                  <a:cubicBezTo>
                    <a:pt x="5145314" y="1730829"/>
                    <a:pt x="5145225" y="1743640"/>
                    <a:pt x="5138057" y="1752600"/>
                  </a:cubicBezTo>
                  <a:cubicBezTo>
                    <a:pt x="5129884" y="1762816"/>
                    <a:pt x="5115616" y="1766198"/>
                    <a:pt x="5105400" y="1774371"/>
                  </a:cubicBezTo>
                  <a:cubicBezTo>
                    <a:pt x="5097386" y="1780782"/>
                    <a:pt x="5090886" y="1788886"/>
                    <a:pt x="5083629" y="1796143"/>
                  </a:cubicBezTo>
                  <a:cubicBezTo>
                    <a:pt x="5080000" y="1807029"/>
                    <a:pt x="5077875" y="1818537"/>
                    <a:pt x="5072743" y="1828800"/>
                  </a:cubicBezTo>
                  <a:cubicBezTo>
                    <a:pt x="5059010" y="1856266"/>
                    <a:pt x="5049452" y="1862977"/>
                    <a:pt x="5029200" y="1883228"/>
                  </a:cubicBezTo>
                  <a:cubicBezTo>
                    <a:pt x="5014686" y="1879600"/>
                    <a:pt x="4999038" y="1879034"/>
                    <a:pt x="4985657" y="1872343"/>
                  </a:cubicBezTo>
                  <a:cubicBezTo>
                    <a:pt x="4961750" y="1860390"/>
                    <a:pt x="4953957" y="1820785"/>
                    <a:pt x="4974772" y="1883228"/>
                  </a:cubicBezTo>
                  <a:cubicBezTo>
                    <a:pt x="4971143" y="1897742"/>
                    <a:pt x="4968185" y="1912441"/>
                    <a:pt x="4963886" y="1926771"/>
                  </a:cubicBezTo>
                  <a:cubicBezTo>
                    <a:pt x="4957292" y="1948752"/>
                    <a:pt x="4942115" y="1992085"/>
                    <a:pt x="4942115" y="1992085"/>
                  </a:cubicBezTo>
                  <a:cubicBezTo>
                    <a:pt x="4945743" y="2021114"/>
                    <a:pt x="4953000" y="2049916"/>
                    <a:pt x="4953000" y="2079171"/>
                  </a:cubicBezTo>
                  <a:cubicBezTo>
                    <a:pt x="4953000" y="2117950"/>
                    <a:pt x="4914601" y="2137428"/>
                    <a:pt x="4887686" y="2155371"/>
                  </a:cubicBezTo>
                  <a:cubicBezTo>
                    <a:pt x="4884057" y="2166257"/>
                    <a:pt x="4882704" y="2178189"/>
                    <a:pt x="4876800" y="2188028"/>
                  </a:cubicBezTo>
                  <a:cubicBezTo>
                    <a:pt x="4871520" y="2196829"/>
                    <a:pt x="4858274" y="2200063"/>
                    <a:pt x="4855029" y="2209800"/>
                  </a:cubicBezTo>
                  <a:cubicBezTo>
                    <a:pt x="4846915" y="2234141"/>
                    <a:pt x="4848361" y="2260691"/>
                    <a:pt x="4844143" y="2286000"/>
                  </a:cubicBezTo>
                  <a:cubicBezTo>
                    <a:pt x="4833886" y="2347541"/>
                    <a:pt x="4832745" y="2341966"/>
                    <a:pt x="4811486" y="2405743"/>
                  </a:cubicBezTo>
                  <a:cubicBezTo>
                    <a:pt x="4800951" y="2437349"/>
                    <a:pt x="4801848" y="2444201"/>
                    <a:pt x="4778829" y="2471057"/>
                  </a:cubicBezTo>
                  <a:cubicBezTo>
                    <a:pt x="4765471" y="2486642"/>
                    <a:pt x="4735286" y="2514600"/>
                    <a:pt x="4735286" y="2514600"/>
                  </a:cubicBezTo>
                  <a:cubicBezTo>
                    <a:pt x="4731657" y="2525486"/>
                    <a:pt x="4735286" y="2543629"/>
                    <a:pt x="4724400" y="2547257"/>
                  </a:cubicBezTo>
                  <a:cubicBezTo>
                    <a:pt x="4714663" y="2550502"/>
                    <a:pt x="4712841" y="2526506"/>
                    <a:pt x="4702629" y="2525485"/>
                  </a:cubicBezTo>
                  <a:cubicBezTo>
                    <a:pt x="4666225" y="2521844"/>
                    <a:pt x="4610413" y="2537654"/>
                    <a:pt x="4572000" y="2547257"/>
                  </a:cubicBezTo>
                  <a:cubicBezTo>
                    <a:pt x="4568372" y="2565400"/>
                    <a:pt x="4570295" y="2585621"/>
                    <a:pt x="4561115" y="2601685"/>
                  </a:cubicBezTo>
                  <a:cubicBezTo>
                    <a:pt x="4548636" y="2623523"/>
                    <a:pt x="4514798" y="2624844"/>
                    <a:pt x="4495800" y="2634343"/>
                  </a:cubicBezTo>
                  <a:cubicBezTo>
                    <a:pt x="4484098" y="2640194"/>
                    <a:pt x="4474029" y="2648857"/>
                    <a:pt x="4463143" y="2656114"/>
                  </a:cubicBezTo>
                  <a:cubicBezTo>
                    <a:pt x="4455886" y="2667000"/>
                    <a:pt x="4449545" y="2678555"/>
                    <a:pt x="4441372" y="2688771"/>
                  </a:cubicBezTo>
                  <a:cubicBezTo>
                    <a:pt x="4434961" y="2696785"/>
                    <a:pt x="4424190" y="2701363"/>
                    <a:pt x="4419600" y="2710543"/>
                  </a:cubicBezTo>
                  <a:cubicBezTo>
                    <a:pt x="4419316" y="2711111"/>
                    <a:pt x="4403181" y="2781391"/>
                    <a:pt x="4397829" y="2786743"/>
                  </a:cubicBezTo>
                  <a:cubicBezTo>
                    <a:pt x="4389715" y="2794857"/>
                    <a:pt x="4376058" y="2794000"/>
                    <a:pt x="4365172" y="2797628"/>
                  </a:cubicBezTo>
                  <a:cubicBezTo>
                    <a:pt x="4357915" y="2804885"/>
                    <a:pt x="4349811" y="2811386"/>
                    <a:pt x="4343400" y="2819400"/>
                  </a:cubicBezTo>
                  <a:cubicBezTo>
                    <a:pt x="4335227" y="2829616"/>
                    <a:pt x="4331475" y="2843442"/>
                    <a:pt x="4321629" y="2852057"/>
                  </a:cubicBezTo>
                  <a:cubicBezTo>
                    <a:pt x="4301937" y="2869287"/>
                    <a:pt x="4274818" y="2877098"/>
                    <a:pt x="4256315" y="2895600"/>
                  </a:cubicBezTo>
                  <a:cubicBezTo>
                    <a:pt x="4249058" y="2902857"/>
                    <a:pt x="4243344" y="2912091"/>
                    <a:pt x="4234543" y="2917371"/>
                  </a:cubicBezTo>
                  <a:cubicBezTo>
                    <a:pt x="4224704" y="2923275"/>
                    <a:pt x="4212772" y="2924628"/>
                    <a:pt x="4201886" y="2928257"/>
                  </a:cubicBezTo>
                  <a:cubicBezTo>
                    <a:pt x="4194629" y="2939143"/>
                    <a:pt x="4188288" y="2950698"/>
                    <a:pt x="4180115" y="2960914"/>
                  </a:cubicBezTo>
                  <a:cubicBezTo>
                    <a:pt x="4173704" y="2968928"/>
                    <a:pt x="4162933" y="2973505"/>
                    <a:pt x="4158343" y="2982685"/>
                  </a:cubicBezTo>
                  <a:cubicBezTo>
                    <a:pt x="4148080" y="3003211"/>
                    <a:pt x="4143829" y="3026228"/>
                    <a:pt x="4136572" y="3048000"/>
                  </a:cubicBezTo>
                  <a:lnTo>
                    <a:pt x="4125686" y="3080657"/>
                  </a:lnTo>
                  <a:cubicBezTo>
                    <a:pt x="4122057" y="3091543"/>
                    <a:pt x="4121165" y="3103767"/>
                    <a:pt x="4114800" y="3113314"/>
                  </a:cubicBezTo>
                  <a:cubicBezTo>
                    <a:pt x="4086664" y="3155518"/>
                    <a:pt x="4097166" y="3133560"/>
                    <a:pt x="4082143" y="3178628"/>
                  </a:cubicBezTo>
                  <a:cubicBezTo>
                    <a:pt x="4120143" y="3216628"/>
                    <a:pt x="4094178" y="3203645"/>
                    <a:pt x="4169229" y="3178628"/>
                  </a:cubicBezTo>
                  <a:lnTo>
                    <a:pt x="4201886" y="3167743"/>
                  </a:lnTo>
                  <a:lnTo>
                    <a:pt x="4234543" y="3156857"/>
                  </a:lnTo>
                  <a:cubicBezTo>
                    <a:pt x="4241800" y="3149600"/>
                    <a:pt x="4247514" y="3140365"/>
                    <a:pt x="4256315" y="3135085"/>
                  </a:cubicBezTo>
                  <a:cubicBezTo>
                    <a:pt x="4266154" y="3129182"/>
                    <a:pt x="4277840" y="3126983"/>
                    <a:pt x="4288972" y="3124200"/>
                  </a:cubicBezTo>
                  <a:cubicBezTo>
                    <a:pt x="4306922" y="3119713"/>
                    <a:pt x="4325339" y="3117328"/>
                    <a:pt x="4343400" y="3113314"/>
                  </a:cubicBezTo>
                  <a:cubicBezTo>
                    <a:pt x="4358005" y="3110068"/>
                    <a:pt x="4372429" y="3106057"/>
                    <a:pt x="4386943" y="3102428"/>
                  </a:cubicBezTo>
                  <a:cubicBezTo>
                    <a:pt x="4397829" y="3106057"/>
                    <a:pt x="4414468" y="3103051"/>
                    <a:pt x="4419600" y="3113314"/>
                  </a:cubicBezTo>
                  <a:cubicBezTo>
                    <a:pt x="4424732" y="3123577"/>
                    <a:pt x="4411867" y="3134938"/>
                    <a:pt x="4408715" y="3145971"/>
                  </a:cubicBezTo>
                  <a:cubicBezTo>
                    <a:pt x="4381386" y="3241625"/>
                    <a:pt x="4413037" y="3143891"/>
                    <a:pt x="4386943" y="3222171"/>
                  </a:cubicBezTo>
                  <a:cubicBezTo>
                    <a:pt x="4392208" y="3253759"/>
                    <a:pt x="4385621" y="3292267"/>
                    <a:pt x="4419600" y="3309257"/>
                  </a:cubicBezTo>
                  <a:cubicBezTo>
                    <a:pt x="4440126" y="3319520"/>
                    <a:pt x="4484915" y="3331028"/>
                    <a:pt x="4484915" y="3331028"/>
                  </a:cubicBezTo>
                  <a:cubicBezTo>
                    <a:pt x="4470010" y="3375741"/>
                    <a:pt x="4469599" y="3396068"/>
                    <a:pt x="4441372" y="3429000"/>
                  </a:cubicBezTo>
                  <a:cubicBezTo>
                    <a:pt x="4428014" y="3444585"/>
                    <a:pt x="4412343" y="3458029"/>
                    <a:pt x="4397829" y="3472543"/>
                  </a:cubicBezTo>
                  <a:cubicBezTo>
                    <a:pt x="4390572" y="3479800"/>
                    <a:pt x="4381750" y="3485774"/>
                    <a:pt x="4376057" y="3494314"/>
                  </a:cubicBezTo>
                  <a:lnTo>
                    <a:pt x="4354286" y="3526971"/>
                  </a:lnTo>
                  <a:cubicBezTo>
                    <a:pt x="4365172" y="3530600"/>
                    <a:pt x="4375468" y="3537857"/>
                    <a:pt x="4386943" y="3537857"/>
                  </a:cubicBezTo>
                  <a:cubicBezTo>
                    <a:pt x="4425648" y="3537857"/>
                    <a:pt x="4428066" y="3501571"/>
                    <a:pt x="4408715" y="3559628"/>
                  </a:cubicBezTo>
                  <a:cubicBezTo>
                    <a:pt x="4425168" y="3625443"/>
                    <a:pt x="4414866" y="3588965"/>
                    <a:pt x="4441372" y="3668485"/>
                  </a:cubicBezTo>
                  <a:lnTo>
                    <a:pt x="4452257" y="3701143"/>
                  </a:lnTo>
                  <a:lnTo>
                    <a:pt x="4463143" y="3733800"/>
                  </a:lnTo>
                  <a:cubicBezTo>
                    <a:pt x="4459514" y="3744686"/>
                    <a:pt x="4454507" y="3755205"/>
                    <a:pt x="4452257" y="3766457"/>
                  </a:cubicBezTo>
                  <a:cubicBezTo>
                    <a:pt x="4447225" y="3791617"/>
                    <a:pt x="4451989" y="3819299"/>
                    <a:pt x="4441372" y="3842657"/>
                  </a:cubicBezTo>
                  <a:cubicBezTo>
                    <a:pt x="4432878" y="3861344"/>
                    <a:pt x="4414908" y="3874814"/>
                    <a:pt x="4397829" y="3886200"/>
                  </a:cubicBezTo>
                  <a:cubicBezTo>
                    <a:pt x="4386943" y="3893457"/>
                    <a:pt x="4376874" y="3902120"/>
                    <a:pt x="4365172" y="3907971"/>
                  </a:cubicBezTo>
                  <a:cubicBezTo>
                    <a:pt x="4334772" y="3923171"/>
                    <a:pt x="4284400" y="3925731"/>
                    <a:pt x="4256315" y="3929743"/>
                  </a:cubicBezTo>
                  <a:cubicBezTo>
                    <a:pt x="4249058" y="3937000"/>
                    <a:pt x="4231298" y="3941777"/>
                    <a:pt x="4234543" y="3951514"/>
                  </a:cubicBezTo>
                  <a:cubicBezTo>
                    <a:pt x="4238171" y="3962400"/>
                    <a:pt x="4259086" y="3954286"/>
                    <a:pt x="4267200" y="3962400"/>
                  </a:cubicBezTo>
                  <a:cubicBezTo>
                    <a:pt x="4275314" y="3970514"/>
                    <a:pt x="4274934" y="3984024"/>
                    <a:pt x="4278086" y="3995057"/>
                  </a:cubicBezTo>
                  <a:cubicBezTo>
                    <a:pt x="4282196" y="4009442"/>
                    <a:pt x="4284862" y="4024215"/>
                    <a:pt x="4288972" y="4038600"/>
                  </a:cubicBezTo>
                  <a:cubicBezTo>
                    <a:pt x="4295180" y="4060327"/>
                    <a:pt x="4298829" y="4081628"/>
                    <a:pt x="4321629" y="4093028"/>
                  </a:cubicBezTo>
                  <a:cubicBezTo>
                    <a:pt x="4342155" y="4103291"/>
                    <a:pt x="4386943" y="4114800"/>
                    <a:pt x="4386943" y="4114800"/>
                  </a:cubicBezTo>
                  <a:cubicBezTo>
                    <a:pt x="4390572" y="4125686"/>
                    <a:pt x="4402349" y="4136910"/>
                    <a:pt x="4397829" y="4147457"/>
                  </a:cubicBezTo>
                  <a:cubicBezTo>
                    <a:pt x="4389743" y="4166324"/>
                    <a:pt x="4365672" y="4173921"/>
                    <a:pt x="4354286" y="4191000"/>
                  </a:cubicBezTo>
                  <a:cubicBezTo>
                    <a:pt x="4326822" y="4232197"/>
                    <a:pt x="4341766" y="4214406"/>
                    <a:pt x="4310743" y="4245428"/>
                  </a:cubicBezTo>
                  <a:cubicBezTo>
                    <a:pt x="4303486" y="4267200"/>
                    <a:pt x="4296229" y="4332515"/>
                    <a:pt x="4288972" y="4310743"/>
                  </a:cubicBezTo>
                  <a:lnTo>
                    <a:pt x="4267200" y="4245428"/>
                  </a:lnTo>
                  <a:cubicBezTo>
                    <a:pt x="4256314" y="4249057"/>
                    <a:pt x="4237326" y="4245182"/>
                    <a:pt x="4234543" y="4256314"/>
                  </a:cubicBezTo>
                  <a:cubicBezTo>
                    <a:pt x="4228320" y="4281206"/>
                    <a:pt x="4239660" y="4307513"/>
                    <a:pt x="4245429" y="4332514"/>
                  </a:cubicBezTo>
                  <a:cubicBezTo>
                    <a:pt x="4256196" y="4379172"/>
                    <a:pt x="4257345" y="4394299"/>
                    <a:pt x="4288972" y="4419600"/>
                  </a:cubicBezTo>
                  <a:cubicBezTo>
                    <a:pt x="4325936" y="4449171"/>
                    <a:pt x="4335158" y="4445881"/>
                    <a:pt x="4386943" y="4463143"/>
                  </a:cubicBezTo>
                  <a:lnTo>
                    <a:pt x="4419600" y="4474028"/>
                  </a:lnTo>
                  <a:cubicBezTo>
                    <a:pt x="4426857" y="4481285"/>
                    <a:pt x="4436092" y="4486999"/>
                    <a:pt x="4441372" y="4495800"/>
                  </a:cubicBezTo>
                  <a:cubicBezTo>
                    <a:pt x="4447275" y="4505639"/>
                    <a:pt x="4447125" y="4518194"/>
                    <a:pt x="4452257" y="4528457"/>
                  </a:cubicBezTo>
                  <a:cubicBezTo>
                    <a:pt x="4462952" y="4549846"/>
                    <a:pt x="4481478" y="4576010"/>
                    <a:pt x="4506686" y="4582885"/>
                  </a:cubicBezTo>
                  <a:cubicBezTo>
                    <a:pt x="4534910" y="4590582"/>
                    <a:pt x="4564743" y="4590142"/>
                    <a:pt x="4593772" y="4593771"/>
                  </a:cubicBezTo>
                  <a:cubicBezTo>
                    <a:pt x="4597400" y="4604657"/>
                    <a:pt x="4606907" y="4615176"/>
                    <a:pt x="4604657" y="4626428"/>
                  </a:cubicBezTo>
                  <a:cubicBezTo>
                    <a:pt x="4602644" y="4636492"/>
                    <a:pt x="4589297" y="4640186"/>
                    <a:pt x="4582886" y="4648200"/>
                  </a:cubicBezTo>
                  <a:cubicBezTo>
                    <a:pt x="4547077" y="4692962"/>
                    <a:pt x="4580256" y="4674477"/>
                    <a:pt x="4528457" y="4691743"/>
                  </a:cubicBezTo>
                  <a:cubicBezTo>
                    <a:pt x="4450875" y="4769325"/>
                    <a:pt x="4538926" y="4685543"/>
                    <a:pt x="4463143" y="4746171"/>
                  </a:cubicBezTo>
                  <a:cubicBezTo>
                    <a:pt x="4455129" y="4752582"/>
                    <a:pt x="4449583" y="4761785"/>
                    <a:pt x="4441372" y="4767943"/>
                  </a:cubicBezTo>
                  <a:cubicBezTo>
                    <a:pt x="4420439" y="4783643"/>
                    <a:pt x="4397829" y="4796971"/>
                    <a:pt x="4376057" y="4811485"/>
                  </a:cubicBezTo>
                  <a:lnTo>
                    <a:pt x="4343400" y="4833257"/>
                  </a:lnTo>
                  <a:cubicBezTo>
                    <a:pt x="4332514" y="4840514"/>
                    <a:pt x="4319994" y="4845777"/>
                    <a:pt x="4310743" y="4855028"/>
                  </a:cubicBezTo>
                  <a:cubicBezTo>
                    <a:pt x="4303486" y="4862285"/>
                    <a:pt x="4297773" y="4871520"/>
                    <a:pt x="4288972" y="4876800"/>
                  </a:cubicBezTo>
                  <a:cubicBezTo>
                    <a:pt x="4279133" y="4882704"/>
                    <a:pt x="4267201" y="4884057"/>
                    <a:pt x="4256315" y="4887685"/>
                  </a:cubicBezTo>
                  <a:cubicBezTo>
                    <a:pt x="4182200" y="4961800"/>
                    <a:pt x="4298012" y="4848835"/>
                    <a:pt x="4201886" y="4931228"/>
                  </a:cubicBezTo>
                  <a:cubicBezTo>
                    <a:pt x="4186301" y="4944586"/>
                    <a:pt x="4172857" y="4960257"/>
                    <a:pt x="4158343" y="4974771"/>
                  </a:cubicBezTo>
                  <a:lnTo>
                    <a:pt x="4136572" y="4996543"/>
                  </a:lnTo>
                  <a:cubicBezTo>
                    <a:pt x="4129315" y="5003800"/>
                    <a:pt x="4120493" y="5009774"/>
                    <a:pt x="4114800" y="5018314"/>
                  </a:cubicBezTo>
                  <a:cubicBezTo>
                    <a:pt x="4107543" y="5029200"/>
                    <a:pt x="4102280" y="5041720"/>
                    <a:pt x="4093029" y="5050971"/>
                  </a:cubicBezTo>
                  <a:cubicBezTo>
                    <a:pt x="4071926" y="5072075"/>
                    <a:pt x="4054277" y="5074774"/>
                    <a:pt x="4027715" y="5083628"/>
                  </a:cubicBezTo>
                  <a:cubicBezTo>
                    <a:pt x="3986188" y="5125155"/>
                    <a:pt x="4029275" y="5094514"/>
                    <a:pt x="3962400" y="5094514"/>
                  </a:cubicBezTo>
                  <a:cubicBezTo>
                    <a:pt x="3933146" y="5094514"/>
                    <a:pt x="3904343" y="5101771"/>
                    <a:pt x="3875315" y="5105400"/>
                  </a:cubicBezTo>
                  <a:cubicBezTo>
                    <a:pt x="3857172" y="5101771"/>
                    <a:pt x="3837730" y="5102170"/>
                    <a:pt x="3820886" y="5094514"/>
                  </a:cubicBezTo>
                  <a:cubicBezTo>
                    <a:pt x="3797065" y="5083686"/>
                    <a:pt x="3780395" y="5059245"/>
                    <a:pt x="3755572" y="5050971"/>
                  </a:cubicBezTo>
                  <a:lnTo>
                    <a:pt x="3690257" y="5029200"/>
                  </a:lnTo>
                  <a:lnTo>
                    <a:pt x="3624943" y="5007428"/>
                  </a:lnTo>
                  <a:lnTo>
                    <a:pt x="3592286" y="4996543"/>
                  </a:lnTo>
                  <a:cubicBezTo>
                    <a:pt x="3585029" y="4985657"/>
                    <a:pt x="3576366" y="4975587"/>
                    <a:pt x="3570515" y="4963885"/>
                  </a:cubicBezTo>
                  <a:cubicBezTo>
                    <a:pt x="3565383" y="4953622"/>
                    <a:pt x="3565533" y="4941067"/>
                    <a:pt x="3559629" y="4931228"/>
                  </a:cubicBezTo>
                  <a:cubicBezTo>
                    <a:pt x="3545479" y="4907645"/>
                    <a:pt x="3530000" y="4905657"/>
                    <a:pt x="3505200" y="4898571"/>
                  </a:cubicBezTo>
                  <a:cubicBezTo>
                    <a:pt x="3449259" y="4882587"/>
                    <a:pt x="3445251" y="4885634"/>
                    <a:pt x="3374572" y="4876800"/>
                  </a:cubicBezTo>
                  <a:cubicBezTo>
                    <a:pt x="3367315" y="4869543"/>
                    <a:pt x="3359211" y="4863042"/>
                    <a:pt x="3352800" y="4855028"/>
                  </a:cubicBezTo>
                  <a:cubicBezTo>
                    <a:pt x="3344627" y="4844812"/>
                    <a:pt x="3344011" y="4823994"/>
                    <a:pt x="3331029" y="4822371"/>
                  </a:cubicBezTo>
                  <a:cubicBezTo>
                    <a:pt x="3308257" y="4819525"/>
                    <a:pt x="3287486" y="4836886"/>
                    <a:pt x="3265715" y="4844143"/>
                  </a:cubicBezTo>
                  <a:lnTo>
                    <a:pt x="3233057" y="4855028"/>
                  </a:lnTo>
                  <a:lnTo>
                    <a:pt x="3200400" y="4865914"/>
                  </a:lnTo>
                  <a:cubicBezTo>
                    <a:pt x="3089749" y="4843783"/>
                    <a:pt x="3191414" y="4866457"/>
                    <a:pt x="3113315" y="4844143"/>
                  </a:cubicBezTo>
                  <a:cubicBezTo>
                    <a:pt x="3086692" y="4836537"/>
                    <a:pt x="3023859" y="4824419"/>
                    <a:pt x="3004457" y="4811485"/>
                  </a:cubicBezTo>
                  <a:lnTo>
                    <a:pt x="2971800" y="4789714"/>
                  </a:lnTo>
                  <a:lnTo>
                    <a:pt x="2950029" y="4724400"/>
                  </a:lnTo>
                  <a:cubicBezTo>
                    <a:pt x="2946400" y="4713514"/>
                    <a:pt x="2950029" y="4695372"/>
                    <a:pt x="2939143" y="4691743"/>
                  </a:cubicBezTo>
                  <a:lnTo>
                    <a:pt x="2906486" y="4680857"/>
                  </a:lnTo>
                  <a:cubicBezTo>
                    <a:pt x="2827767" y="4689604"/>
                    <a:pt x="2795779" y="4688731"/>
                    <a:pt x="2721429" y="4713514"/>
                  </a:cubicBezTo>
                  <a:lnTo>
                    <a:pt x="2656115" y="4735285"/>
                  </a:lnTo>
                  <a:cubicBezTo>
                    <a:pt x="2648858" y="4742542"/>
                    <a:pt x="2643523" y="4752467"/>
                    <a:pt x="2634343" y="4757057"/>
                  </a:cubicBezTo>
                  <a:cubicBezTo>
                    <a:pt x="2613817" y="4767320"/>
                    <a:pt x="2569029" y="4778828"/>
                    <a:pt x="2569029" y="4778828"/>
                  </a:cubicBezTo>
                  <a:cubicBezTo>
                    <a:pt x="2513861" y="4833996"/>
                    <a:pt x="2585259" y="4769089"/>
                    <a:pt x="2514600" y="4811485"/>
                  </a:cubicBezTo>
                  <a:cubicBezTo>
                    <a:pt x="2505799" y="4816765"/>
                    <a:pt x="2500843" y="4826846"/>
                    <a:pt x="2492829" y="4833257"/>
                  </a:cubicBezTo>
                  <a:cubicBezTo>
                    <a:pt x="2461394" y="4858405"/>
                    <a:pt x="2461765" y="4847594"/>
                    <a:pt x="2438400" y="4876800"/>
                  </a:cubicBezTo>
                  <a:cubicBezTo>
                    <a:pt x="2430227" y="4887016"/>
                    <a:pt x="2421942" y="4897502"/>
                    <a:pt x="2416629" y="4909457"/>
                  </a:cubicBezTo>
                  <a:cubicBezTo>
                    <a:pt x="2407308" y="4930428"/>
                    <a:pt x="2394857" y="4974771"/>
                    <a:pt x="2394857" y="4974771"/>
                  </a:cubicBezTo>
                  <a:cubicBezTo>
                    <a:pt x="2398486" y="4989285"/>
                    <a:pt x="2397814" y="5005627"/>
                    <a:pt x="2405743" y="5018314"/>
                  </a:cubicBezTo>
                  <a:cubicBezTo>
                    <a:pt x="2416622" y="5035720"/>
                    <a:pt x="2437900" y="5044778"/>
                    <a:pt x="2449286" y="5061857"/>
                  </a:cubicBezTo>
                  <a:cubicBezTo>
                    <a:pt x="2477422" y="5104061"/>
                    <a:pt x="2466920" y="5082103"/>
                    <a:pt x="2481943" y="5127171"/>
                  </a:cubicBezTo>
                  <a:cubicBezTo>
                    <a:pt x="2473381" y="5152857"/>
                    <a:pt x="2474189" y="5166658"/>
                    <a:pt x="2449286" y="5181600"/>
                  </a:cubicBezTo>
                  <a:cubicBezTo>
                    <a:pt x="2439447" y="5187504"/>
                    <a:pt x="2427515" y="5188857"/>
                    <a:pt x="2416629" y="5192485"/>
                  </a:cubicBezTo>
                  <a:cubicBezTo>
                    <a:pt x="2398533" y="5210581"/>
                    <a:pt x="2386919" y="5225042"/>
                    <a:pt x="2362200" y="5236028"/>
                  </a:cubicBezTo>
                  <a:cubicBezTo>
                    <a:pt x="2315623" y="5256729"/>
                    <a:pt x="2297682" y="5256017"/>
                    <a:pt x="2253343" y="5268685"/>
                  </a:cubicBezTo>
                  <a:cubicBezTo>
                    <a:pt x="2242310" y="5271837"/>
                    <a:pt x="2231572" y="5275942"/>
                    <a:pt x="2220686" y="5279571"/>
                  </a:cubicBezTo>
                  <a:cubicBezTo>
                    <a:pt x="2140599" y="5263553"/>
                    <a:pt x="2176520" y="5284080"/>
                    <a:pt x="2122715" y="5203371"/>
                  </a:cubicBezTo>
                  <a:lnTo>
                    <a:pt x="2057400" y="5181600"/>
                  </a:lnTo>
                  <a:cubicBezTo>
                    <a:pt x="2021114" y="5185228"/>
                    <a:pt x="1984586" y="5186940"/>
                    <a:pt x="1948543" y="5192485"/>
                  </a:cubicBezTo>
                  <a:cubicBezTo>
                    <a:pt x="1937202" y="5194230"/>
                    <a:pt x="1927361" y="5203371"/>
                    <a:pt x="1915886" y="5203371"/>
                  </a:cubicBezTo>
                  <a:cubicBezTo>
                    <a:pt x="1904411" y="5203371"/>
                    <a:pt x="1894115" y="5196114"/>
                    <a:pt x="1883229" y="5192485"/>
                  </a:cubicBezTo>
                  <a:cubicBezTo>
                    <a:pt x="1875972" y="5185228"/>
                    <a:pt x="1866047" y="5179894"/>
                    <a:pt x="1861457" y="5170714"/>
                  </a:cubicBezTo>
                  <a:cubicBezTo>
                    <a:pt x="1851194" y="5150188"/>
                    <a:pt x="1839686" y="5105400"/>
                    <a:pt x="1839686" y="5105400"/>
                  </a:cubicBezTo>
                  <a:cubicBezTo>
                    <a:pt x="1837231" y="5090672"/>
                    <a:pt x="1826771" y="5017207"/>
                    <a:pt x="1817915" y="4996543"/>
                  </a:cubicBezTo>
                  <a:cubicBezTo>
                    <a:pt x="1812761" y="4984518"/>
                    <a:pt x="1803400" y="4974771"/>
                    <a:pt x="1796143" y="4963885"/>
                  </a:cubicBezTo>
                  <a:cubicBezTo>
                    <a:pt x="1763486" y="4967514"/>
                    <a:pt x="1731030" y="4974771"/>
                    <a:pt x="1698172" y="4974771"/>
                  </a:cubicBezTo>
                  <a:cubicBezTo>
                    <a:pt x="1671903" y="4974771"/>
                    <a:pt x="1636854" y="4961589"/>
                    <a:pt x="1611086" y="4953000"/>
                  </a:cubicBezTo>
                  <a:cubicBezTo>
                    <a:pt x="1601197" y="4938166"/>
                    <a:pt x="1584779" y="4908913"/>
                    <a:pt x="1567543" y="4898571"/>
                  </a:cubicBezTo>
                  <a:cubicBezTo>
                    <a:pt x="1557704" y="4892667"/>
                    <a:pt x="1545149" y="4892817"/>
                    <a:pt x="1534886" y="4887685"/>
                  </a:cubicBezTo>
                  <a:cubicBezTo>
                    <a:pt x="1450477" y="4845481"/>
                    <a:pt x="1551656" y="4882390"/>
                    <a:pt x="1469572" y="4855028"/>
                  </a:cubicBezTo>
                  <a:cubicBezTo>
                    <a:pt x="1440543" y="4858657"/>
                    <a:pt x="1411091" y="4859784"/>
                    <a:pt x="1382486" y="4865914"/>
                  </a:cubicBezTo>
                  <a:cubicBezTo>
                    <a:pt x="1360046" y="4870722"/>
                    <a:pt x="1317172" y="4887685"/>
                    <a:pt x="1317172" y="4887685"/>
                  </a:cubicBezTo>
                  <a:cubicBezTo>
                    <a:pt x="1292081" y="4883504"/>
                    <a:pt x="1246001" y="4879314"/>
                    <a:pt x="1219200" y="4865914"/>
                  </a:cubicBezTo>
                  <a:cubicBezTo>
                    <a:pt x="1207498" y="4860063"/>
                    <a:pt x="1196759" y="4852316"/>
                    <a:pt x="1186543" y="4844143"/>
                  </a:cubicBezTo>
                  <a:cubicBezTo>
                    <a:pt x="1178529" y="4837732"/>
                    <a:pt x="1173573" y="4827652"/>
                    <a:pt x="1164772" y="4822371"/>
                  </a:cubicBezTo>
                  <a:cubicBezTo>
                    <a:pt x="1154933" y="4816467"/>
                    <a:pt x="1142378" y="4816617"/>
                    <a:pt x="1132115" y="4811485"/>
                  </a:cubicBezTo>
                  <a:cubicBezTo>
                    <a:pt x="1120413" y="4805634"/>
                    <a:pt x="1111159" y="4795565"/>
                    <a:pt x="1099457" y="4789714"/>
                  </a:cubicBezTo>
                  <a:cubicBezTo>
                    <a:pt x="1089194" y="4784582"/>
                    <a:pt x="1077063" y="4783960"/>
                    <a:pt x="1066800" y="4778828"/>
                  </a:cubicBezTo>
                  <a:cubicBezTo>
                    <a:pt x="1055098" y="4772977"/>
                    <a:pt x="1044359" y="4765230"/>
                    <a:pt x="1034143" y="4757057"/>
                  </a:cubicBezTo>
                  <a:cubicBezTo>
                    <a:pt x="1026129" y="4750646"/>
                    <a:pt x="1021552" y="4739875"/>
                    <a:pt x="1012372" y="4735285"/>
                  </a:cubicBezTo>
                  <a:cubicBezTo>
                    <a:pt x="991846" y="4725022"/>
                    <a:pt x="968829" y="4720771"/>
                    <a:pt x="947057" y="4713514"/>
                  </a:cubicBezTo>
                  <a:lnTo>
                    <a:pt x="881743" y="4691743"/>
                  </a:lnTo>
                  <a:lnTo>
                    <a:pt x="849086" y="4680857"/>
                  </a:lnTo>
                  <a:lnTo>
                    <a:pt x="816429" y="4669971"/>
                  </a:lnTo>
                  <a:cubicBezTo>
                    <a:pt x="809172" y="4662714"/>
                    <a:pt x="799247" y="4657380"/>
                    <a:pt x="794657" y="4648200"/>
                  </a:cubicBezTo>
                  <a:cubicBezTo>
                    <a:pt x="784394" y="4627674"/>
                    <a:pt x="780143" y="4604657"/>
                    <a:pt x="772886" y="4582885"/>
                  </a:cubicBezTo>
                  <a:cubicBezTo>
                    <a:pt x="769257" y="4571999"/>
                    <a:pt x="771547" y="4556593"/>
                    <a:pt x="762000" y="4550228"/>
                  </a:cubicBezTo>
                  <a:cubicBezTo>
                    <a:pt x="751114" y="4542971"/>
                    <a:pt x="741298" y="4533770"/>
                    <a:pt x="729343" y="4528457"/>
                  </a:cubicBezTo>
                  <a:cubicBezTo>
                    <a:pt x="729318" y="4528446"/>
                    <a:pt x="647714" y="4501247"/>
                    <a:pt x="631372" y="4495800"/>
                  </a:cubicBezTo>
                  <a:cubicBezTo>
                    <a:pt x="620486" y="4492171"/>
                    <a:pt x="608262" y="4491279"/>
                    <a:pt x="598715" y="4484914"/>
                  </a:cubicBezTo>
                  <a:lnTo>
                    <a:pt x="533400" y="4441371"/>
                  </a:lnTo>
                  <a:cubicBezTo>
                    <a:pt x="515800" y="4388569"/>
                    <a:pt x="517765" y="4410690"/>
                    <a:pt x="533400" y="4332514"/>
                  </a:cubicBezTo>
                  <a:cubicBezTo>
                    <a:pt x="535650" y="4321262"/>
                    <a:pt x="538382" y="4309696"/>
                    <a:pt x="544286" y="4299857"/>
                  </a:cubicBezTo>
                  <a:cubicBezTo>
                    <a:pt x="549566" y="4291056"/>
                    <a:pt x="558800" y="4285342"/>
                    <a:pt x="566057" y="4278085"/>
                  </a:cubicBezTo>
                  <a:cubicBezTo>
                    <a:pt x="562429" y="4263571"/>
                    <a:pt x="566531" y="4244279"/>
                    <a:pt x="555172" y="4234543"/>
                  </a:cubicBezTo>
                  <a:cubicBezTo>
                    <a:pt x="537747" y="4219608"/>
                    <a:pt x="489857" y="4212771"/>
                    <a:pt x="489857" y="4212771"/>
                  </a:cubicBezTo>
                  <a:cubicBezTo>
                    <a:pt x="486229" y="4201885"/>
                    <a:pt x="477086" y="4191432"/>
                    <a:pt x="478972" y="4180114"/>
                  </a:cubicBezTo>
                  <a:cubicBezTo>
                    <a:pt x="481123" y="4167209"/>
                    <a:pt x="492570" y="4157673"/>
                    <a:pt x="500743" y="4147457"/>
                  </a:cubicBezTo>
                  <a:cubicBezTo>
                    <a:pt x="518470" y="4125298"/>
                    <a:pt x="530923" y="4120080"/>
                    <a:pt x="555172" y="4103914"/>
                  </a:cubicBezTo>
                  <a:cubicBezTo>
                    <a:pt x="562429" y="4093028"/>
                    <a:pt x="568770" y="4081473"/>
                    <a:pt x="576943" y="4071257"/>
                  </a:cubicBezTo>
                  <a:cubicBezTo>
                    <a:pt x="583354" y="4063243"/>
                    <a:pt x="592557" y="4057696"/>
                    <a:pt x="598715" y="4049485"/>
                  </a:cubicBezTo>
                  <a:cubicBezTo>
                    <a:pt x="614414" y="4028552"/>
                    <a:pt x="623755" y="4002673"/>
                    <a:pt x="642257" y="3984171"/>
                  </a:cubicBezTo>
                  <a:lnTo>
                    <a:pt x="685800" y="3940628"/>
                  </a:lnTo>
                  <a:cubicBezTo>
                    <a:pt x="690763" y="3925741"/>
                    <a:pt x="694116" y="3915533"/>
                    <a:pt x="696294" y="3908820"/>
                  </a:cubicBezTo>
                  <a:lnTo>
                    <a:pt x="698393" y="3902214"/>
                  </a:lnTo>
                  <a:lnTo>
                    <a:pt x="695914" y="3910788"/>
                  </a:lnTo>
                  <a:cubicBezTo>
                    <a:pt x="692082" y="3925174"/>
                    <a:pt x="690321" y="3938621"/>
                    <a:pt x="718457" y="3875314"/>
                  </a:cubicBezTo>
                  <a:cubicBezTo>
                    <a:pt x="727778" y="3854343"/>
                    <a:pt x="727499" y="3829095"/>
                    <a:pt x="740229" y="3810000"/>
                  </a:cubicBezTo>
                  <a:cubicBezTo>
                    <a:pt x="747486" y="3799114"/>
                    <a:pt x="756687" y="3789298"/>
                    <a:pt x="762000" y="3777343"/>
                  </a:cubicBezTo>
                  <a:cubicBezTo>
                    <a:pt x="771321" y="3756372"/>
                    <a:pt x="776515" y="3733800"/>
                    <a:pt x="783772" y="3712028"/>
                  </a:cubicBezTo>
                  <a:cubicBezTo>
                    <a:pt x="787401" y="3701142"/>
                    <a:pt x="786543" y="3687484"/>
                    <a:pt x="794657" y="3679371"/>
                  </a:cubicBezTo>
                  <a:lnTo>
                    <a:pt x="816429" y="3657600"/>
                  </a:lnTo>
                  <a:cubicBezTo>
                    <a:pt x="820058" y="3646714"/>
                    <a:pt x="824163" y="3635976"/>
                    <a:pt x="827315" y="3624943"/>
                  </a:cubicBezTo>
                  <a:cubicBezTo>
                    <a:pt x="831968" y="3608659"/>
                    <a:pt x="840383" y="3566149"/>
                    <a:pt x="849086" y="3548743"/>
                  </a:cubicBezTo>
                  <a:cubicBezTo>
                    <a:pt x="854937" y="3537041"/>
                    <a:pt x="865006" y="3527787"/>
                    <a:pt x="870857" y="3516085"/>
                  </a:cubicBezTo>
                  <a:cubicBezTo>
                    <a:pt x="875989" y="3505822"/>
                    <a:pt x="873629" y="3491542"/>
                    <a:pt x="881743" y="3483428"/>
                  </a:cubicBezTo>
                  <a:cubicBezTo>
                    <a:pt x="889857" y="3475314"/>
                    <a:pt x="903514" y="3476171"/>
                    <a:pt x="914400" y="3472543"/>
                  </a:cubicBezTo>
                  <a:cubicBezTo>
                    <a:pt x="932543" y="3418114"/>
                    <a:pt x="928915" y="3450770"/>
                    <a:pt x="903515" y="3374571"/>
                  </a:cubicBezTo>
                  <a:lnTo>
                    <a:pt x="892629" y="3341914"/>
                  </a:lnTo>
                  <a:lnTo>
                    <a:pt x="881743" y="3309257"/>
                  </a:lnTo>
                  <a:cubicBezTo>
                    <a:pt x="907533" y="3283467"/>
                    <a:pt x="934747" y="3259100"/>
                    <a:pt x="947057" y="3222171"/>
                  </a:cubicBezTo>
                  <a:lnTo>
                    <a:pt x="968829" y="3156857"/>
                  </a:lnTo>
                  <a:lnTo>
                    <a:pt x="990600" y="3091543"/>
                  </a:lnTo>
                  <a:lnTo>
                    <a:pt x="1001486" y="3058885"/>
                  </a:lnTo>
                  <a:cubicBezTo>
                    <a:pt x="1012372" y="3062514"/>
                    <a:pt x="1026029" y="3061657"/>
                    <a:pt x="1034143" y="3069771"/>
                  </a:cubicBezTo>
                  <a:cubicBezTo>
                    <a:pt x="1042257" y="3077885"/>
                    <a:pt x="1039125" y="3092589"/>
                    <a:pt x="1045029" y="3102428"/>
                  </a:cubicBezTo>
                  <a:cubicBezTo>
                    <a:pt x="1050309" y="3111229"/>
                    <a:pt x="1060389" y="3116186"/>
                    <a:pt x="1066800" y="3124200"/>
                  </a:cubicBezTo>
                  <a:cubicBezTo>
                    <a:pt x="1102609" y="3168962"/>
                    <a:pt x="1069431" y="3150477"/>
                    <a:pt x="1121229" y="3167743"/>
                  </a:cubicBezTo>
                  <a:cubicBezTo>
                    <a:pt x="1132115" y="3164114"/>
                    <a:pt x="1144047" y="3162761"/>
                    <a:pt x="1153886" y="3156857"/>
                  </a:cubicBezTo>
                  <a:cubicBezTo>
                    <a:pt x="1178789" y="3141915"/>
                    <a:pt x="1177981" y="3128114"/>
                    <a:pt x="1186543" y="3102428"/>
                  </a:cubicBezTo>
                  <a:cubicBezTo>
                    <a:pt x="1179286" y="3091542"/>
                    <a:pt x="1170623" y="3081473"/>
                    <a:pt x="1164772" y="3069771"/>
                  </a:cubicBezTo>
                  <a:cubicBezTo>
                    <a:pt x="1137946" y="3016118"/>
                    <a:pt x="1173708" y="3056449"/>
                    <a:pt x="1132115" y="3004457"/>
                  </a:cubicBezTo>
                  <a:cubicBezTo>
                    <a:pt x="1125704" y="2996443"/>
                    <a:pt x="1118554" y="2988843"/>
                    <a:pt x="1110343" y="2982685"/>
                  </a:cubicBezTo>
                  <a:cubicBezTo>
                    <a:pt x="1075518" y="2956566"/>
                    <a:pt x="1048222" y="2948578"/>
                    <a:pt x="1023257" y="2917371"/>
                  </a:cubicBezTo>
                  <a:cubicBezTo>
                    <a:pt x="1015084" y="2907155"/>
                    <a:pt x="1006799" y="2896669"/>
                    <a:pt x="1001486" y="2884714"/>
                  </a:cubicBezTo>
                  <a:cubicBezTo>
                    <a:pt x="992166" y="2863743"/>
                    <a:pt x="979715" y="2819400"/>
                    <a:pt x="979715" y="2819400"/>
                  </a:cubicBezTo>
                  <a:cubicBezTo>
                    <a:pt x="983343" y="2794000"/>
                    <a:pt x="986699" y="2768559"/>
                    <a:pt x="990600" y="2743200"/>
                  </a:cubicBezTo>
                  <a:cubicBezTo>
                    <a:pt x="993956" y="2721385"/>
                    <a:pt x="990535" y="2697049"/>
                    <a:pt x="1001486" y="2677885"/>
                  </a:cubicBezTo>
                  <a:cubicBezTo>
                    <a:pt x="1007179" y="2667922"/>
                    <a:pt x="1023257" y="2670628"/>
                    <a:pt x="1034143" y="2667000"/>
                  </a:cubicBezTo>
                  <a:cubicBezTo>
                    <a:pt x="1037772" y="2688771"/>
                    <a:pt x="1041081" y="2710598"/>
                    <a:pt x="1045029" y="2732314"/>
                  </a:cubicBezTo>
                  <a:cubicBezTo>
                    <a:pt x="1048339" y="2750518"/>
                    <a:pt x="1042832" y="2773660"/>
                    <a:pt x="1055915" y="2786743"/>
                  </a:cubicBezTo>
                  <a:cubicBezTo>
                    <a:pt x="1072142" y="2802970"/>
                    <a:pt x="1121229" y="2808514"/>
                    <a:pt x="1121229" y="2808514"/>
                  </a:cubicBezTo>
                  <a:cubicBezTo>
                    <a:pt x="1132115" y="2804885"/>
                    <a:pt x="1143623" y="2802760"/>
                    <a:pt x="1153886" y="2797628"/>
                  </a:cubicBezTo>
                  <a:cubicBezTo>
                    <a:pt x="1181351" y="2783895"/>
                    <a:pt x="1188064" y="2774336"/>
                    <a:pt x="1208315" y="2754085"/>
                  </a:cubicBezTo>
                  <a:cubicBezTo>
                    <a:pt x="1201058" y="2746828"/>
                    <a:pt x="1191824" y="2741115"/>
                    <a:pt x="1186543" y="2732314"/>
                  </a:cubicBezTo>
                  <a:cubicBezTo>
                    <a:pt x="1180639" y="2722475"/>
                    <a:pt x="1183771" y="2707771"/>
                    <a:pt x="1175657" y="2699657"/>
                  </a:cubicBezTo>
                  <a:cubicBezTo>
                    <a:pt x="1167543" y="2691543"/>
                    <a:pt x="1153263" y="2693903"/>
                    <a:pt x="1143000" y="2688771"/>
                  </a:cubicBezTo>
                  <a:cubicBezTo>
                    <a:pt x="1131298" y="2682920"/>
                    <a:pt x="1121229" y="2674257"/>
                    <a:pt x="1110343" y="2667000"/>
                  </a:cubicBezTo>
                  <a:cubicBezTo>
                    <a:pt x="1106714" y="2656114"/>
                    <a:pt x="1099457" y="2645818"/>
                    <a:pt x="1099457" y="2634343"/>
                  </a:cubicBezTo>
                  <a:cubicBezTo>
                    <a:pt x="1099457" y="2606079"/>
                    <a:pt x="1114868" y="2597160"/>
                    <a:pt x="1132115" y="2579914"/>
                  </a:cubicBezTo>
                  <a:cubicBezTo>
                    <a:pt x="1135743" y="2569028"/>
                    <a:pt x="1151114" y="2555371"/>
                    <a:pt x="1143000" y="2547257"/>
                  </a:cubicBezTo>
                  <a:cubicBezTo>
                    <a:pt x="1126773" y="2531030"/>
                    <a:pt x="1099457" y="2532742"/>
                    <a:pt x="1077686" y="2525485"/>
                  </a:cubicBezTo>
                  <a:cubicBezTo>
                    <a:pt x="1077681" y="2525483"/>
                    <a:pt x="1012376" y="2503717"/>
                    <a:pt x="1012372" y="2503714"/>
                  </a:cubicBezTo>
                  <a:cubicBezTo>
                    <a:pt x="971175" y="2476250"/>
                    <a:pt x="988966" y="2491194"/>
                    <a:pt x="957943" y="2460171"/>
                  </a:cubicBezTo>
                  <a:lnTo>
                    <a:pt x="870857" y="2198914"/>
                  </a:lnTo>
                  <a:lnTo>
                    <a:pt x="838200" y="2100943"/>
                  </a:lnTo>
                  <a:lnTo>
                    <a:pt x="827315" y="2068285"/>
                  </a:lnTo>
                  <a:cubicBezTo>
                    <a:pt x="856027" y="2025216"/>
                    <a:pt x="896414" y="2008177"/>
                    <a:pt x="849086" y="1970314"/>
                  </a:cubicBezTo>
                  <a:cubicBezTo>
                    <a:pt x="840126" y="1963146"/>
                    <a:pt x="827315" y="1963057"/>
                    <a:pt x="816429" y="1959428"/>
                  </a:cubicBezTo>
                  <a:cubicBezTo>
                    <a:pt x="809172" y="1952171"/>
                    <a:pt x="796344" y="1947781"/>
                    <a:pt x="794657" y="1937657"/>
                  </a:cubicBezTo>
                  <a:cubicBezTo>
                    <a:pt x="793138" y="1928544"/>
                    <a:pt x="812460" y="1873363"/>
                    <a:pt x="816429" y="1861457"/>
                  </a:cubicBezTo>
                  <a:cubicBezTo>
                    <a:pt x="809172" y="1854200"/>
                    <a:pt x="803837" y="1844275"/>
                    <a:pt x="794657" y="1839685"/>
                  </a:cubicBezTo>
                  <a:cubicBezTo>
                    <a:pt x="774131" y="1829422"/>
                    <a:pt x="729343" y="1817914"/>
                    <a:pt x="729343" y="1817914"/>
                  </a:cubicBezTo>
                  <a:cubicBezTo>
                    <a:pt x="703944" y="1741714"/>
                    <a:pt x="700315" y="1774371"/>
                    <a:pt x="718457" y="1719943"/>
                  </a:cubicBezTo>
                  <a:cubicBezTo>
                    <a:pt x="698206" y="1699691"/>
                    <a:pt x="691495" y="1690133"/>
                    <a:pt x="664029" y="1676400"/>
                  </a:cubicBezTo>
                  <a:cubicBezTo>
                    <a:pt x="653766" y="1671268"/>
                    <a:pt x="642258" y="1669143"/>
                    <a:pt x="631372" y="1665514"/>
                  </a:cubicBezTo>
                  <a:lnTo>
                    <a:pt x="609600" y="1600200"/>
                  </a:lnTo>
                  <a:cubicBezTo>
                    <a:pt x="605971" y="1589314"/>
                    <a:pt x="609847" y="1570326"/>
                    <a:pt x="598715" y="1567543"/>
                  </a:cubicBezTo>
                  <a:lnTo>
                    <a:pt x="555172" y="1556657"/>
                  </a:lnTo>
                  <a:cubicBezTo>
                    <a:pt x="537029" y="1560286"/>
                    <a:pt x="519245" y="1567543"/>
                    <a:pt x="500743" y="1567543"/>
                  </a:cubicBezTo>
                  <a:cubicBezTo>
                    <a:pt x="457201" y="1567543"/>
                    <a:pt x="471714" y="1553028"/>
                    <a:pt x="457200" y="1524000"/>
                  </a:cubicBezTo>
                  <a:cubicBezTo>
                    <a:pt x="430560" y="1470720"/>
                    <a:pt x="444034" y="1510074"/>
                    <a:pt x="413657" y="1469571"/>
                  </a:cubicBezTo>
                  <a:cubicBezTo>
                    <a:pt x="397958" y="1448638"/>
                    <a:pt x="391886" y="1418771"/>
                    <a:pt x="370115" y="1404257"/>
                  </a:cubicBezTo>
                  <a:cubicBezTo>
                    <a:pt x="359229" y="1397000"/>
                    <a:pt x="349413" y="1387799"/>
                    <a:pt x="337457" y="1382485"/>
                  </a:cubicBezTo>
                  <a:cubicBezTo>
                    <a:pt x="271474" y="1353159"/>
                    <a:pt x="275285" y="1365040"/>
                    <a:pt x="206829" y="1349828"/>
                  </a:cubicBezTo>
                  <a:cubicBezTo>
                    <a:pt x="195628" y="1347339"/>
                    <a:pt x="185058" y="1342571"/>
                    <a:pt x="174172" y="1338943"/>
                  </a:cubicBezTo>
                  <a:cubicBezTo>
                    <a:pt x="170543" y="1328057"/>
                    <a:pt x="168418" y="1316548"/>
                    <a:pt x="163286" y="1306285"/>
                  </a:cubicBezTo>
                  <a:cubicBezTo>
                    <a:pt x="157435" y="1294583"/>
                    <a:pt x="145274" y="1286159"/>
                    <a:pt x="141515" y="1273628"/>
                  </a:cubicBezTo>
                  <a:cubicBezTo>
                    <a:pt x="134142" y="1249052"/>
                    <a:pt x="138743" y="1221769"/>
                    <a:pt x="130629" y="1197428"/>
                  </a:cubicBezTo>
                  <a:cubicBezTo>
                    <a:pt x="122124" y="1171915"/>
                    <a:pt x="94689" y="1174015"/>
                    <a:pt x="76200" y="1164771"/>
                  </a:cubicBezTo>
                  <a:cubicBezTo>
                    <a:pt x="64498" y="1158920"/>
                    <a:pt x="54429" y="1150257"/>
                    <a:pt x="43543" y="1143000"/>
                  </a:cubicBezTo>
                  <a:cubicBezTo>
                    <a:pt x="39914" y="1132114"/>
                    <a:pt x="39825" y="1119303"/>
                    <a:pt x="32657" y="1110343"/>
                  </a:cubicBezTo>
                  <a:cubicBezTo>
                    <a:pt x="24484" y="1100127"/>
                    <a:pt x="0" y="1088571"/>
                    <a:pt x="0" y="1088571"/>
                  </a:cubicBezTo>
                  <a:lnTo>
                    <a:pt x="43543" y="936171"/>
                  </a:lnTo>
                  <a:cubicBezTo>
                    <a:pt x="145143" y="885371"/>
                    <a:pt x="241227" y="821577"/>
                    <a:pt x="348343" y="783771"/>
                  </a:cubicBezTo>
                  <a:cubicBezTo>
                    <a:pt x="369984" y="776133"/>
                    <a:pt x="391886" y="798286"/>
                    <a:pt x="413657" y="805543"/>
                  </a:cubicBezTo>
                  <a:lnTo>
                    <a:pt x="478972" y="827314"/>
                  </a:lnTo>
                  <a:lnTo>
                    <a:pt x="511629" y="838200"/>
                  </a:lnTo>
                  <a:lnTo>
                    <a:pt x="544286" y="849085"/>
                  </a:lnTo>
                  <a:lnTo>
                    <a:pt x="609600" y="827314"/>
                  </a:lnTo>
                  <a:lnTo>
                    <a:pt x="642257" y="816428"/>
                  </a:lnTo>
                  <a:cubicBezTo>
                    <a:pt x="649514" y="809171"/>
                    <a:pt x="658748" y="803458"/>
                    <a:pt x="664029" y="794657"/>
                  </a:cubicBezTo>
                  <a:cubicBezTo>
                    <a:pt x="669933" y="784818"/>
                    <a:pt x="663783" y="764783"/>
                    <a:pt x="674915" y="762000"/>
                  </a:cubicBezTo>
                  <a:cubicBezTo>
                    <a:pt x="687607" y="758827"/>
                    <a:pt x="697356" y="775598"/>
                    <a:pt x="707572" y="783771"/>
                  </a:cubicBezTo>
                  <a:cubicBezTo>
                    <a:pt x="750265" y="817926"/>
                    <a:pt x="705286" y="797524"/>
                    <a:pt x="762000" y="816428"/>
                  </a:cubicBezTo>
                  <a:cubicBezTo>
                    <a:pt x="780096" y="834524"/>
                    <a:pt x="794557" y="846138"/>
                    <a:pt x="805543" y="870857"/>
                  </a:cubicBezTo>
                  <a:cubicBezTo>
                    <a:pt x="805554" y="870882"/>
                    <a:pt x="832753" y="952486"/>
                    <a:pt x="838200" y="968828"/>
                  </a:cubicBezTo>
                  <a:cubicBezTo>
                    <a:pt x="841829" y="979714"/>
                    <a:pt x="840972" y="993371"/>
                    <a:pt x="849086" y="1001485"/>
                  </a:cubicBezTo>
                  <a:lnTo>
                    <a:pt x="892629" y="1045028"/>
                  </a:lnTo>
                  <a:cubicBezTo>
                    <a:pt x="903515" y="1041400"/>
                    <a:pt x="915949" y="1040812"/>
                    <a:pt x="925286" y="1034143"/>
                  </a:cubicBezTo>
                  <a:cubicBezTo>
                    <a:pt x="941989" y="1022212"/>
                    <a:pt x="949356" y="997091"/>
                    <a:pt x="968829" y="990600"/>
                  </a:cubicBezTo>
                  <a:lnTo>
                    <a:pt x="1034143" y="968828"/>
                  </a:lnTo>
                  <a:cubicBezTo>
                    <a:pt x="1045029" y="972457"/>
                    <a:pt x="1057463" y="973045"/>
                    <a:pt x="1066800" y="979714"/>
                  </a:cubicBezTo>
                  <a:cubicBezTo>
                    <a:pt x="1083503" y="991645"/>
                    <a:pt x="1110343" y="1023257"/>
                    <a:pt x="1110343" y="1023257"/>
                  </a:cubicBezTo>
                  <a:cubicBezTo>
                    <a:pt x="1135361" y="1098307"/>
                    <a:pt x="1115888" y="1072343"/>
                    <a:pt x="1153886" y="1110343"/>
                  </a:cubicBezTo>
                  <a:cubicBezTo>
                    <a:pt x="1164772" y="1103086"/>
                    <a:pt x="1178370" y="1098787"/>
                    <a:pt x="1186543" y="1088571"/>
                  </a:cubicBezTo>
                  <a:cubicBezTo>
                    <a:pt x="1193711" y="1079611"/>
                    <a:pt x="1192297" y="1066177"/>
                    <a:pt x="1197429" y="1055914"/>
                  </a:cubicBezTo>
                  <a:cubicBezTo>
                    <a:pt x="1203280" y="1044212"/>
                    <a:pt x="1211943" y="1034143"/>
                    <a:pt x="1219200" y="1023257"/>
                  </a:cubicBezTo>
                  <a:cubicBezTo>
                    <a:pt x="1226457" y="1045028"/>
                    <a:pt x="1224745" y="1072344"/>
                    <a:pt x="1240972" y="1088571"/>
                  </a:cubicBezTo>
                  <a:lnTo>
                    <a:pt x="1284515" y="1132114"/>
                  </a:lnTo>
                  <a:cubicBezTo>
                    <a:pt x="1316384" y="1126802"/>
                    <a:pt x="1358938" y="1128892"/>
                    <a:pt x="1382486" y="1099457"/>
                  </a:cubicBezTo>
                  <a:cubicBezTo>
                    <a:pt x="1389654" y="1090497"/>
                    <a:pt x="1389743" y="1077686"/>
                    <a:pt x="1393372" y="1066800"/>
                  </a:cubicBezTo>
                  <a:lnTo>
                    <a:pt x="1360715" y="968828"/>
                  </a:lnTo>
                  <a:lnTo>
                    <a:pt x="1349829" y="936171"/>
                  </a:lnTo>
                  <a:cubicBezTo>
                    <a:pt x="1353458" y="907142"/>
                    <a:pt x="1356849" y="878083"/>
                    <a:pt x="1360715" y="849085"/>
                  </a:cubicBezTo>
                  <a:cubicBezTo>
                    <a:pt x="1364106" y="823652"/>
                    <a:pt x="1371600" y="798543"/>
                    <a:pt x="1371600" y="772885"/>
                  </a:cubicBezTo>
                  <a:cubicBezTo>
                    <a:pt x="1371600" y="761411"/>
                    <a:pt x="1363867" y="751261"/>
                    <a:pt x="1360715" y="740228"/>
                  </a:cubicBezTo>
                  <a:cubicBezTo>
                    <a:pt x="1356605" y="725843"/>
                    <a:pt x="1353939" y="711070"/>
                    <a:pt x="1349829" y="696685"/>
                  </a:cubicBezTo>
                  <a:cubicBezTo>
                    <a:pt x="1338117" y="655691"/>
                    <a:pt x="1336912" y="653869"/>
                    <a:pt x="1338188" y="660427"/>
                  </a:cubicBezTo>
                  <a:lnTo>
                    <a:pt x="1339918" y="668297"/>
                  </a:lnTo>
                  <a:lnTo>
                    <a:pt x="1337483" y="658358"/>
                  </a:lnTo>
                  <a:cubicBezTo>
                    <a:pt x="1335354" y="649745"/>
                    <a:pt x="1332311" y="637501"/>
                    <a:pt x="1328057" y="620485"/>
                  </a:cubicBezTo>
                  <a:cubicBezTo>
                    <a:pt x="1331686" y="591457"/>
                    <a:pt x="1327062" y="560133"/>
                    <a:pt x="1338943" y="533400"/>
                  </a:cubicBezTo>
                  <a:cubicBezTo>
                    <a:pt x="1343603" y="522914"/>
                    <a:pt x="1371600" y="533989"/>
                    <a:pt x="1371600" y="522514"/>
                  </a:cubicBezTo>
                  <a:cubicBezTo>
                    <a:pt x="1371600" y="509431"/>
                    <a:pt x="1349159" y="508916"/>
                    <a:pt x="1338943" y="500743"/>
                  </a:cubicBezTo>
                  <a:cubicBezTo>
                    <a:pt x="1330929" y="494332"/>
                    <a:pt x="1324429" y="486228"/>
                    <a:pt x="1317172" y="478971"/>
                  </a:cubicBezTo>
                  <a:cubicBezTo>
                    <a:pt x="1321280" y="466647"/>
                    <a:pt x="1328908" y="427532"/>
                    <a:pt x="1349829" y="424543"/>
                  </a:cubicBezTo>
                  <a:cubicBezTo>
                    <a:pt x="1368145" y="421926"/>
                    <a:pt x="1386114" y="431800"/>
                    <a:pt x="1404257" y="435428"/>
                  </a:cubicBezTo>
                  <a:cubicBezTo>
                    <a:pt x="1424508" y="455679"/>
                    <a:pt x="1434067" y="462392"/>
                    <a:pt x="1447800" y="489857"/>
                  </a:cubicBezTo>
                  <a:cubicBezTo>
                    <a:pt x="1452932" y="500120"/>
                    <a:pt x="1451518" y="513554"/>
                    <a:pt x="1458686" y="522514"/>
                  </a:cubicBezTo>
                  <a:cubicBezTo>
                    <a:pt x="1466859" y="532730"/>
                    <a:pt x="1480457" y="537028"/>
                    <a:pt x="1491343" y="544285"/>
                  </a:cubicBezTo>
                  <a:cubicBezTo>
                    <a:pt x="1566394" y="519269"/>
                    <a:pt x="1540429" y="506287"/>
                    <a:pt x="1578429" y="544285"/>
                  </a:cubicBezTo>
                  <a:cubicBezTo>
                    <a:pt x="1603394" y="619181"/>
                    <a:pt x="1578429" y="528629"/>
                    <a:pt x="1578429" y="664028"/>
                  </a:cubicBezTo>
                  <a:cubicBezTo>
                    <a:pt x="1578429" y="675503"/>
                    <a:pt x="1586163" y="685652"/>
                    <a:pt x="1589315" y="696685"/>
                  </a:cubicBezTo>
                  <a:cubicBezTo>
                    <a:pt x="1593425" y="711070"/>
                    <a:pt x="1593509" y="726846"/>
                    <a:pt x="1600200" y="740228"/>
                  </a:cubicBezTo>
                  <a:cubicBezTo>
                    <a:pt x="1612154" y="764137"/>
                    <a:pt x="1632282" y="765437"/>
                    <a:pt x="1654629" y="772885"/>
                  </a:cubicBezTo>
                  <a:cubicBezTo>
                    <a:pt x="1700439" y="757616"/>
                    <a:pt x="1700946" y="752038"/>
                    <a:pt x="1763486" y="772885"/>
                  </a:cubicBezTo>
                  <a:cubicBezTo>
                    <a:pt x="1773223" y="776131"/>
                    <a:pt x="1776077" y="790067"/>
                    <a:pt x="1785257" y="794657"/>
                  </a:cubicBezTo>
                  <a:cubicBezTo>
                    <a:pt x="1805783" y="804920"/>
                    <a:pt x="1828800" y="809171"/>
                    <a:pt x="1850572" y="816428"/>
                  </a:cubicBezTo>
                  <a:cubicBezTo>
                    <a:pt x="1861458" y="820057"/>
                    <a:pt x="1873682" y="820949"/>
                    <a:pt x="1883229" y="827314"/>
                  </a:cubicBezTo>
                  <a:cubicBezTo>
                    <a:pt x="1925433" y="855450"/>
                    <a:pt x="1903475" y="844948"/>
                    <a:pt x="1948543" y="859971"/>
                  </a:cubicBezTo>
                  <a:cubicBezTo>
                    <a:pt x="1977572" y="852714"/>
                    <a:pt x="2006114" y="843119"/>
                    <a:pt x="2035629" y="838200"/>
                  </a:cubicBezTo>
                  <a:cubicBezTo>
                    <a:pt x="2112261" y="825428"/>
                    <a:pt x="2080004" y="834294"/>
                    <a:pt x="2133600" y="816428"/>
                  </a:cubicBezTo>
                  <a:cubicBezTo>
                    <a:pt x="2129972" y="805542"/>
                    <a:pt x="2130829" y="791885"/>
                    <a:pt x="2122715" y="783771"/>
                  </a:cubicBezTo>
                  <a:cubicBezTo>
                    <a:pt x="2114601" y="775657"/>
                    <a:pt x="2100320" y="778017"/>
                    <a:pt x="2090057" y="772885"/>
                  </a:cubicBezTo>
                  <a:cubicBezTo>
                    <a:pt x="2078355" y="767034"/>
                    <a:pt x="2068286" y="758371"/>
                    <a:pt x="2057400" y="751114"/>
                  </a:cubicBezTo>
                  <a:cubicBezTo>
                    <a:pt x="2075543" y="696686"/>
                    <a:pt x="2057401" y="722085"/>
                    <a:pt x="2133600" y="696685"/>
                  </a:cubicBezTo>
                  <a:lnTo>
                    <a:pt x="2166257" y="685800"/>
                  </a:lnTo>
                  <a:cubicBezTo>
                    <a:pt x="2221425" y="630632"/>
                    <a:pt x="2150027" y="695539"/>
                    <a:pt x="2220686" y="653143"/>
                  </a:cubicBezTo>
                  <a:cubicBezTo>
                    <a:pt x="2229487" y="647863"/>
                    <a:pt x="2233277" y="635961"/>
                    <a:pt x="2242457" y="631371"/>
                  </a:cubicBezTo>
                  <a:cubicBezTo>
                    <a:pt x="2262983" y="621108"/>
                    <a:pt x="2286000" y="616857"/>
                    <a:pt x="2307772" y="609600"/>
                  </a:cubicBezTo>
                  <a:lnTo>
                    <a:pt x="2340429" y="598714"/>
                  </a:lnTo>
                  <a:lnTo>
                    <a:pt x="2405743" y="576943"/>
                  </a:lnTo>
                  <a:cubicBezTo>
                    <a:pt x="2416629" y="573314"/>
                    <a:pt x="2427148" y="568307"/>
                    <a:pt x="2438400" y="566057"/>
                  </a:cubicBezTo>
                  <a:cubicBezTo>
                    <a:pt x="2456543" y="562428"/>
                    <a:pt x="2474767" y="559185"/>
                    <a:pt x="2492829" y="555171"/>
                  </a:cubicBezTo>
                  <a:cubicBezTo>
                    <a:pt x="2507434" y="551925"/>
                    <a:pt x="2521652" y="546961"/>
                    <a:pt x="2536372" y="544285"/>
                  </a:cubicBezTo>
                  <a:cubicBezTo>
                    <a:pt x="2584140" y="535600"/>
                    <a:pt x="2630517" y="533041"/>
                    <a:pt x="2677886" y="522514"/>
                  </a:cubicBezTo>
                  <a:cubicBezTo>
                    <a:pt x="2689087" y="520025"/>
                    <a:pt x="2699657" y="515257"/>
                    <a:pt x="2710543" y="511628"/>
                  </a:cubicBezTo>
                  <a:cubicBezTo>
                    <a:pt x="2717800" y="504371"/>
                    <a:pt x="2727725" y="499037"/>
                    <a:pt x="2732315" y="489857"/>
                  </a:cubicBezTo>
                  <a:cubicBezTo>
                    <a:pt x="2782351" y="389785"/>
                    <a:pt x="2726670" y="451961"/>
                    <a:pt x="2775857" y="402771"/>
                  </a:cubicBezTo>
                  <a:cubicBezTo>
                    <a:pt x="2779486" y="388257"/>
                    <a:pt x="2783809" y="373899"/>
                    <a:pt x="2786743" y="359228"/>
                  </a:cubicBezTo>
                  <a:cubicBezTo>
                    <a:pt x="2792967" y="328108"/>
                    <a:pt x="2799758" y="271593"/>
                    <a:pt x="2808515" y="239485"/>
                  </a:cubicBezTo>
                  <a:cubicBezTo>
                    <a:pt x="2814553" y="217345"/>
                    <a:pt x="2814058" y="190398"/>
                    <a:pt x="2830286" y="174171"/>
                  </a:cubicBezTo>
                  <a:cubicBezTo>
                    <a:pt x="2848429" y="156028"/>
                    <a:pt x="2860374" y="127857"/>
                    <a:pt x="2884715" y="119743"/>
                  </a:cubicBezTo>
                  <a:lnTo>
                    <a:pt x="2917372" y="108857"/>
                  </a:lnTo>
                  <a:cubicBezTo>
                    <a:pt x="2931886" y="94343"/>
                    <a:pt x="2941442" y="71805"/>
                    <a:pt x="2960915" y="65314"/>
                  </a:cubicBezTo>
                  <a:lnTo>
                    <a:pt x="3058886" y="32657"/>
                  </a:lnTo>
                  <a:cubicBezTo>
                    <a:pt x="3069772" y="29028"/>
                    <a:pt x="3080291" y="24021"/>
                    <a:pt x="3091543" y="21771"/>
                  </a:cubicBezTo>
                  <a:cubicBezTo>
                    <a:pt x="3160642" y="7951"/>
                    <a:pt x="3128022" y="15372"/>
                    <a:pt x="3189515" y="0"/>
                  </a:cubicBezTo>
                  <a:close/>
                </a:path>
              </a:pathLst>
            </a:custGeom>
            <a:noFill/>
            <a:ln cmpd="sng">
              <a:gradFill>
                <a:gsLst>
                  <a:gs pos="100000">
                    <a:schemeClr val="accent1">
                      <a:lumMod val="0"/>
                      <a:lumOff val="100000"/>
                      <a:alpha val="2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2" name="Группа 41"/>
            <p:cNvGrpSpPr/>
            <p:nvPr/>
          </p:nvGrpSpPr>
          <p:grpSpPr>
            <a:xfrm>
              <a:off x="5644056" y="365627"/>
              <a:ext cx="6113078" cy="6492373"/>
              <a:chOff x="4356310" y="469510"/>
              <a:chExt cx="6113078" cy="6291943"/>
            </a:xfrm>
          </p:grpSpPr>
          <p:pic>
            <p:nvPicPr>
              <p:cNvPr id="43" name="Рисунок 42" descr="Picture background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4135" t="70063" r="10372" b="13501"/>
              <a:stretch>
                <a:fillRect/>
              </a:stretch>
            </p:blipFill>
            <p:spPr bwMode="auto">
              <a:xfrm>
                <a:off x="8882744" y="5418703"/>
                <a:ext cx="579520" cy="1044213"/>
              </a:xfrm>
              <a:custGeom>
                <a:avLst/>
                <a:gdLst>
                  <a:gd name="connsiteX0" fmla="*/ 303908 w 523135"/>
                  <a:gd name="connsiteY0" fmla="*/ 961398 h 1044213"/>
                  <a:gd name="connsiteX1" fmla="*/ 303622 w 523135"/>
                  <a:gd name="connsiteY1" fmla="*/ 962646 h 1044213"/>
                  <a:gd name="connsiteX2" fmla="*/ 303878 w 523135"/>
                  <a:gd name="connsiteY2" fmla="*/ 961496 h 1044213"/>
                  <a:gd name="connsiteX3" fmla="*/ 435373 w 523135"/>
                  <a:gd name="connsiteY3" fmla="*/ 16988 h 1044213"/>
                  <a:gd name="connsiteX4" fmla="*/ 435428 w 523135"/>
                  <a:gd name="connsiteY4" fmla="*/ 20956 h 1044213"/>
                  <a:gd name="connsiteX5" fmla="*/ 522514 w 523135"/>
                  <a:gd name="connsiteY5" fmla="*/ 325756 h 1044213"/>
                  <a:gd name="connsiteX6" fmla="*/ 511628 w 523135"/>
                  <a:gd name="connsiteY6" fmla="*/ 369298 h 1044213"/>
                  <a:gd name="connsiteX7" fmla="*/ 478971 w 523135"/>
                  <a:gd name="connsiteY7" fmla="*/ 434613 h 1044213"/>
                  <a:gd name="connsiteX8" fmla="*/ 468085 w 523135"/>
                  <a:gd name="connsiteY8" fmla="*/ 467270 h 1044213"/>
                  <a:gd name="connsiteX9" fmla="*/ 457200 w 523135"/>
                  <a:gd name="connsiteY9" fmla="*/ 597898 h 1044213"/>
                  <a:gd name="connsiteX10" fmla="*/ 446314 w 523135"/>
                  <a:gd name="connsiteY10" fmla="*/ 630556 h 1044213"/>
                  <a:gd name="connsiteX11" fmla="*/ 391885 w 523135"/>
                  <a:gd name="connsiteY11" fmla="*/ 684984 h 1044213"/>
                  <a:gd name="connsiteX12" fmla="*/ 370114 w 523135"/>
                  <a:gd name="connsiteY12" fmla="*/ 750298 h 1044213"/>
                  <a:gd name="connsiteX13" fmla="*/ 359228 w 523135"/>
                  <a:gd name="connsiteY13" fmla="*/ 782956 h 1044213"/>
                  <a:gd name="connsiteX14" fmla="*/ 337457 w 523135"/>
                  <a:gd name="connsiteY14" fmla="*/ 902698 h 1044213"/>
                  <a:gd name="connsiteX15" fmla="*/ 315685 w 523135"/>
                  <a:gd name="connsiteY15" fmla="*/ 924470 h 1044213"/>
                  <a:gd name="connsiteX16" fmla="*/ 307268 w 523135"/>
                  <a:gd name="connsiteY16" fmla="*/ 950305 h 1044213"/>
                  <a:gd name="connsiteX17" fmla="*/ 303908 w 523135"/>
                  <a:gd name="connsiteY17" fmla="*/ 961398 h 1044213"/>
                  <a:gd name="connsiteX18" fmla="*/ 304604 w 523135"/>
                  <a:gd name="connsiteY18" fmla="*/ 958359 h 1044213"/>
                  <a:gd name="connsiteX19" fmla="*/ 283028 w 523135"/>
                  <a:gd name="connsiteY19" fmla="*/ 978898 h 1044213"/>
                  <a:gd name="connsiteX20" fmla="*/ 272142 w 523135"/>
                  <a:gd name="connsiteY20" fmla="*/ 1011556 h 1044213"/>
                  <a:gd name="connsiteX21" fmla="*/ 250371 w 523135"/>
                  <a:gd name="connsiteY21" fmla="*/ 1044213 h 1044213"/>
                  <a:gd name="connsiteX22" fmla="*/ 185057 w 523135"/>
                  <a:gd name="connsiteY22" fmla="*/ 978898 h 1044213"/>
                  <a:gd name="connsiteX23" fmla="*/ 130628 w 523135"/>
                  <a:gd name="connsiteY23" fmla="*/ 935356 h 1044213"/>
                  <a:gd name="connsiteX24" fmla="*/ 97971 w 523135"/>
                  <a:gd name="connsiteY24" fmla="*/ 924470 h 1044213"/>
                  <a:gd name="connsiteX25" fmla="*/ 87085 w 523135"/>
                  <a:gd name="connsiteY25" fmla="*/ 891813 h 1044213"/>
                  <a:gd name="connsiteX26" fmla="*/ 108857 w 523135"/>
                  <a:gd name="connsiteY26" fmla="*/ 870041 h 1044213"/>
                  <a:gd name="connsiteX27" fmla="*/ 119742 w 523135"/>
                  <a:gd name="connsiteY27" fmla="*/ 837384 h 1044213"/>
                  <a:gd name="connsiteX28" fmla="*/ 108857 w 523135"/>
                  <a:gd name="connsiteY28" fmla="*/ 804727 h 1044213"/>
                  <a:gd name="connsiteX29" fmla="*/ 87085 w 523135"/>
                  <a:gd name="connsiteY29" fmla="*/ 782956 h 1044213"/>
                  <a:gd name="connsiteX30" fmla="*/ 108857 w 523135"/>
                  <a:gd name="connsiteY30" fmla="*/ 717641 h 1044213"/>
                  <a:gd name="connsiteX31" fmla="*/ 54428 w 523135"/>
                  <a:gd name="connsiteY31" fmla="*/ 695870 h 1044213"/>
                  <a:gd name="connsiteX32" fmla="*/ 21771 w 523135"/>
                  <a:gd name="connsiteY32" fmla="*/ 684984 h 1044213"/>
                  <a:gd name="connsiteX33" fmla="*/ 0 w 523135"/>
                  <a:gd name="connsiteY33" fmla="*/ 652327 h 1044213"/>
                  <a:gd name="connsiteX34" fmla="*/ 21771 w 523135"/>
                  <a:gd name="connsiteY34" fmla="*/ 619670 h 1044213"/>
                  <a:gd name="connsiteX35" fmla="*/ 45146 w 523135"/>
                  <a:gd name="connsiteY35" fmla="*/ 594868 h 1044213"/>
                  <a:gd name="connsiteX36" fmla="*/ 41688 w 523135"/>
                  <a:gd name="connsiteY36" fmla="*/ 601050 h 1044213"/>
                  <a:gd name="connsiteX37" fmla="*/ 38962 w 523135"/>
                  <a:gd name="connsiteY37" fmla="*/ 605248 h 1044213"/>
                  <a:gd name="connsiteX38" fmla="*/ 41679 w 523135"/>
                  <a:gd name="connsiteY38" fmla="*/ 601066 h 1044213"/>
                  <a:gd name="connsiteX39" fmla="*/ 41688 w 523135"/>
                  <a:gd name="connsiteY39" fmla="*/ 601050 h 1044213"/>
                  <a:gd name="connsiteX40" fmla="*/ 46746 w 523135"/>
                  <a:gd name="connsiteY40" fmla="*/ 593261 h 1044213"/>
                  <a:gd name="connsiteX41" fmla="*/ 65314 w 523135"/>
                  <a:gd name="connsiteY41" fmla="*/ 565241 h 1044213"/>
                  <a:gd name="connsiteX42" fmla="*/ 43542 w 523135"/>
                  <a:gd name="connsiteY42" fmla="*/ 543470 h 1044213"/>
                  <a:gd name="connsiteX43" fmla="*/ 10885 w 523135"/>
                  <a:gd name="connsiteY43" fmla="*/ 489041 h 1044213"/>
                  <a:gd name="connsiteX44" fmla="*/ 21771 w 523135"/>
                  <a:gd name="connsiteY44" fmla="*/ 456384 h 1044213"/>
                  <a:gd name="connsiteX45" fmla="*/ 54428 w 523135"/>
                  <a:gd name="connsiteY45" fmla="*/ 434613 h 1044213"/>
                  <a:gd name="connsiteX46" fmla="*/ 76200 w 523135"/>
                  <a:gd name="connsiteY46" fmla="*/ 369298 h 1044213"/>
                  <a:gd name="connsiteX47" fmla="*/ 65314 w 523135"/>
                  <a:gd name="connsiteY47" fmla="*/ 303984 h 1044213"/>
                  <a:gd name="connsiteX48" fmla="*/ 141514 w 523135"/>
                  <a:gd name="connsiteY48" fmla="*/ 271327 h 1044213"/>
                  <a:gd name="connsiteX49" fmla="*/ 163285 w 523135"/>
                  <a:gd name="connsiteY49" fmla="*/ 238670 h 1044213"/>
                  <a:gd name="connsiteX50" fmla="*/ 228600 w 523135"/>
                  <a:gd name="connsiteY50" fmla="*/ 249556 h 1044213"/>
                  <a:gd name="connsiteX51" fmla="*/ 261257 w 523135"/>
                  <a:gd name="connsiteY51" fmla="*/ 238670 h 1044213"/>
                  <a:gd name="connsiteX52" fmla="*/ 348342 w 523135"/>
                  <a:gd name="connsiteY52" fmla="*/ 216898 h 1044213"/>
                  <a:gd name="connsiteX53" fmla="*/ 370114 w 523135"/>
                  <a:gd name="connsiteY53" fmla="*/ 184241 h 1044213"/>
                  <a:gd name="connsiteX54" fmla="*/ 381000 w 523135"/>
                  <a:gd name="connsiteY54" fmla="*/ 129813 h 1044213"/>
                  <a:gd name="connsiteX55" fmla="*/ 413657 w 523135"/>
                  <a:gd name="connsiteY55" fmla="*/ 118927 h 1044213"/>
                  <a:gd name="connsiteX56" fmla="*/ 424542 w 523135"/>
                  <a:gd name="connsiteY56" fmla="*/ 86270 h 1044213"/>
                  <a:gd name="connsiteX57" fmla="*/ 424542 w 523135"/>
                  <a:gd name="connsiteY57" fmla="*/ 20956 h 1044213"/>
                  <a:gd name="connsiteX58" fmla="*/ 468085 w 523135"/>
                  <a:gd name="connsiteY58" fmla="*/ 10070 h 1044213"/>
                  <a:gd name="connsiteX59" fmla="*/ 471974 w 523135"/>
                  <a:gd name="connsiteY59" fmla="*/ 14639 h 1044213"/>
                  <a:gd name="connsiteX60" fmla="*/ 465685 w 523135"/>
                  <a:gd name="connsiteY60" fmla="*/ 10417 h 1044213"/>
                  <a:gd name="connsiteX61" fmla="*/ 440127 w 523135"/>
                  <a:gd name="connsiteY61" fmla="*/ 481 h 1044213"/>
                  <a:gd name="connsiteX62" fmla="*/ 457482 w 523135"/>
                  <a:gd name="connsiteY62" fmla="*/ 4909 h 1044213"/>
                  <a:gd name="connsiteX63" fmla="*/ 465685 w 523135"/>
                  <a:gd name="connsiteY63" fmla="*/ 10417 h 1044213"/>
                  <a:gd name="connsiteX64" fmla="*/ 445252 w 523135"/>
                  <a:gd name="connsiteY64" fmla="*/ 13369 h 1044213"/>
                  <a:gd name="connsiteX65" fmla="*/ 435373 w 523135"/>
                  <a:gd name="connsiteY65" fmla="*/ 16988 h 1044213"/>
                  <a:gd name="connsiteX66" fmla="*/ 435225 w 523135"/>
                  <a:gd name="connsiteY66" fmla="*/ 6381 h 1044213"/>
                  <a:gd name="connsiteX67" fmla="*/ 440127 w 523135"/>
                  <a:gd name="connsiteY67" fmla="*/ 481 h 1044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523135" h="1044213">
                    <a:moveTo>
                      <a:pt x="303908" y="961398"/>
                    </a:moveTo>
                    <a:lnTo>
                      <a:pt x="303622" y="962646"/>
                    </a:lnTo>
                    <a:cubicBezTo>
                      <a:pt x="303396" y="963424"/>
                      <a:pt x="303376" y="963297"/>
                      <a:pt x="303878" y="961496"/>
                    </a:cubicBezTo>
                    <a:close/>
                    <a:moveTo>
                      <a:pt x="435373" y="16988"/>
                    </a:moveTo>
                    <a:lnTo>
                      <a:pt x="435428" y="20956"/>
                    </a:lnTo>
                    <a:cubicBezTo>
                      <a:pt x="444499" y="73570"/>
                      <a:pt x="499934" y="222531"/>
                      <a:pt x="522514" y="325756"/>
                    </a:cubicBezTo>
                    <a:cubicBezTo>
                      <a:pt x="525711" y="340371"/>
                      <a:pt x="515738" y="354913"/>
                      <a:pt x="511628" y="369298"/>
                    </a:cubicBezTo>
                    <a:cubicBezTo>
                      <a:pt x="493386" y="433144"/>
                      <a:pt x="510777" y="371001"/>
                      <a:pt x="478971" y="434613"/>
                    </a:cubicBezTo>
                    <a:cubicBezTo>
                      <a:pt x="473839" y="444876"/>
                      <a:pt x="471714" y="456384"/>
                      <a:pt x="468085" y="467270"/>
                    </a:cubicBezTo>
                    <a:cubicBezTo>
                      <a:pt x="464457" y="510813"/>
                      <a:pt x="462975" y="554588"/>
                      <a:pt x="457200" y="597898"/>
                    </a:cubicBezTo>
                    <a:cubicBezTo>
                      <a:pt x="455683" y="609272"/>
                      <a:pt x="453199" y="621376"/>
                      <a:pt x="446314" y="630556"/>
                    </a:cubicBezTo>
                    <a:cubicBezTo>
                      <a:pt x="430919" y="651082"/>
                      <a:pt x="391885" y="684984"/>
                      <a:pt x="391885" y="684984"/>
                    </a:cubicBezTo>
                    <a:lnTo>
                      <a:pt x="370114" y="750298"/>
                    </a:lnTo>
                    <a:lnTo>
                      <a:pt x="359228" y="782956"/>
                    </a:lnTo>
                    <a:cubicBezTo>
                      <a:pt x="357728" y="794955"/>
                      <a:pt x="353353" y="876205"/>
                      <a:pt x="337457" y="902698"/>
                    </a:cubicBezTo>
                    <a:cubicBezTo>
                      <a:pt x="332177" y="911499"/>
                      <a:pt x="322942" y="917213"/>
                      <a:pt x="315685" y="924470"/>
                    </a:cubicBezTo>
                    <a:cubicBezTo>
                      <a:pt x="311831" y="936034"/>
                      <a:pt x="309130" y="944390"/>
                      <a:pt x="307268" y="950305"/>
                    </a:cubicBezTo>
                    <a:lnTo>
                      <a:pt x="303908" y="961398"/>
                    </a:lnTo>
                    <a:lnTo>
                      <a:pt x="304604" y="958359"/>
                    </a:lnTo>
                    <a:cubicBezTo>
                      <a:pt x="305897" y="951063"/>
                      <a:pt x="305442" y="941543"/>
                      <a:pt x="283028" y="978898"/>
                    </a:cubicBezTo>
                    <a:cubicBezTo>
                      <a:pt x="277124" y="988738"/>
                      <a:pt x="277274" y="1001293"/>
                      <a:pt x="272142" y="1011556"/>
                    </a:cubicBezTo>
                    <a:cubicBezTo>
                      <a:pt x="266291" y="1023258"/>
                      <a:pt x="257628" y="1033327"/>
                      <a:pt x="250371" y="1044213"/>
                    </a:cubicBezTo>
                    <a:lnTo>
                      <a:pt x="185057" y="978898"/>
                    </a:lnTo>
                    <a:cubicBezTo>
                      <a:pt x="164809" y="958650"/>
                      <a:pt x="158090" y="949087"/>
                      <a:pt x="130628" y="935356"/>
                    </a:cubicBezTo>
                    <a:cubicBezTo>
                      <a:pt x="120365" y="930224"/>
                      <a:pt x="108857" y="928099"/>
                      <a:pt x="97971" y="924470"/>
                    </a:cubicBezTo>
                    <a:cubicBezTo>
                      <a:pt x="94342" y="913584"/>
                      <a:pt x="84835" y="903065"/>
                      <a:pt x="87085" y="891813"/>
                    </a:cubicBezTo>
                    <a:cubicBezTo>
                      <a:pt x="89098" y="881749"/>
                      <a:pt x="103577" y="878842"/>
                      <a:pt x="108857" y="870041"/>
                    </a:cubicBezTo>
                    <a:cubicBezTo>
                      <a:pt x="114760" y="860202"/>
                      <a:pt x="116114" y="848270"/>
                      <a:pt x="119742" y="837384"/>
                    </a:cubicBezTo>
                    <a:cubicBezTo>
                      <a:pt x="116114" y="826498"/>
                      <a:pt x="114761" y="814566"/>
                      <a:pt x="108857" y="804727"/>
                    </a:cubicBezTo>
                    <a:cubicBezTo>
                      <a:pt x="103577" y="795926"/>
                      <a:pt x="87085" y="793219"/>
                      <a:pt x="87085" y="782956"/>
                    </a:cubicBezTo>
                    <a:cubicBezTo>
                      <a:pt x="87085" y="760007"/>
                      <a:pt x="108857" y="717641"/>
                      <a:pt x="108857" y="717641"/>
                    </a:cubicBezTo>
                    <a:cubicBezTo>
                      <a:pt x="89745" y="660307"/>
                      <a:pt x="113659" y="695870"/>
                      <a:pt x="54428" y="695870"/>
                    </a:cubicBezTo>
                    <a:cubicBezTo>
                      <a:pt x="42953" y="695870"/>
                      <a:pt x="32657" y="688613"/>
                      <a:pt x="21771" y="684984"/>
                    </a:cubicBezTo>
                    <a:cubicBezTo>
                      <a:pt x="14514" y="674098"/>
                      <a:pt x="0" y="665410"/>
                      <a:pt x="0" y="652327"/>
                    </a:cubicBezTo>
                    <a:cubicBezTo>
                      <a:pt x="0" y="639244"/>
                      <a:pt x="13598" y="629886"/>
                      <a:pt x="21771" y="619670"/>
                    </a:cubicBezTo>
                    <a:cubicBezTo>
                      <a:pt x="45041" y="590582"/>
                      <a:pt x="47556" y="589793"/>
                      <a:pt x="45146" y="594868"/>
                    </a:cubicBezTo>
                    <a:lnTo>
                      <a:pt x="41688" y="601050"/>
                    </a:lnTo>
                    <a:lnTo>
                      <a:pt x="38962" y="605248"/>
                    </a:lnTo>
                    <a:cubicBezTo>
                      <a:pt x="36586" y="609003"/>
                      <a:pt x="39055" y="605393"/>
                      <a:pt x="41679" y="601066"/>
                    </a:cubicBezTo>
                    <a:lnTo>
                      <a:pt x="41688" y="601050"/>
                    </a:lnTo>
                    <a:lnTo>
                      <a:pt x="46746" y="593261"/>
                    </a:lnTo>
                    <a:cubicBezTo>
                      <a:pt x="50942" y="586870"/>
                      <a:pt x="56936" y="577807"/>
                      <a:pt x="65314" y="565241"/>
                    </a:cubicBezTo>
                    <a:cubicBezTo>
                      <a:pt x="58057" y="557984"/>
                      <a:pt x="48822" y="552271"/>
                      <a:pt x="43542" y="543470"/>
                    </a:cubicBezTo>
                    <a:cubicBezTo>
                      <a:pt x="1146" y="472811"/>
                      <a:pt x="66053" y="544209"/>
                      <a:pt x="10885" y="489041"/>
                    </a:cubicBezTo>
                    <a:cubicBezTo>
                      <a:pt x="14514" y="478155"/>
                      <a:pt x="14603" y="465344"/>
                      <a:pt x="21771" y="456384"/>
                    </a:cubicBezTo>
                    <a:cubicBezTo>
                      <a:pt x="29944" y="446168"/>
                      <a:pt x="47494" y="445707"/>
                      <a:pt x="54428" y="434613"/>
                    </a:cubicBezTo>
                    <a:cubicBezTo>
                      <a:pt x="66591" y="415152"/>
                      <a:pt x="76200" y="369298"/>
                      <a:pt x="76200" y="369298"/>
                    </a:cubicBezTo>
                    <a:cubicBezTo>
                      <a:pt x="72571" y="347527"/>
                      <a:pt x="59961" y="325397"/>
                      <a:pt x="65314" y="303984"/>
                    </a:cubicBezTo>
                    <a:cubicBezTo>
                      <a:pt x="70325" y="283938"/>
                      <a:pt x="131129" y="273923"/>
                      <a:pt x="141514" y="271327"/>
                    </a:cubicBezTo>
                    <a:cubicBezTo>
                      <a:pt x="148771" y="260441"/>
                      <a:pt x="150593" y="241843"/>
                      <a:pt x="163285" y="238670"/>
                    </a:cubicBezTo>
                    <a:cubicBezTo>
                      <a:pt x="184698" y="233317"/>
                      <a:pt x="206528" y="249556"/>
                      <a:pt x="228600" y="249556"/>
                    </a:cubicBezTo>
                    <a:cubicBezTo>
                      <a:pt x="240075" y="249556"/>
                      <a:pt x="250125" y="241453"/>
                      <a:pt x="261257" y="238670"/>
                    </a:cubicBezTo>
                    <a:lnTo>
                      <a:pt x="348342" y="216898"/>
                    </a:lnTo>
                    <a:cubicBezTo>
                      <a:pt x="355599" y="206012"/>
                      <a:pt x="365520" y="196491"/>
                      <a:pt x="370114" y="184241"/>
                    </a:cubicBezTo>
                    <a:cubicBezTo>
                      <a:pt x="376611" y="166917"/>
                      <a:pt x="370737" y="145208"/>
                      <a:pt x="381000" y="129813"/>
                    </a:cubicBezTo>
                    <a:cubicBezTo>
                      <a:pt x="387365" y="120266"/>
                      <a:pt x="402771" y="122556"/>
                      <a:pt x="413657" y="118927"/>
                    </a:cubicBezTo>
                    <a:cubicBezTo>
                      <a:pt x="417285" y="108041"/>
                      <a:pt x="424542" y="97744"/>
                      <a:pt x="424542" y="86270"/>
                    </a:cubicBezTo>
                    <a:cubicBezTo>
                      <a:pt x="424542" y="63048"/>
                      <a:pt x="395515" y="44178"/>
                      <a:pt x="424542" y="20956"/>
                    </a:cubicBezTo>
                    <a:close/>
                    <a:moveTo>
                      <a:pt x="468085" y="10070"/>
                    </a:moveTo>
                    <a:cubicBezTo>
                      <a:pt x="474170" y="16154"/>
                      <a:pt x="474604" y="16588"/>
                      <a:pt x="471974" y="14639"/>
                    </a:cubicBezTo>
                    <a:lnTo>
                      <a:pt x="465685" y="10417"/>
                    </a:lnTo>
                    <a:close/>
                    <a:moveTo>
                      <a:pt x="440127" y="481"/>
                    </a:moveTo>
                    <a:cubicBezTo>
                      <a:pt x="444664" y="-1105"/>
                      <a:pt x="451312" y="1461"/>
                      <a:pt x="457482" y="4909"/>
                    </a:cubicBezTo>
                    <a:lnTo>
                      <a:pt x="465685" y="10417"/>
                    </a:lnTo>
                    <a:lnTo>
                      <a:pt x="445252" y="13369"/>
                    </a:lnTo>
                    <a:lnTo>
                      <a:pt x="435373" y="16988"/>
                    </a:lnTo>
                    <a:lnTo>
                      <a:pt x="435225" y="6381"/>
                    </a:lnTo>
                    <a:cubicBezTo>
                      <a:pt x="436116" y="3104"/>
                      <a:pt x="437858" y="1274"/>
                      <a:pt x="440127" y="481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Рисунок 43"/>
              <p:cNvPicPr>
                <a:picLocks noChangeAspect="1"/>
              </p:cNvPicPr>
              <p:nvPr/>
            </p:nvPicPr>
            <p:blipFill>
              <a:blip r:embed="rId13">
                <a:extLst/>
              </a:blip>
              <a:stretch>
                <a:fillRect/>
              </a:stretch>
            </p:blipFill>
            <p:spPr>
              <a:xfrm>
                <a:off x="4356310" y="469510"/>
                <a:ext cx="6113078" cy="6291943"/>
              </a:xfrm>
              <a:prstGeom prst="rect">
                <a:avLst/>
              </a:prstGeom>
            </p:spPr>
          </p:pic>
        </p:grpSp>
      </p:grpSp>
      <p:pic>
        <p:nvPicPr>
          <p:cNvPr id="47" name="Рисунок 46" descr="Picture background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32" t="53243" r="18915"/>
          <a:stretch>
            <a:fillRect/>
          </a:stretch>
        </p:blipFill>
        <p:spPr bwMode="auto">
          <a:xfrm>
            <a:off x="6493788" y="4984437"/>
            <a:ext cx="1187565" cy="1091521"/>
          </a:xfrm>
          <a:custGeom>
            <a:avLst/>
            <a:gdLst>
              <a:gd name="connsiteX0" fmla="*/ 279691 w 1957591"/>
              <a:gd name="connsiteY0" fmla="*/ 83651 h 1799271"/>
              <a:gd name="connsiteX1" fmla="*/ 275181 w 1957591"/>
              <a:gd name="connsiteY1" fmla="*/ 94565 h 1799271"/>
              <a:gd name="connsiteX2" fmla="*/ 252280 w 1957591"/>
              <a:gd name="connsiteY2" fmla="*/ 87390 h 1799271"/>
              <a:gd name="connsiteX3" fmla="*/ 480700 w 1957591"/>
              <a:gd name="connsiteY3" fmla="*/ 54945 h 1799271"/>
              <a:gd name="connsiteX4" fmla="*/ 717115 w 1957591"/>
              <a:gd name="connsiteY4" fmla="*/ 87390 h 1799271"/>
              <a:gd name="connsiteX5" fmla="*/ 965027 w 1957591"/>
              <a:gd name="connsiteY5" fmla="*/ 58260 h 1799271"/>
              <a:gd name="connsiteX6" fmla="*/ 1088983 w 1957591"/>
              <a:gd name="connsiteY6" fmla="*/ 233039 h 1799271"/>
              <a:gd name="connsiteX7" fmla="*/ 1181950 w 1957591"/>
              <a:gd name="connsiteY7" fmla="*/ 291298 h 1799271"/>
              <a:gd name="connsiteX8" fmla="*/ 1522829 w 1957591"/>
              <a:gd name="connsiteY8" fmla="*/ 320428 h 1799271"/>
              <a:gd name="connsiteX9" fmla="*/ 1677774 w 1957591"/>
              <a:gd name="connsiteY9" fmla="*/ 553467 h 1799271"/>
              <a:gd name="connsiteX10" fmla="*/ 1863708 w 1957591"/>
              <a:gd name="connsiteY10" fmla="*/ 640856 h 1799271"/>
              <a:gd name="connsiteX11" fmla="*/ 1894697 w 1957591"/>
              <a:gd name="connsiteY11" fmla="*/ 728246 h 1799271"/>
              <a:gd name="connsiteX12" fmla="*/ 1956675 w 1957591"/>
              <a:gd name="connsiteY12" fmla="*/ 961284 h 1799271"/>
              <a:gd name="connsiteX13" fmla="*/ 1863708 w 1957591"/>
              <a:gd name="connsiteY13" fmla="*/ 1048674 h 1799271"/>
              <a:gd name="connsiteX14" fmla="*/ 1770741 w 1957591"/>
              <a:gd name="connsiteY14" fmla="*/ 1077804 h 1799271"/>
              <a:gd name="connsiteX15" fmla="*/ 1739752 w 1957591"/>
              <a:gd name="connsiteY15" fmla="*/ 1165193 h 1799271"/>
              <a:gd name="connsiteX16" fmla="*/ 1739752 w 1957591"/>
              <a:gd name="connsiteY16" fmla="*/ 1369102 h 1799271"/>
              <a:gd name="connsiteX17" fmla="*/ 1708763 w 1957591"/>
              <a:gd name="connsiteY17" fmla="*/ 1456492 h 1799271"/>
              <a:gd name="connsiteX18" fmla="*/ 1646785 w 1957591"/>
              <a:gd name="connsiteY18" fmla="*/ 1631271 h 1799271"/>
              <a:gd name="connsiteX19" fmla="*/ 1564754 w 1957591"/>
              <a:gd name="connsiteY19" fmla="*/ 1777190 h 1799271"/>
              <a:gd name="connsiteX20" fmla="*/ 1534567 w 1957591"/>
              <a:gd name="connsiteY20" fmla="*/ 1799271 h 1799271"/>
              <a:gd name="connsiteX21" fmla="*/ 1200860 w 1957591"/>
              <a:gd name="connsiteY21" fmla="*/ 1799271 h 1799271"/>
              <a:gd name="connsiteX22" fmla="*/ 1178335 w 1957591"/>
              <a:gd name="connsiteY22" fmla="*/ 1754544 h 1799271"/>
              <a:gd name="connsiteX23" fmla="*/ 1119972 w 1957591"/>
              <a:gd name="connsiteY23" fmla="*/ 1660400 h 1799271"/>
              <a:gd name="connsiteX24" fmla="*/ 810082 w 1957591"/>
              <a:gd name="connsiteY24" fmla="*/ 1660400 h 1799271"/>
              <a:gd name="connsiteX25" fmla="*/ 717115 w 1957591"/>
              <a:gd name="connsiteY25" fmla="*/ 1631271 h 1799271"/>
              <a:gd name="connsiteX26" fmla="*/ 686126 w 1957591"/>
              <a:gd name="connsiteY26" fmla="*/ 1543881 h 1799271"/>
              <a:gd name="connsiteX27" fmla="*/ 562170 w 1957591"/>
              <a:gd name="connsiteY27" fmla="*/ 1281713 h 1799271"/>
              <a:gd name="connsiteX28" fmla="*/ 376236 w 1957591"/>
              <a:gd name="connsiteY28" fmla="*/ 1223453 h 1799271"/>
              <a:gd name="connsiteX29" fmla="*/ 345247 w 1957591"/>
              <a:gd name="connsiteY29" fmla="*/ 1048674 h 1799271"/>
              <a:gd name="connsiteX30" fmla="*/ 314258 w 1957591"/>
              <a:gd name="connsiteY30" fmla="*/ 961284 h 1799271"/>
              <a:gd name="connsiteX31" fmla="*/ 221291 w 1957591"/>
              <a:gd name="connsiteY31" fmla="*/ 932155 h 1799271"/>
              <a:gd name="connsiteX32" fmla="*/ 4368 w 1957591"/>
              <a:gd name="connsiteY32" fmla="*/ 786505 h 1799271"/>
              <a:gd name="connsiteX33" fmla="*/ 152625 w 1957591"/>
              <a:gd name="connsiteY33" fmla="*/ 391148 h 1799271"/>
              <a:gd name="connsiteX34" fmla="*/ 275181 w 1957591"/>
              <a:gd name="connsiteY34" fmla="*/ 94565 h 1799271"/>
              <a:gd name="connsiteX35" fmla="*/ 345247 w 1957591"/>
              <a:gd name="connsiteY35" fmla="*/ 116519 h 1799271"/>
              <a:gd name="connsiteX36" fmla="*/ 334517 w 1957591"/>
              <a:gd name="connsiteY36" fmla="*/ 76174 h 1799271"/>
              <a:gd name="connsiteX37" fmla="*/ 340754 w 1957591"/>
              <a:gd name="connsiteY37" fmla="*/ 75323 h 1799271"/>
              <a:gd name="connsiteX38" fmla="*/ 480700 w 1957591"/>
              <a:gd name="connsiteY38" fmla="*/ 54945 h 1799271"/>
              <a:gd name="connsiteX39" fmla="*/ 314258 w 1957591"/>
              <a:gd name="connsiteY39" fmla="*/ 0 h 1799271"/>
              <a:gd name="connsiteX40" fmla="*/ 334517 w 1957591"/>
              <a:gd name="connsiteY40" fmla="*/ 76174 h 1799271"/>
              <a:gd name="connsiteX41" fmla="*/ 279691 w 1957591"/>
              <a:gd name="connsiteY41" fmla="*/ 83651 h 1799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957591" h="1799271">
                <a:moveTo>
                  <a:pt x="279691" y="83651"/>
                </a:moveTo>
                <a:lnTo>
                  <a:pt x="275181" y="94565"/>
                </a:lnTo>
                <a:lnTo>
                  <a:pt x="252280" y="87390"/>
                </a:lnTo>
                <a:close/>
                <a:moveTo>
                  <a:pt x="480700" y="54945"/>
                </a:moveTo>
                <a:cubicBezTo>
                  <a:pt x="496994" y="52782"/>
                  <a:pt x="304113" y="87390"/>
                  <a:pt x="717115" y="87390"/>
                </a:cubicBezTo>
                <a:cubicBezTo>
                  <a:pt x="800395" y="87390"/>
                  <a:pt x="882389" y="67969"/>
                  <a:pt x="965027" y="58260"/>
                </a:cubicBezTo>
                <a:cubicBezTo>
                  <a:pt x="965027" y="58260"/>
                  <a:pt x="1039933" y="180344"/>
                  <a:pt x="1088983" y="233039"/>
                </a:cubicBezTo>
                <a:cubicBezTo>
                  <a:pt x="1113508" y="259386"/>
                  <a:pt x="1150961" y="271878"/>
                  <a:pt x="1181950" y="291298"/>
                </a:cubicBezTo>
                <a:cubicBezTo>
                  <a:pt x="1295577" y="301008"/>
                  <a:pt x="1411266" y="297957"/>
                  <a:pt x="1522829" y="320428"/>
                </a:cubicBezTo>
                <a:cubicBezTo>
                  <a:pt x="1646229" y="345285"/>
                  <a:pt x="1645985" y="463820"/>
                  <a:pt x="1677774" y="553467"/>
                </a:cubicBezTo>
                <a:cubicBezTo>
                  <a:pt x="1739018" y="572656"/>
                  <a:pt x="1820018" y="589521"/>
                  <a:pt x="1863708" y="640856"/>
                </a:cubicBezTo>
                <a:cubicBezTo>
                  <a:pt x="1884114" y="664832"/>
                  <a:pt x="1884368" y="699116"/>
                  <a:pt x="1894697" y="728246"/>
                </a:cubicBezTo>
                <a:cubicBezTo>
                  <a:pt x="1921633" y="804208"/>
                  <a:pt x="1964388" y="881542"/>
                  <a:pt x="1956675" y="961284"/>
                </a:cubicBezTo>
                <a:cubicBezTo>
                  <a:pt x="1952707" y="1002312"/>
                  <a:pt x="1894697" y="1019544"/>
                  <a:pt x="1863708" y="1048674"/>
                </a:cubicBezTo>
                <a:cubicBezTo>
                  <a:pt x="1832719" y="1058383"/>
                  <a:pt x="1793839" y="1056092"/>
                  <a:pt x="1770741" y="1077804"/>
                </a:cubicBezTo>
                <a:cubicBezTo>
                  <a:pt x="1747643" y="1099516"/>
                  <a:pt x="1748726" y="1135669"/>
                  <a:pt x="1739752" y="1165193"/>
                </a:cubicBezTo>
                <a:cubicBezTo>
                  <a:pt x="1697848" y="1303060"/>
                  <a:pt x="1697590" y="1250207"/>
                  <a:pt x="1739752" y="1369102"/>
                </a:cubicBezTo>
                <a:lnTo>
                  <a:pt x="1708763" y="1456492"/>
                </a:lnTo>
                <a:lnTo>
                  <a:pt x="1646785" y="1631271"/>
                </a:lnTo>
                <a:cubicBezTo>
                  <a:pt x="1620503" y="1705387"/>
                  <a:pt x="1595325" y="1748862"/>
                  <a:pt x="1564754" y="1777190"/>
                </a:cubicBezTo>
                <a:lnTo>
                  <a:pt x="1534567" y="1799271"/>
                </a:lnTo>
                <a:lnTo>
                  <a:pt x="1200860" y="1799271"/>
                </a:lnTo>
                <a:lnTo>
                  <a:pt x="1178335" y="1754544"/>
                </a:lnTo>
                <a:cubicBezTo>
                  <a:pt x="1163807" y="1718637"/>
                  <a:pt x="1150484" y="1680477"/>
                  <a:pt x="1119972" y="1660400"/>
                </a:cubicBezTo>
                <a:cubicBezTo>
                  <a:pt x="1019997" y="1594615"/>
                  <a:pt x="908254" y="1637330"/>
                  <a:pt x="810082" y="1660400"/>
                </a:cubicBezTo>
                <a:lnTo>
                  <a:pt x="717115" y="1631271"/>
                </a:lnTo>
                <a:cubicBezTo>
                  <a:pt x="686126" y="1621561"/>
                  <a:pt x="696455" y="1573011"/>
                  <a:pt x="686126" y="1543881"/>
                </a:cubicBezTo>
                <a:cubicBezTo>
                  <a:pt x="612370" y="1335890"/>
                  <a:pt x="660388" y="1420199"/>
                  <a:pt x="562170" y="1281713"/>
                </a:cubicBezTo>
                <a:cubicBezTo>
                  <a:pt x="562170" y="1281713"/>
                  <a:pt x="419257" y="1269668"/>
                  <a:pt x="376236" y="1223453"/>
                </a:cubicBezTo>
                <a:cubicBezTo>
                  <a:pt x="334860" y="1179004"/>
                  <a:pt x="358877" y="1106330"/>
                  <a:pt x="345247" y="1048674"/>
                </a:cubicBezTo>
                <a:cubicBezTo>
                  <a:pt x="338161" y="1018700"/>
                  <a:pt x="324587" y="990414"/>
                  <a:pt x="314258" y="961284"/>
                </a:cubicBezTo>
                <a:lnTo>
                  <a:pt x="221291" y="932155"/>
                </a:lnTo>
                <a:cubicBezTo>
                  <a:pt x="182789" y="920090"/>
                  <a:pt x="-33195" y="904201"/>
                  <a:pt x="4368" y="786505"/>
                </a:cubicBezTo>
                <a:cubicBezTo>
                  <a:pt x="47099" y="652615"/>
                  <a:pt x="98747" y="521531"/>
                  <a:pt x="152625" y="391148"/>
                </a:cubicBezTo>
                <a:lnTo>
                  <a:pt x="275181" y="94565"/>
                </a:lnTo>
                <a:lnTo>
                  <a:pt x="345247" y="116519"/>
                </a:lnTo>
                <a:lnTo>
                  <a:pt x="334517" y="76174"/>
                </a:lnTo>
                <a:lnTo>
                  <a:pt x="340754" y="75323"/>
                </a:lnTo>
                <a:cubicBezTo>
                  <a:pt x="441190" y="61380"/>
                  <a:pt x="474775" y="55732"/>
                  <a:pt x="480700" y="54945"/>
                </a:cubicBezTo>
                <a:close/>
                <a:moveTo>
                  <a:pt x="314258" y="0"/>
                </a:moveTo>
                <a:lnTo>
                  <a:pt x="334517" y="76174"/>
                </a:lnTo>
                <a:lnTo>
                  <a:pt x="279691" y="83651"/>
                </a:lnTo>
                <a:close/>
              </a:path>
            </a:pathLst>
          </a:custGeom>
          <a:noFill/>
          <a:ln w="349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58487" y="6329594"/>
            <a:ext cx="17732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</a:rPr>
              <a:t>Иль-де-Франс</a:t>
            </a:r>
            <a:endParaRPr lang="ru-RU" sz="2800" dirty="0">
              <a:latin typeface="Gabriola" panose="04040605051002020D02" pitchFamily="82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7748524" y="5292204"/>
            <a:ext cx="3084576" cy="1389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8" name="Рисунок 47" descr="Picture background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32" t="53243" r="18915"/>
          <a:stretch>
            <a:fillRect/>
          </a:stretch>
        </p:blipFill>
        <p:spPr bwMode="auto">
          <a:xfrm>
            <a:off x="6068185" y="4470321"/>
            <a:ext cx="1932859" cy="1776540"/>
          </a:xfrm>
          <a:custGeom>
            <a:avLst/>
            <a:gdLst>
              <a:gd name="connsiteX0" fmla="*/ 279691 w 1957591"/>
              <a:gd name="connsiteY0" fmla="*/ 83651 h 1799271"/>
              <a:gd name="connsiteX1" fmla="*/ 275181 w 1957591"/>
              <a:gd name="connsiteY1" fmla="*/ 94565 h 1799271"/>
              <a:gd name="connsiteX2" fmla="*/ 252280 w 1957591"/>
              <a:gd name="connsiteY2" fmla="*/ 87390 h 1799271"/>
              <a:gd name="connsiteX3" fmla="*/ 480700 w 1957591"/>
              <a:gd name="connsiteY3" fmla="*/ 54945 h 1799271"/>
              <a:gd name="connsiteX4" fmla="*/ 717115 w 1957591"/>
              <a:gd name="connsiteY4" fmla="*/ 87390 h 1799271"/>
              <a:gd name="connsiteX5" fmla="*/ 965027 w 1957591"/>
              <a:gd name="connsiteY5" fmla="*/ 58260 h 1799271"/>
              <a:gd name="connsiteX6" fmla="*/ 1088983 w 1957591"/>
              <a:gd name="connsiteY6" fmla="*/ 233039 h 1799271"/>
              <a:gd name="connsiteX7" fmla="*/ 1181950 w 1957591"/>
              <a:gd name="connsiteY7" fmla="*/ 291298 h 1799271"/>
              <a:gd name="connsiteX8" fmla="*/ 1522829 w 1957591"/>
              <a:gd name="connsiteY8" fmla="*/ 320428 h 1799271"/>
              <a:gd name="connsiteX9" fmla="*/ 1677774 w 1957591"/>
              <a:gd name="connsiteY9" fmla="*/ 553467 h 1799271"/>
              <a:gd name="connsiteX10" fmla="*/ 1863708 w 1957591"/>
              <a:gd name="connsiteY10" fmla="*/ 640856 h 1799271"/>
              <a:gd name="connsiteX11" fmla="*/ 1894697 w 1957591"/>
              <a:gd name="connsiteY11" fmla="*/ 728246 h 1799271"/>
              <a:gd name="connsiteX12" fmla="*/ 1956675 w 1957591"/>
              <a:gd name="connsiteY12" fmla="*/ 961284 h 1799271"/>
              <a:gd name="connsiteX13" fmla="*/ 1863708 w 1957591"/>
              <a:gd name="connsiteY13" fmla="*/ 1048674 h 1799271"/>
              <a:gd name="connsiteX14" fmla="*/ 1770741 w 1957591"/>
              <a:gd name="connsiteY14" fmla="*/ 1077804 h 1799271"/>
              <a:gd name="connsiteX15" fmla="*/ 1739752 w 1957591"/>
              <a:gd name="connsiteY15" fmla="*/ 1165193 h 1799271"/>
              <a:gd name="connsiteX16" fmla="*/ 1739752 w 1957591"/>
              <a:gd name="connsiteY16" fmla="*/ 1369102 h 1799271"/>
              <a:gd name="connsiteX17" fmla="*/ 1708763 w 1957591"/>
              <a:gd name="connsiteY17" fmla="*/ 1456492 h 1799271"/>
              <a:gd name="connsiteX18" fmla="*/ 1646785 w 1957591"/>
              <a:gd name="connsiteY18" fmla="*/ 1631271 h 1799271"/>
              <a:gd name="connsiteX19" fmla="*/ 1564754 w 1957591"/>
              <a:gd name="connsiteY19" fmla="*/ 1777190 h 1799271"/>
              <a:gd name="connsiteX20" fmla="*/ 1534567 w 1957591"/>
              <a:gd name="connsiteY20" fmla="*/ 1799271 h 1799271"/>
              <a:gd name="connsiteX21" fmla="*/ 1200860 w 1957591"/>
              <a:gd name="connsiteY21" fmla="*/ 1799271 h 1799271"/>
              <a:gd name="connsiteX22" fmla="*/ 1178335 w 1957591"/>
              <a:gd name="connsiteY22" fmla="*/ 1754544 h 1799271"/>
              <a:gd name="connsiteX23" fmla="*/ 1119972 w 1957591"/>
              <a:gd name="connsiteY23" fmla="*/ 1660400 h 1799271"/>
              <a:gd name="connsiteX24" fmla="*/ 810082 w 1957591"/>
              <a:gd name="connsiteY24" fmla="*/ 1660400 h 1799271"/>
              <a:gd name="connsiteX25" fmla="*/ 717115 w 1957591"/>
              <a:gd name="connsiteY25" fmla="*/ 1631271 h 1799271"/>
              <a:gd name="connsiteX26" fmla="*/ 686126 w 1957591"/>
              <a:gd name="connsiteY26" fmla="*/ 1543881 h 1799271"/>
              <a:gd name="connsiteX27" fmla="*/ 562170 w 1957591"/>
              <a:gd name="connsiteY27" fmla="*/ 1281713 h 1799271"/>
              <a:gd name="connsiteX28" fmla="*/ 376236 w 1957591"/>
              <a:gd name="connsiteY28" fmla="*/ 1223453 h 1799271"/>
              <a:gd name="connsiteX29" fmla="*/ 345247 w 1957591"/>
              <a:gd name="connsiteY29" fmla="*/ 1048674 h 1799271"/>
              <a:gd name="connsiteX30" fmla="*/ 314258 w 1957591"/>
              <a:gd name="connsiteY30" fmla="*/ 961284 h 1799271"/>
              <a:gd name="connsiteX31" fmla="*/ 221291 w 1957591"/>
              <a:gd name="connsiteY31" fmla="*/ 932155 h 1799271"/>
              <a:gd name="connsiteX32" fmla="*/ 4368 w 1957591"/>
              <a:gd name="connsiteY32" fmla="*/ 786505 h 1799271"/>
              <a:gd name="connsiteX33" fmla="*/ 152625 w 1957591"/>
              <a:gd name="connsiteY33" fmla="*/ 391148 h 1799271"/>
              <a:gd name="connsiteX34" fmla="*/ 275181 w 1957591"/>
              <a:gd name="connsiteY34" fmla="*/ 94565 h 1799271"/>
              <a:gd name="connsiteX35" fmla="*/ 345247 w 1957591"/>
              <a:gd name="connsiteY35" fmla="*/ 116519 h 1799271"/>
              <a:gd name="connsiteX36" fmla="*/ 334517 w 1957591"/>
              <a:gd name="connsiteY36" fmla="*/ 76174 h 1799271"/>
              <a:gd name="connsiteX37" fmla="*/ 340754 w 1957591"/>
              <a:gd name="connsiteY37" fmla="*/ 75323 h 1799271"/>
              <a:gd name="connsiteX38" fmla="*/ 480700 w 1957591"/>
              <a:gd name="connsiteY38" fmla="*/ 54945 h 1799271"/>
              <a:gd name="connsiteX39" fmla="*/ 314258 w 1957591"/>
              <a:gd name="connsiteY39" fmla="*/ 0 h 1799271"/>
              <a:gd name="connsiteX40" fmla="*/ 334517 w 1957591"/>
              <a:gd name="connsiteY40" fmla="*/ 76174 h 1799271"/>
              <a:gd name="connsiteX41" fmla="*/ 279691 w 1957591"/>
              <a:gd name="connsiteY41" fmla="*/ 83651 h 1799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957591" h="1799271">
                <a:moveTo>
                  <a:pt x="279691" y="83651"/>
                </a:moveTo>
                <a:lnTo>
                  <a:pt x="275181" y="94565"/>
                </a:lnTo>
                <a:lnTo>
                  <a:pt x="252280" y="87390"/>
                </a:lnTo>
                <a:close/>
                <a:moveTo>
                  <a:pt x="480700" y="54945"/>
                </a:moveTo>
                <a:cubicBezTo>
                  <a:pt x="496994" y="52782"/>
                  <a:pt x="304113" y="87390"/>
                  <a:pt x="717115" y="87390"/>
                </a:cubicBezTo>
                <a:cubicBezTo>
                  <a:pt x="800395" y="87390"/>
                  <a:pt x="882389" y="67969"/>
                  <a:pt x="965027" y="58260"/>
                </a:cubicBezTo>
                <a:cubicBezTo>
                  <a:pt x="965027" y="58260"/>
                  <a:pt x="1039933" y="180344"/>
                  <a:pt x="1088983" y="233039"/>
                </a:cubicBezTo>
                <a:cubicBezTo>
                  <a:pt x="1113508" y="259386"/>
                  <a:pt x="1150961" y="271878"/>
                  <a:pt x="1181950" y="291298"/>
                </a:cubicBezTo>
                <a:cubicBezTo>
                  <a:pt x="1295577" y="301008"/>
                  <a:pt x="1411266" y="297957"/>
                  <a:pt x="1522829" y="320428"/>
                </a:cubicBezTo>
                <a:cubicBezTo>
                  <a:pt x="1646229" y="345285"/>
                  <a:pt x="1645985" y="463820"/>
                  <a:pt x="1677774" y="553467"/>
                </a:cubicBezTo>
                <a:cubicBezTo>
                  <a:pt x="1739018" y="572656"/>
                  <a:pt x="1820018" y="589521"/>
                  <a:pt x="1863708" y="640856"/>
                </a:cubicBezTo>
                <a:cubicBezTo>
                  <a:pt x="1884114" y="664832"/>
                  <a:pt x="1884368" y="699116"/>
                  <a:pt x="1894697" y="728246"/>
                </a:cubicBezTo>
                <a:cubicBezTo>
                  <a:pt x="1921633" y="804208"/>
                  <a:pt x="1964388" y="881542"/>
                  <a:pt x="1956675" y="961284"/>
                </a:cubicBezTo>
                <a:cubicBezTo>
                  <a:pt x="1952707" y="1002312"/>
                  <a:pt x="1894697" y="1019544"/>
                  <a:pt x="1863708" y="1048674"/>
                </a:cubicBezTo>
                <a:cubicBezTo>
                  <a:pt x="1832719" y="1058383"/>
                  <a:pt x="1793839" y="1056092"/>
                  <a:pt x="1770741" y="1077804"/>
                </a:cubicBezTo>
                <a:cubicBezTo>
                  <a:pt x="1747643" y="1099516"/>
                  <a:pt x="1748726" y="1135669"/>
                  <a:pt x="1739752" y="1165193"/>
                </a:cubicBezTo>
                <a:cubicBezTo>
                  <a:pt x="1697848" y="1303060"/>
                  <a:pt x="1697590" y="1250207"/>
                  <a:pt x="1739752" y="1369102"/>
                </a:cubicBezTo>
                <a:lnTo>
                  <a:pt x="1708763" y="1456492"/>
                </a:lnTo>
                <a:lnTo>
                  <a:pt x="1646785" y="1631271"/>
                </a:lnTo>
                <a:cubicBezTo>
                  <a:pt x="1620503" y="1705387"/>
                  <a:pt x="1595325" y="1748862"/>
                  <a:pt x="1564754" y="1777190"/>
                </a:cubicBezTo>
                <a:lnTo>
                  <a:pt x="1534567" y="1799271"/>
                </a:lnTo>
                <a:lnTo>
                  <a:pt x="1200860" y="1799271"/>
                </a:lnTo>
                <a:lnTo>
                  <a:pt x="1178335" y="1754544"/>
                </a:lnTo>
                <a:cubicBezTo>
                  <a:pt x="1163807" y="1718637"/>
                  <a:pt x="1150484" y="1680477"/>
                  <a:pt x="1119972" y="1660400"/>
                </a:cubicBezTo>
                <a:cubicBezTo>
                  <a:pt x="1019997" y="1594615"/>
                  <a:pt x="908254" y="1637330"/>
                  <a:pt x="810082" y="1660400"/>
                </a:cubicBezTo>
                <a:lnTo>
                  <a:pt x="717115" y="1631271"/>
                </a:lnTo>
                <a:cubicBezTo>
                  <a:pt x="686126" y="1621561"/>
                  <a:pt x="696455" y="1573011"/>
                  <a:pt x="686126" y="1543881"/>
                </a:cubicBezTo>
                <a:cubicBezTo>
                  <a:pt x="612370" y="1335890"/>
                  <a:pt x="660388" y="1420199"/>
                  <a:pt x="562170" y="1281713"/>
                </a:cubicBezTo>
                <a:cubicBezTo>
                  <a:pt x="562170" y="1281713"/>
                  <a:pt x="419257" y="1269668"/>
                  <a:pt x="376236" y="1223453"/>
                </a:cubicBezTo>
                <a:cubicBezTo>
                  <a:pt x="334860" y="1179004"/>
                  <a:pt x="358877" y="1106330"/>
                  <a:pt x="345247" y="1048674"/>
                </a:cubicBezTo>
                <a:cubicBezTo>
                  <a:pt x="338161" y="1018700"/>
                  <a:pt x="324587" y="990414"/>
                  <a:pt x="314258" y="961284"/>
                </a:cubicBezTo>
                <a:lnTo>
                  <a:pt x="221291" y="932155"/>
                </a:lnTo>
                <a:cubicBezTo>
                  <a:pt x="182789" y="920090"/>
                  <a:pt x="-33195" y="904201"/>
                  <a:pt x="4368" y="786505"/>
                </a:cubicBezTo>
                <a:cubicBezTo>
                  <a:pt x="47099" y="652615"/>
                  <a:pt x="98747" y="521531"/>
                  <a:pt x="152625" y="391148"/>
                </a:cubicBezTo>
                <a:lnTo>
                  <a:pt x="275181" y="94565"/>
                </a:lnTo>
                <a:lnTo>
                  <a:pt x="345247" y="116519"/>
                </a:lnTo>
                <a:lnTo>
                  <a:pt x="334517" y="76174"/>
                </a:lnTo>
                <a:lnTo>
                  <a:pt x="340754" y="75323"/>
                </a:lnTo>
                <a:cubicBezTo>
                  <a:pt x="441190" y="61380"/>
                  <a:pt x="474775" y="55732"/>
                  <a:pt x="480700" y="54945"/>
                </a:cubicBezTo>
                <a:close/>
                <a:moveTo>
                  <a:pt x="314258" y="0"/>
                </a:moveTo>
                <a:lnTo>
                  <a:pt x="334517" y="76174"/>
                </a:lnTo>
                <a:lnTo>
                  <a:pt x="279691" y="83651"/>
                </a:lnTo>
                <a:close/>
              </a:path>
            </a:pathLst>
          </a:custGeom>
          <a:noFill/>
          <a:ln w="3492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141036" y="2849992"/>
            <a:ext cx="49822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За подвиги во время </a:t>
            </a:r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Столетней </a:t>
            </a:r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войны </a:t>
            </a:r>
            <a:endParaRPr lang="ru-RU" sz="2800" dirty="0" smtClean="0">
              <a:solidFill>
                <a:srgbClr val="000000"/>
              </a:solidFill>
              <a:latin typeface="Gabriola" panose="04040605051002020D02" pitchFamily="82" charset="0"/>
              <a:ea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Жанну д</a:t>
            </a:r>
            <a:r>
              <a:rPr lang="en-US" sz="2800" dirty="0" smtClean="0">
                <a:solidFill>
                  <a:srgbClr val="00000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’</a:t>
            </a:r>
            <a:r>
              <a:rPr lang="ru-RU" sz="2800" dirty="0" err="1" smtClean="0">
                <a:solidFill>
                  <a:srgbClr val="00000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Арк</a:t>
            </a:r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  <a:ea typeface="Times New Roman" panose="02020603050405020304" pitchFamily="18" charset="0"/>
              </a:rPr>
              <a:t> после смерти стали называть «де ли»  («Лилейная»). </a:t>
            </a:r>
            <a:endParaRPr lang="ru-RU" sz="2800" dirty="0">
              <a:latin typeface="Gabriola" panose="04040605051002020D02" pitchFamily="82" charset="0"/>
            </a:endParaRP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77126" y="66062"/>
            <a:ext cx="3632311" cy="2962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146" y="66062"/>
            <a:ext cx="2301859" cy="2935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 descr="Picture background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6" y="-31466"/>
            <a:ext cx="5998164" cy="3044373"/>
          </a:xfrm>
          <a:prstGeom prst="rect">
            <a:avLst/>
          </a:prstGeom>
          <a:ln>
            <a:noFill/>
          </a:ln>
          <a:effectLst>
            <a:softEdge rad="203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Picture background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4908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29" y="3398301"/>
            <a:ext cx="5149850" cy="2555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Прямоугольник 55"/>
          <p:cNvSpPr/>
          <p:nvPr/>
        </p:nvSpPr>
        <p:spPr>
          <a:xfrm>
            <a:off x="1010150" y="2816238"/>
            <a:ext cx="47139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Gabriola" panose="04040605051002020D02" pitchFamily="82" charset="0"/>
              </a:rPr>
              <a:t>Людовик XIV выпустил </a:t>
            </a:r>
            <a:r>
              <a:rPr lang="ru-RU" sz="24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в </a:t>
            </a:r>
            <a:r>
              <a:rPr lang="ru-RU" sz="2400" dirty="0">
                <a:solidFill>
                  <a:srgbClr val="000000"/>
                </a:solidFill>
                <a:latin typeface="Gabriola" panose="04040605051002020D02" pitchFamily="82" charset="0"/>
              </a:rPr>
              <a:t>оборот </a:t>
            </a:r>
            <a:r>
              <a:rPr lang="ru-RU" sz="24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монеты.</a:t>
            </a:r>
            <a:endParaRPr lang="ru-RU" sz="2400" dirty="0">
              <a:latin typeface="Gabriola" panose="04040605051002020D02" pitchFamily="82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6324532" y="639415"/>
            <a:ext cx="4330700" cy="57404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47700">
              <a:schemeClr val="bg1">
                <a:alpha val="47000"/>
              </a:schemeClr>
            </a:glow>
            <a:softEdge rad="1054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>
                        <a14:foregroundMark x1="57091" y1="52207" x2="52182" y2="52422"/>
                        <a14:foregroundMark x1="16485" y1="46179" x2="17879" y2="54037"/>
                        <a14:foregroundMark x1="17091" y1="43703" x2="16000" y2="47793"/>
                        <a14:foregroundMark x1="64424" y1="49193" x2="57394" y2="52745"/>
                        <a14:foregroundMark x1="60000" y1="44241" x2="58485" y2="42949"/>
                        <a14:backgroundMark x1="65212" y1="30678" x2="78364" y2="494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5677719" y="87022"/>
            <a:ext cx="10707760" cy="6108700"/>
          </a:xfrm>
          <a:prstGeom prst="rect">
            <a:avLst/>
          </a:prstGeom>
        </p:spPr>
      </p:pic>
      <p:sp>
        <p:nvSpPr>
          <p:cNvPr id="59" name="Прямоугольник 58"/>
          <p:cNvSpPr/>
          <p:nvPr/>
        </p:nvSpPr>
        <p:spPr>
          <a:xfrm>
            <a:off x="6212705" y="636651"/>
            <a:ext cx="43307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По преданию в </a:t>
            </a:r>
            <a:r>
              <a:rPr lang="ru-RU" sz="3200" dirty="0">
                <a:solidFill>
                  <a:srgbClr val="000000"/>
                </a:solidFill>
                <a:latin typeface="Gabriola" panose="04040605051002020D02" pitchFamily="82" charset="0"/>
              </a:rPr>
              <a:t>V веке </a:t>
            </a:r>
            <a:r>
              <a:rPr lang="ru-RU" sz="32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король </a:t>
            </a:r>
            <a:r>
              <a:rPr lang="ru-RU" sz="3200" dirty="0" err="1">
                <a:solidFill>
                  <a:srgbClr val="000000"/>
                </a:solidFill>
                <a:latin typeface="Gabriola" panose="04040605051002020D02" pitchFamily="82" charset="0"/>
              </a:rPr>
              <a:t>Хлодвиг</a:t>
            </a:r>
            <a:r>
              <a:rPr lang="ru-RU" sz="3200" dirty="0">
                <a:solidFill>
                  <a:srgbClr val="000000"/>
                </a:solidFill>
                <a:latin typeface="Gabriola" panose="04040605051002020D02" pitchFamily="82" charset="0"/>
              </a:rPr>
              <a:t> на берегах реки Ли одержал победу над германцами. Победители возвращались с поля битвы, украшенные лилиями. </a:t>
            </a:r>
            <a:endParaRPr lang="ru-RU" sz="3200" dirty="0" smtClean="0">
              <a:solidFill>
                <a:srgbClr val="000000"/>
              </a:solidFill>
              <a:latin typeface="Gabriola" panose="04040605051002020D02" pitchFamily="82" charset="0"/>
            </a:endParaRPr>
          </a:p>
          <a:p>
            <a:pPr algn="ctr"/>
            <a:r>
              <a:rPr lang="ru-RU" sz="32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С </a:t>
            </a:r>
            <a:r>
              <a:rPr lang="ru-RU" sz="3200" dirty="0">
                <a:solidFill>
                  <a:srgbClr val="000000"/>
                </a:solidFill>
                <a:latin typeface="Gabriola" panose="04040605051002020D02" pitchFamily="82" charset="0"/>
              </a:rPr>
              <a:t>началом правления Людовика VII на гербе Франции красуются три </a:t>
            </a:r>
            <a:r>
              <a:rPr lang="ru-RU" sz="32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лилии, символизирующие</a:t>
            </a:r>
            <a:r>
              <a:rPr lang="ru-RU" sz="3200" dirty="0" smtClean="0">
                <a:latin typeface="Gabriola" panose="04040605051002020D02" pitchFamily="82" charset="0"/>
              </a:rPr>
              <a:t> «сострадание», «правосудие», «милосердие». </a:t>
            </a:r>
            <a:endParaRPr lang="ru-RU" sz="3200" dirty="0">
              <a:latin typeface="Gabriola" panose="04040605051002020D02" pitchFamily="82" charset="0"/>
            </a:endParaRPr>
          </a:p>
          <a:p>
            <a:pPr algn="ctr"/>
            <a:endParaRPr lang="ru-RU" sz="3200" dirty="0">
              <a:latin typeface="Gabriola" panose="04040605051002020D02" pitchFamily="82" charset="0"/>
            </a:endParaRPr>
          </a:p>
        </p:txBody>
      </p:sp>
      <p:pic>
        <p:nvPicPr>
          <p:cNvPr id="60" name="Рисунок 59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58614" y="3141372"/>
            <a:ext cx="2647950" cy="3074079"/>
          </a:xfrm>
          <a:prstGeom prst="rect">
            <a:avLst/>
          </a:prstGeom>
          <a:effectLst>
            <a:softEdge rad="139700"/>
          </a:effectLst>
        </p:spPr>
      </p:pic>
      <p:sp>
        <p:nvSpPr>
          <p:cNvPr id="61" name="Прямоугольник 60"/>
          <p:cNvSpPr/>
          <p:nvPr/>
        </p:nvSpPr>
        <p:spPr>
          <a:xfrm>
            <a:off x="26948" y="6013179"/>
            <a:ext cx="59673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Золотая лилия </a:t>
            </a:r>
            <a:r>
              <a:rPr lang="ru-RU" sz="2400" dirty="0">
                <a:solidFill>
                  <a:srgbClr val="000000"/>
                </a:solidFill>
                <a:latin typeface="Gabriola" panose="04040605051002020D02" pitchFamily="82" charset="0"/>
              </a:rPr>
              <a:t>стоила 7 ливров и содержала </a:t>
            </a:r>
            <a:endParaRPr lang="ru-RU" sz="2400" dirty="0" smtClean="0">
              <a:solidFill>
                <a:srgbClr val="000000"/>
              </a:solidFill>
              <a:latin typeface="Gabriola" panose="04040605051002020D02" pitchFamily="82" charset="0"/>
            </a:endParaRPr>
          </a:p>
          <a:p>
            <a:pPr algn="ctr"/>
            <a:r>
              <a:rPr lang="ru-RU" sz="24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в </a:t>
            </a:r>
            <a:r>
              <a:rPr lang="ru-RU" sz="2400" dirty="0">
                <a:solidFill>
                  <a:srgbClr val="000000"/>
                </a:solidFill>
                <a:latin typeface="Gabriola" panose="04040605051002020D02" pitchFamily="82" charset="0"/>
              </a:rPr>
              <a:t>себе 23 карата золота.</a:t>
            </a:r>
            <a:endParaRPr lang="ru-RU" sz="24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9235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3 0.05556 L 0.32279 -0.035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52" y="-458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xit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2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/>
      <p:bldP spid="34" grpId="0" animBg="1"/>
      <p:bldP spid="37" grpId="0"/>
      <p:bldP spid="5" grpId="0"/>
      <p:bldP spid="8" grpId="0"/>
      <p:bldP spid="56" grpId="0"/>
      <p:bldP spid="57" grpId="0" animBg="1"/>
      <p:bldP spid="59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553" y="1453257"/>
            <a:ext cx="6091447" cy="531067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5" name="Прямоугольник 44"/>
          <p:cNvSpPr/>
          <p:nvPr/>
        </p:nvSpPr>
        <p:spPr>
          <a:xfrm rot="5400000">
            <a:off x="8190201" y="-1532151"/>
            <a:ext cx="2009394" cy="56475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431800">
              <a:srgbClr val="7030A0">
                <a:alpha val="32000"/>
              </a:srgb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-317726" y="-847690"/>
            <a:ext cx="6327228" cy="85137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ьная выноска 3"/>
          <p:cNvSpPr/>
          <p:nvPr/>
        </p:nvSpPr>
        <p:spPr>
          <a:xfrm flipH="1">
            <a:off x="1261752" y="148268"/>
            <a:ext cx="4747750" cy="1455940"/>
          </a:xfrm>
          <a:prstGeom prst="wedgeEllipseCallout">
            <a:avLst>
              <a:gd name="adj1" fmla="val 51674"/>
              <a:gd name="adj2" fmla="val 5452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369066" y="1444514"/>
            <a:ext cx="43823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i="1" dirty="0" smtClean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Анри </a:t>
            </a:r>
            <a:r>
              <a:rPr lang="ru-RU" sz="2400" i="1" dirty="0" err="1" smtClean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Демаре</a:t>
            </a:r>
            <a:endParaRPr lang="ru-RU" sz="2400" i="1" dirty="0" smtClean="0">
              <a:solidFill>
                <a:srgbClr val="000000"/>
              </a:solidFill>
              <a:latin typeface="Gabriola" panose="04040605051002020D02" pitchFamily="82" charset="0"/>
              <a:ea typeface="Calibri" panose="020F0502020204030204" pitchFamily="34" charset="0"/>
            </a:endParaRPr>
          </a:p>
          <a:p>
            <a:pPr algn="r"/>
            <a:r>
              <a:rPr lang="ru-RU" sz="2400" i="1" dirty="0" smtClean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(французский композитор </a:t>
            </a:r>
          </a:p>
          <a:p>
            <a:pPr algn="r"/>
            <a:r>
              <a:rPr lang="ru-RU" sz="2400" i="1" dirty="0" smtClean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эпохи барокко)</a:t>
            </a:r>
            <a:endParaRPr lang="ru-RU" sz="2400" i="1" dirty="0">
              <a:latin typeface="Gabriola" panose="04040605051002020D02" pitchFamily="8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44475" y="286925"/>
            <a:ext cx="48530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«Из самого скромного цветка </a:t>
            </a:r>
            <a:endParaRPr lang="ru-RU" sz="3200" dirty="0" smtClean="0">
              <a:solidFill>
                <a:srgbClr val="000000"/>
              </a:solidFill>
              <a:latin typeface="Gabriola" panose="04040605051002020D02" pitchFamily="82" charset="0"/>
              <a:ea typeface="Calibri" panose="020F0502020204030204" pitchFamily="34" charset="0"/>
            </a:endParaRPr>
          </a:p>
          <a:p>
            <a:r>
              <a:rPr lang="ru-RU" sz="3200" dirty="0" smtClean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я </a:t>
            </a:r>
            <a:r>
              <a:rPr lang="ru-RU" sz="3200" dirty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превращусь в самый гордый...»  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1282109" y="2295533"/>
            <a:ext cx="4159417" cy="4437335"/>
            <a:chOff x="1561210" y="2006686"/>
            <a:chExt cx="4159417" cy="4437335"/>
          </a:xfrm>
        </p:grpSpPr>
        <p:grpSp>
          <p:nvGrpSpPr>
            <p:cNvPr id="31" name="Группа 30"/>
            <p:cNvGrpSpPr/>
            <p:nvPr/>
          </p:nvGrpSpPr>
          <p:grpSpPr>
            <a:xfrm>
              <a:off x="1612118" y="2006686"/>
              <a:ext cx="4108509" cy="4437335"/>
              <a:chOff x="1612118" y="2006686"/>
              <a:chExt cx="4108509" cy="4437335"/>
            </a:xfrm>
          </p:grpSpPr>
          <p:grpSp>
            <p:nvGrpSpPr>
              <p:cNvPr id="11" name="Группа 10"/>
              <p:cNvGrpSpPr/>
              <p:nvPr/>
            </p:nvGrpSpPr>
            <p:grpSpPr>
              <a:xfrm>
                <a:off x="1612118" y="2006686"/>
                <a:ext cx="4108509" cy="4437335"/>
                <a:chOff x="5937747" y="2260539"/>
                <a:chExt cx="4276322" cy="4350329"/>
              </a:xfrm>
            </p:grpSpPr>
            <p:pic>
              <p:nvPicPr>
                <p:cNvPr id="13" name="Рисунок 12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709" t="11865" r="4967" b="14740"/>
                <a:stretch>
                  <a:fillRect/>
                </a:stretch>
              </p:blipFill>
              <p:spPr bwMode="auto">
                <a:xfrm rot="20453572">
                  <a:off x="7707336" y="5672830"/>
                  <a:ext cx="2495398" cy="893481"/>
                </a:xfrm>
                <a:custGeom>
                  <a:avLst/>
                  <a:gdLst>
                    <a:gd name="connsiteX0" fmla="*/ 2577793 w 3029006"/>
                    <a:gd name="connsiteY0" fmla="*/ 0 h 1137932"/>
                    <a:gd name="connsiteX1" fmla="*/ 3029006 w 3029006"/>
                    <a:gd name="connsiteY1" fmla="*/ 1042620 h 1137932"/>
                    <a:gd name="connsiteX2" fmla="*/ 0 w 3029006"/>
                    <a:gd name="connsiteY2" fmla="*/ 1137932 h 1137932"/>
                    <a:gd name="connsiteX3" fmla="*/ 384769 w 3029006"/>
                    <a:gd name="connsiteY3" fmla="*/ 69007 h 1137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29006" h="1137932">
                      <a:moveTo>
                        <a:pt x="2577793" y="0"/>
                      </a:moveTo>
                      <a:lnTo>
                        <a:pt x="3029006" y="1042620"/>
                      </a:lnTo>
                      <a:lnTo>
                        <a:pt x="0" y="1137932"/>
                      </a:lnTo>
                      <a:lnTo>
                        <a:pt x="384769" y="6900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solidFill>
                    <a:schemeClr val="tx1"/>
                  </a:solidFill>
                </a:ln>
              </p:spPr>
            </p:pic>
            <p:grpSp>
              <p:nvGrpSpPr>
                <p:cNvPr id="14" name="Группа 13"/>
                <p:cNvGrpSpPr/>
                <p:nvPr/>
              </p:nvGrpSpPr>
              <p:grpSpPr>
                <a:xfrm>
                  <a:off x="5937747" y="2260539"/>
                  <a:ext cx="4276322" cy="4350329"/>
                  <a:chOff x="6014658" y="2721784"/>
                  <a:chExt cx="4276322" cy="4350329"/>
                </a:xfrm>
              </p:grpSpPr>
              <p:pic>
                <p:nvPicPr>
                  <p:cNvPr id="15" name="Рисунок 14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4643" t="4505" r="4643" b="40919"/>
                  <a:stretch>
                    <a:fillRect/>
                  </a:stretch>
                </p:blipFill>
                <p:spPr bwMode="auto">
                  <a:xfrm>
                    <a:off x="6513747" y="5306596"/>
                    <a:ext cx="3259435" cy="1288735"/>
                  </a:xfrm>
                  <a:custGeom>
                    <a:avLst/>
                    <a:gdLst>
                      <a:gd name="connsiteX0" fmla="*/ 1943957 w 4092226"/>
                      <a:gd name="connsiteY0" fmla="*/ 0 h 1641325"/>
                      <a:gd name="connsiteX1" fmla="*/ 4092226 w 4092226"/>
                      <a:gd name="connsiteY1" fmla="*/ 811368 h 1641325"/>
                      <a:gd name="connsiteX2" fmla="*/ 2148269 w 4092226"/>
                      <a:gd name="connsiteY2" fmla="*/ 1641325 h 1641325"/>
                      <a:gd name="connsiteX3" fmla="*/ 0 w 4092226"/>
                      <a:gd name="connsiteY3" fmla="*/ 829957 h 1641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2226" h="1641325">
                        <a:moveTo>
                          <a:pt x="1943957" y="0"/>
                        </a:moveTo>
                        <a:lnTo>
                          <a:pt x="4092226" y="811368"/>
                        </a:lnTo>
                        <a:lnTo>
                          <a:pt x="2148269" y="1641325"/>
                        </a:lnTo>
                        <a:lnTo>
                          <a:pt x="0" y="829957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6" name="Рисунок 15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952" t="26479" r="669" b="16014"/>
                  <a:stretch>
                    <a:fillRect/>
                  </a:stretch>
                </p:blipFill>
                <p:spPr bwMode="auto">
                  <a:xfrm rot="1137156">
                    <a:off x="6014658" y="6169566"/>
                    <a:ext cx="2268812" cy="902547"/>
                  </a:xfrm>
                  <a:custGeom>
                    <a:avLst/>
                    <a:gdLst>
                      <a:gd name="connsiteX0" fmla="*/ 385097 w 2919642"/>
                      <a:gd name="connsiteY0" fmla="*/ 0 h 1149479"/>
                      <a:gd name="connsiteX1" fmla="*/ 2594509 w 2919642"/>
                      <a:gd name="connsiteY1" fmla="*/ 61440 h 1149479"/>
                      <a:gd name="connsiteX2" fmla="*/ 2919642 w 2919642"/>
                      <a:gd name="connsiteY2" fmla="*/ 1149479 h 1149479"/>
                      <a:gd name="connsiteX3" fmla="*/ 0 w 2919642"/>
                      <a:gd name="connsiteY3" fmla="*/ 1068288 h 11494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19642" h="1149479">
                        <a:moveTo>
                          <a:pt x="385097" y="0"/>
                        </a:moveTo>
                        <a:lnTo>
                          <a:pt x="2594509" y="61440"/>
                        </a:lnTo>
                        <a:lnTo>
                          <a:pt x="2919642" y="1149479"/>
                        </a:lnTo>
                        <a:lnTo>
                          <a:pt x="0" y="1068288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7" name="Рисунок 16" descr="https://avatars.mds.yandex.net/i?id=0dd6c5629d26eb0010525ba0fd6ce9aa727e5ee2-4502683-images-thumbs&amp;n=13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049" t="16108" r="7602" b="6862"/>
                  <a:stretch>
                    <a:fillRect/>
                  </a:stretch>
                </p:blipFill>
                <p:spPr bwMode="auto">
                  <a:xfrm rot="1057397">
                    <a:off x="6562882" y="4567705"/>
                    <a:ext cx="1641074" cy="998910"/>
                  </a:xfrm>
                  <a:custGeom>
                    <a:avLst/>
                    <a:gdLst>
                      <a:gd name="connsiteX0" fmla="*/ 461577 w 2055743"/>
                      <a:gd name="connsiteY0" fmla="*/ 0 h 1272206"/>
                      <a:gd name="connsiteX1" fmla="*/ 1714293 w 2055743"/>
                      <a:gd name="connsiteY1" fmla="*/ 63303 h 1272206"/>
                      <a:gd name="connsiteX2" fmla="*/ 2055743 w 2055743"/>
                      <a:gd name="connsiteY2" fmla="*/ 1272206 h 1272206"/>
                      <a:gd name="connsiteX3" fmla="*/ 0 w 2055743"/>
                      <a:gd name="connsiteY3" fmla="*/ 1168325 h 1272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55743" h="1272206">
                        <a:moveTo>
                          <a:pt x="461577" y="0"/>
                        </a:moveTo>
                        <a:lnTo>
                          <a:pt x="1714293" y="63303"/>
                        </a:lnTo>
                        <a:lnTo>
                          <a:pt x="2055743" y="1272206"/>
                        </a:lnTo>
                        <a:lnTo>
                          <a:pt x="0" y="1168325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18" name="Рисунок 17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9597" t="4763" r="6311" b="2197"/>
                  <a:stretch>
                    <a:fillRect/>
                  </a:stretch>
                </p:blipFill>
                <p:spPr bwMode="auto">
                  <a:xfrm rot="17392254">
                    <a:off x="7699208" y="3629361"/>
                    <a:ext cx="611029" cy="1642009"/>
                  </a:xfrm>
                  <a:custGeom>
                    <a:avLst/>
                    <a:gdLst>
                      <a:gd name="connsiteX0" fmla="*/ 37249 w 778203"/>
                      <a:gd name="connsiteY0" fmla="*/ 0 h 2056914"/>
                      <a:gd name="connsiteX1" fmla="*/ 778203 w 778203"/>
                      <a:gd name="connsiteY1" fmla="*/ 820465 h 2056914"/>
                      <a:gd name="connsiteX2" fmla="*/ 740953 w 778203"/>
                      <a:gd name="connsiteY2" fmla="*/ 2056914 h 2056914"/>
                      <a:gd name="connsiteX3" fmla="*/ 0 w 778203"/>
                      <a:gd name="connsiteY3" fmla="*/ 1236449 h 20569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78203" h="2056914">
                        <a:moveTo>
                          <a:pt x="37249" y="0"/>
                        </a:moveTo>
                        <a:lnTo>
                          <a:pt x="778203" y="820465"/>
                        </a:lnTo>
                        <a:lnTo>
                          <a:pt x="740953" y="2056914"/>
                        </a:lnTo>
                        <a:lnTo>
                          <a:pt x="0" y="1236449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grpSp>
                <p:nvGrpSpPr>
                  <p:cNvPr id="19" name="Группа 18"/>
                  <p:cNvGrpSpPr/>
                  <p:nvPr/>
                </p:nvGrpSpPr>
                <p:grpSpPr>
                  <a:xfrm>
                    <a:off x="6569812" y="2721784"/>
                    <a:ext cx="3721168" cy="4288191"/>
                    <a:chOff x="6045126" y="2721784"/>
                    <a:chExt cx="3721168" cy="4288191"/>
                  </a:xfrm>
                </p:grpSpPr>
                <p:grpSp>
                  <p:nvGrpSpPr>
                    <p:cNvPr id="20" name="Группа 19"/>
                    <p:cNvGrpSpPr/>
                    <p:nvPr/>
                  </p:nvGrpSpPr>
                  <p:grpSpPr>
                    <a:xfrm>
                      <a:off x="6045126" y="2767865"/>
                      <a:ext cx="3721168" cy="4242110"/>
                      <a:chOff x="-181586" y="631061"/>
                      <a:chExt cx="4661439" cy="5402729"/>
                    </a:xfrm>
                  </p:grpSpPr>
                  <p:sp>
                    <p:nvSpPr>
                      <p:cNvPr id="25" name="Параллелограмм 24"/>
                      <p:cNvSpPr/>
                      <p:nvPr/>
                    </p:nvSpPr>
                    <p:spPr>
                      <a:xfrm rot="1263392">
                        <a:off x="542547" y="2384589"/>
                        <a:ext cx="2146705" cy="807830"/>
                      </a:xfrm>
                      <a:prstGeom prst="parallelogram">
                        <a:avLst>
                          <a:gd name="adj" fmla="val 104241"/>
                        </a:avLst>
                      </a:prstGeom>
                      <a:solidFill>
                        <a:schemeClr val="bg1">
                          <a:alpha val="80000"/>
                        </a:schemeClr>
                      </a:solidFill>
                      <a:ln>
                        <a:solidFill>
                          <a:schemeClr val="tx1"/>
                        </a:solidFill>
                      </a:ln>
                      <a:scene3d>
                        <a:camera prst="orthographicFront">
                          <a:rot lat="0" lon="0" rev="0"/>
                        </a:camera>
                        <a:lightRig rig="threePt" dir="t"/>
                      </a:scene3d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sp>
                    <p:nvSpPr>
                      <p:cNvPr id="26" name="Трапеция 25"/>
                      <p:cNvSpPr/>
                      <p:nvPr/>
                    </p:nvSpPr>
                    <p:spPr>
                      <a:xfrm rot="1220166">
                        <a:off x="-181586" y="2966705"/>
                        <a:ext cx="2058366" cy="1190131"/>
                      </a:xfrm>
                      <a:prstGeom prst="trapezoid">
                        <a:avLst>
                          <a:gd name="adj" fmla="val 33780"/>
                        </a:avLst>
                      </a:prstGeom>
                      <a:solidFill>
                        <a:schemeClr val="bg1">
                          <a:alpha val="80000"/>
                        </a:schemeClr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  <p:grpSp>
                    <p:nvGrpSpPr>
                      <p:cNvPr id="27" name="Группа 26"/>
                      <p:cNvGrpSpPr/>
                      <p:nvPr/>
                    </p:nvGrpSpPr>
                    <p:grpSpPr>
                      <a:xfrm>
                        <a:off x="577185" y="631061"/>
                        <a:ext cx="1847533" cy="1945203"/>
                        <a:chOff x="6746053" y="1057318"/>
                        <a:chExt cx="1847533" cy="1945203"/>
                      </a:xfrm>
                    </p:grpSpPr>
                    <p:pic>
                      <p:nvPicPr>
                        <p:cNvPr id="29" name="Рисунок 28" descr="Picture background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5619" t="5001" r="44155" b="12636"/>
                        <a:stretch>
                          <a:fillRect/>
                        </a:stretch>
                      </p:blipFill>
                      <p:spPr bwMode="auto">
                        <a:xfrm rot="20620821">
                          <a:off x="6746053" y="1255181"/>
                          <a:ext cx="1304221" cy="1747340"/>
                        </a:xfrm>
                        <a:custGeom>
                          <a:avLst/>
                          <a:gdLst>
                            <a:gd name="connsiteX0" fmla="*/ 1304221 w 1304221"/>
                            <a:gd name="connsiteY0" fmla="*/ 0 h 1747340"/>
                            <a:gd name="connsiteX1" fmla="*/ 805868 w 1304221"/>
                            <a:gd name="connsiteY1" fmla="*/ 1747340 h 1747340"/>
                            <a:gd name="connsiteX2" fmla="*/ 0 w 1304221"/>
                            <a:gd name="connsiteY2" fmla="*/ 1170014 h 174734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304221" h="1747340">
                              <a:moveTo>
                                <a:pt x="1304221" y="0"/>
                              </a:moveTo>
                              <a:lnTo>
                                <a:pt x="805868" y="1747340"/>
                              </a:lnTo>
                              <a:lnTo>
                                <a:pt x="0" y="1170014"/>
                              </a:lnTo>
                              <a:close/>
                            </a:path>
                          </a:pathLst>
                        </a:custGeom>
                        <a:noFill/>
                        <a:ln>
                          <a:solidFill>
                            <a:schemeClr val="tx1"/>
                          </a:solidFill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pic>
                      <p:nvPicPr>
                        <p:cNvPr id="30" name="Рисунок 29" descr="Picture background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 cstate="print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36303" t="7313" r="22749" b="10011"/>
                        <a:stretch>
                          <a:fillRect/>
                        </a:stretch>
                      </p:blipFill>
                      <p:spPr bwMode="auto">
                        <a:xfrm rot="20620821">
                          <a:off x="7530290" y="1057318"/>
                          <a:ext cx="1063296" cy="1754000"/>
                        </a:xfrm>
                        <a:custGeom>
                          <a:avLst/>
                          <a:gdLst>
                            <a:gd name="connsiteX0" fmla="*/ 488799 w 1063296"/>
                            <a:gd name="connsiteY0" fmla="*/ 0 h 1754000"/>
                            <a:gd name="connsiteX1" fmla="*/ 1063296 w 1063296"/>
                            <a:gd name="connsiteY1" fmla="*/ 1706667 h 1754000"/>
                            <a:gd name="connsiteX2" fmla="*/ 0 w 1063296"/>
                            <a:gd name="connsiteY2" fmla="*/ 1754000 h 175400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</a:cxnLst>
                          <a:rect l="l" t="t" r="r" b="b"/>
                          <a:pathLst>
                            <a:path w="1063296" h="1754000">
                              <a:moveTo>
                                <a:pt x="488799" y="0"/>
                              </a:moveTo>
                              <a:lnTo>
                                <a:pt x="1063296" y="1706667"/>
                              </a:lnTo>
                              <a:lnTo>
                                <a:pt x="0" y="1754000"/>
                              </a:lnTo>
                              <a:close/>
                            </a:path>
                          </a:pathLst>
                        </a:custGeom>
                        <a:noFill/>
                        <a:ln>
                          <a:solidFill>
                            <a:schemeClr val="tx1"/>
                          </a:solidFill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grpSp>
                  <p:sp>
                    <p:nvSpPr>
                      <p:cNvPr id="28" name="Трапеция 27"/>
                      <p:cNvSpPr/>
                      <p:nvPr/>
                    </p:nvSpPr>
                    <p:spPr>
                      <a:xfrm rot="20345434">
                        <a:off x="1392948" y="4977495"/>
                        <a:ext cx="3086905" cy="1056295"/>
                      </a:xfrm>
                      <a:prstGeom prst="trapezoid">
                        <a:avLst>
                          <a:gd name="adj" fmla="val 39591"/>
                        </a:avLst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/>
                      </a:p>
                    </p:txBody>
                  </p:sp>
                </p:grpSp>
                <p:pic>
                  <p:nvPicPr>
                    <p:cNvPr id="21" name="Рисунок 20" descr="Picture background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10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17521" t="332" r="2647" b="2325"/>
                    <a:stretch>
                      <a:fillRect/>
                    </a:stretch>
                  </p:blipFill>
                  <p:spPr bwMode="auto">
                    <a:xfrm rot="420565">
                      <a:off x="7469151" y="4481650"/>
                      <a:ext cx="1658789" cy="1401690"/>
                    </a:xfrm>
                    <a:custGeom>
                      <a:avLst/>
                      <a:gdLst>
                        <a:gd name="connsiteX0" fmla="*/ 982755 w 1952058"/>
                        <a:gd name="connsiteY0" fmla="*/ 0 h 1785185"/>
                        <a:gd name="connsiteX1" fmla="*/ 1952058 w 1952058"/>
                        <a:gd name="connsiteY1" fmla="*/ 837596 h 1785185"/>
                        <a:gd name="connsiteX2" fmla="*/ 127996 w 1952058"/>
                        <a:gd name="connsiteY2" fmla="*/ 1785185 h 1785185"/>
                        <a:gd name="connsiteX3" fmla="*/ 0 w 1952058"/>
                        <a:gd name="connsiteY3" fmla="*/ 510535 h 17851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952058" h="1785185">
                          <a:moveTo>
                            <a:pt x="982755" y="0"/>
                          </a:moveTo>
                          <a:lnTo>
                            <a:pt x="1952058" y="837596"/>
                          </a:lnTo>
                          <a:lnTo>
                            <a:pt x="127996" y="1785185"/>
                          </a:lnTo>
                          <a:lnTo>
                            <a:pt x="0" y="510535"/>
                          </a:lnTo>
                          <a:close/>
                        </a:path>
                      </a:pathLst>
                    </a:custGeom>
                    <a:noFill/>
                    <a:ln>
                      <a:solidFill>
                        <a:schemeClr val="tx1"/>
                      </a:solidFill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sp>
                  <p:nvSpPr>
                    <p:cNvPr id="22" name="Равнобедренный треугольник 21"/>
                    <p:cNvSpPr/>
                    <p:nvPr/>
                  </p:nvSpPr>
                  <p:spPr>
                    <a:xfrm rot="1157898">
                      <a:off x="6934440" y="2772654"/>
                      <a:ext cx="811374" cy="1380733"/>
                    </a:xfrm>
                    <a:prstGeom prst="triangle">
                      <a:avLst>
                        <a:gd name="adj" fmla="val 38215"/>
                      </a:avLst>
                    </a:prstGeom>
                    <a:solidFill>
                      <a:schemeClr val="bg1">
                        <a:lumMod val="95000"/>
                        <a:alpha val="7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23" name="Равнобедренный треугольник 22"/>
                    <p:cNvSpPr/>
                    <p:nvPr/>
                  </p:nvSpPr>
                  <p:spPr>
                    <a:xfrm rot="20514493" flipH="1">
                      <a:off x="7224648" y="2721784"/>
                      <a:ext cx="891283" cy="1423916"/>
                    </a:xfrm>
                    <a:prstGeom prst="triangle">
                      <a:avLst>
                        <a:gd name="adj" fmla="val 46792"/>
                      </a:avLst>
                    </a:prstGeom>
                    <a:solidFill>
                      <a:schemeClr val="bg1">
                        <a:lumMod val="95000"/>
                        <a:alpha val="7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/>
                    </a:p>
                  </p:txBody>
                </p:sp>
              </p:grpSp>
            </p:grpSp>
          </p:grpSp>
          <p:sp>
            <p:nvSpPr>
              <p:cNvPr id="12" name="Трапеция 11"/>
              <p:cNvSpPr/>
              <p:nvPr/>
            </p:nvSpPr>
            <p:spPr>
              <a:xfrm rot="20422352">
                <a:off x="3298286" y="3904656"/>
                <a:ext cx="1715991" cy="978932"/>
              </a:xfrm>
              <a:prstGeom prst="trapezoid">
                <a:avLst>
                  <a:gd name="adj" fmla="val 39830"/>
                </a:avLst>
              </a:prstGeom>
              <a:solidFill>
                <a:schemeClr val="bg1">
                  <a:alpha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2" name="Трапеция 31"/>
            <p:cNvSpPr/>
            <p:nvPr/>
          </p:nvSpPr>
          <p:spPr>
            <a:xfrm rot="1232730">
              <a:off x="1561210" y="5551535"/>
              <a:ext cx="2252091" cy="863817"/>
            </a:xfrm>
            <a:prstGeom prst="trapezoid">
              <a:avLst>
                <a:gd name="adj" fmla="val 32937"/>
              </a:avLst>
            </a:prstGeom>
            <a:solidFill>
              <a:schemeClr val="bg1">
                <a:alpha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7521665" y="2295533"/>
            <a:ext cx="4836627" cy="4779317"/>
            <a:chOff x="5545211" y="227331"/>
            <a:chExt cx="6211923" cy="6630669"/>
          </a:xfrm>
        </p:grpSpPr>
        <p:pic>
          <p:nvPicPr>
            <p:cNvPr id="41" name="Рисунок 40" descr="Picture background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4" t="1371" r="5335" b="13227"/>
            <a:stretch>
              <a:fillRect/>
            </a:stretch>
          </p:blipFill>
          <p:spPr bwMode="auto">
            <a:xfrm>
              <a:off x="5545211" y="227331"/>
              <a:ext cx="5148943" cy="5279571"/>
            </a:xfrm>
            <a:custGeom>
              <a:avLst/>
              <a:gdLst>
                <a:gd name="connsiteX0" fmla="*/ 699738 w 5148943"/>
                <a:gd name="connsiteY0" fmla="*/ 3897982 h 5279571"/>
                <a:gd name="connsiteX1" fmla="*/ 698393 w 5148943"/>
                <a:gd name="connsiteY1" fmla="*/ 3902214 h 5279571"/>
                <a:gd name="connsiteX2" fmla="*/ 698742 w 5148943"/>
                <a:gd name="connsiteY2" fmla="*/ 3901007 h 5279571"/>
                <a:gd name="connsiteX3" fmla="*/ 699738 w 5148943"/>
                <a:gd name="connsiteY3" fmla="*/ 3897982 h 5279571"/>
                <a:gd name="connsiteX4" fmla="*/ 3903699 w 5148943"/>
                <a:gd name="connsiteY4" fmla="*/ 773778 h 5279571"/>
                <a:gd name="connsiteX5" fmla="*/ 3903605 w 5148943"/>
                <a:gd name="connsiteY5" fmla="*/ 773807 h 5279571"/>
                <a:gd name="connsiteX6" fmla="*/ 3902455 w 5148943"/>
                <a:gd name="connsiteY6" fmla="*/ 774064 h 5279571"/>
                <a:gd name="connsiteX7" fmla="*/ 1339918 w 5148943"/>
                <a:gd name="connsiteY7" fmla="*/ 668297 h 5279571"/>
                <a:gd name="connsiteX8" fmla="*/ 1341424 w 5148943"/>
                <a:gd name="connsiteY8" fmla="*/ 674445 h 5279571"/>
                <a:gd name="connsiteX9" fmla="*/ 1339993 w 5148943"/>
                <a:gd name="connsiteY9" fmla="*/ 668637 h 5279571"/>
                <a:gd name="connsiteX10" fmla="*/ 3189515 w 5148943"/>
                <a:gd name="connsiteY10" fmla="*/ 0 h 5279571"/>
                <a:gd name="connsiteX11" fmla="*/ 3222172 w 5148943"/>
                <a:gd name="connsiteY11" fmla="*/ 141514 h 5279571"/>
                <a:gd name="connsiteX12" fmla="*/ 3211286 w 5148943"/>
                <a:gd name="connsiteY12" fmla="*/ 174171 h 5279571"/>
                <a:gd name="connsiteX13" fmla="*/ 3222172 w 5148943"/>
                <a:gd name="connsiteY13" fmla="*/ 239485 h 5279571"/>
                <a:gd name="connsiteX14" fmla="*/ 3254829 w 5148943"/>
                <a:gd name="connsiteY14" fmla="*/ 250371 h 5279571"/>
                <a:gd name="connsiteX15" fmla="*/ 3341915 w 5148943"/>
                <a:gd name="connsiteY15" fmla="*/ 228600 h 5279571"/>
                <a:gd name="connsiteX16" fmla="*/ 3374572 w 5148943"/>
                <a:gd name="connsiteY16" fmla="*/ 239485 h 5279571"/>
                <a:gd name="connsiteX17" fmla="*/ 3407229 w 5148943"/>
                <a:gd name="connsiteY17" fmla="*/ 293914 h 5279571"/>
                <a:gd name="connsiteX18" fmla="*/ 3429000 w 5148943"/>
                <a:gd name="connsiteY18" fmla="*/ 435428 h 5279571"/>
                <a:gd name="connsiteX19" fmla="*/ 3450772 w 5148943"/>
                <a:gd name="connsiteY19" fmla="*/ 457200 h 5279571"/>
                <a:gd name="connsiteX20" fmla="*/ 3559629 w 5148943"/>
                <a:gd name="connsiteY20" fmla="*/ 446314 h 5279571"/>
                <a:gd name="connsiteX21" fmla="*/ 3592286 w 5148943"/>
                <a:gd name="connsiteY21" fmla="*/ 533400 h 5279571"/>
                <a:gd name="connsiteX22" fmla="*/ 3603172 w 5148943"/>
                <a:gd name="connsiteY22" fmla="*/ 576943 h 5279571"/>
                <a:gd name="connsiteX23" fmla="*/ 3635829 w 5148943"/>
                <a:gd name="connsiteY23" fmla="*/ 587828 h 5279571"/>
                <a:gd name="connsiteX24" fmla="*/ 3668486 w 5148943"/>
                <a:gd name="connsiteY24" fmla="*/ 576943 h 5279571"/>
                <a:gd name="connsiteX25" fmla="*/ 3733800 w 5148943"/>
                <a:gd name="connsiteY25" fmla="*/ 609600 h 5279571"/>
                <a:gd name="connsiteX26" fmla="*/ 3733800 w 5148943"/>
                <a:gd name="connsiteY26" fmla="*/ 805543 h 5279571"/>
                <a:gd name="connsiteX27" fmla="*/ 3766457 w 5148943"/>
                <a:gd name="connsiteY27" fmla="*/ 816428 h 5279571"/>
                <a:gd name="connsiteX28" fmla="*/ 3886200 w 5148943"/>
                <a:gd name="connsiteY28" fmla="*/ 794657 h 5279571"/>
                <a:gd name="connsiteX29" fmla="*/ 3906741 w 5148943"/>
                <a:gd name="connsiteY29" fmla="*/ 773082 h 5279571"/>
                <a:gd name="connsiteX30" fmla="*/ 3903699 w 5148943"/>
                <a:gd name="connsiteY30" fmla="*/ 773778 h 5279571"/>
                <a:gd name="connsiteX31" fmla="*/ 3914796 w 5148943"/>
                <a:gd name="connsiteY31" fmla="*/ 770417 h 5279571"/>
                <a:gd name="connsiteX32" fmla="*/ 3940629 w 5148943"/>
                <a:gd name="connsiteY32" fmla="*/ 762000 h 5279571"/>
                <a:gd name="connsiteX33" fmla="*/ 3995057 w 5148943"/>
                <a:gd name="connsiteY33" fmla="*/ 718457 h 5279571"/>
                <a:gd name="connsiteX34" fmla="*/ 4016829 w 5148943"/>
                <a:gd name="connsiteY34" fmla="*/ 740228 h 5279571"/>
                <a:gd name="connsiteX35" fmla="*/ 3995057 w 5148943"/>
                <a:gd name="connsiteY35" fmla="*/ 762000 h 5279571"/>
                <a:gd name="connsiteX36" fmla="*/ 3973286 w 5148943"/>
                <a:gd name="connsiteY36" fmla="*/ 827314 h 5279571"/>
                <a:gd name="connsiteX37" fmla="*/ 3995057 w 5148943"/>
                <a:gd name="connsiteY37" fmla="*/ 936171 h 5279571"/>
                <a:gd name="connsiteX38" fmla="*/ 4049486 w 5148943"/>
                <a:gd name="connsiteY38" fmla="*/ 1034143 h 5279571"/>
                <a:gd name="connsiteX39" fmla="*/ 4082143 w 5148943"/>
                <a:gd name="connsiteY39" fmla="*/ 1045028 h 5279571"/>
                <a:gd name="connsiteX40" fmla="*/ 4169229 w 5148943"/>
                <a:gd name="connsiteY40" fmla="*/ 1110343 h 5279571"/>
                <a:gd name="connsiteX41" fmla="*/ 4278086 w 5148943"/>
                <a:gd name="connsiteY41" fmla="*/ 1164771 h 5279571"/>
                <a:gd name="connsiteX42" fmla="*/ 4343400 w 5148943"/>
                <a:gd name="connsiteY42" fmla="*/ 1175657 h 5279571"/>
                <a:gd name="connsiteX43" fmla="*/ 4386943 w 5148943"/>
                <a:gd name="connsiteY43" fmla="*/ 1219200 h 5279571"/>
                <a:gd name="connsiteX44" fmla="*/ 4408715 w 5148943"/>
                <a:gd name="connsiteY44" fmla="*/ 1240971 h 5279571"/>
                <a:gd name="connsiteX45" fmla="*/ 4441372 w 5148943"/>
                <a:gd name="connsiteY45" fmla="*/ 1251857 h 5279571"/>
                <a:gd name="connsiteX46" fmla="*/ 4506686 w 5148943"/>
                <a:gd name="connsiteY46" fmla="*/ 1240971 h 5279571"/>
                <a:gd name="connsiteX47" fmla="*/ 4582886 w 5148943"/>
                <a:gd name="connsiteY47" fmla="*/ 1273628 h 5279571"/>
                <a:gd name="connsiteX48" fmla="*/ 4604657 w 5148943"/>
                <a:gd name="connsiteY48" fmla="*/ 1295400 h 5279571"/>
                <a:gd name="connsiteX49" fmla="*/ 4648200 w 5148943"/>
                <a:gd name="connsiteY49" fmla="*/ 1393371 h 5279571"/>
                <a:gd name="connsiteX50" fmla="*/ 4626429 w 5148943"/>
                <a:gd name="connsiteY50" fmla="*/ 1415143 h 5279571"/>
                <a:gd name="connsiteX51" fmla="*/ 4691743 w 5148943"/>
                <a:gd name="connsiteY51" fmla="*/ 1447800 h 5279571"/>
                <a:gd name="connsiteX52" fmla="*/ 4778829 w 5148943"/>
                <a:gd name="connsiteY52" fmla="*/ 1447800 h 5279571"/>
                <a:gd name="connsiteX53" fmla="*/ 4800600 w 5148943"/>
                <a:gd name="connsiteY53" fmla="*/ 1513114 h 5279571"/>
                <a:gd name="connsiteX54" fmla="*/ 4931229 w 5148943"/>
                <a:gd name="connsiteY54" fmla="*/ 1534885 h 5279571"/>
                <a:gd name="connsiteX55" fmla="*/ 4974772 w 5148943"/>
                <a:gd name="connsiteY55" fmla="*/ 1578428 h 5279571"/>
                <a:gd name="connsiteX56" fmla="*/ 5007429 w 5148943"/>
                <a:gd name="connsiteY56" fmla="*/ 1589314 h 5279571"/>
                <a:gd name="connsiteX57" fmla="*/ 5083629 w 5148943"/>
                <a:gd name="connsiteY57" fmla="*/ 1611085 h 5279571"/>
                <a:gd name="connsiteX58" fmla="*/ 5127172 w 5148943"/>
                <a:gd name="connsiteY58" fmla="*/ 1654628 h 5279571"/>
                <a:gd name="connsiteX59" fmla="*/ 5148943 w 5148943"/>
                <a:gd name="connsiteY59" fmla="*/ 1719943 h 5279571"/>
                <a:gd name="connsiteX60" fmla="*/ 5138057 w 5148943"/>
                <a:gd name="connsiteY60" fmla="*/ 1752600 h 5279571"/>
                <a:gd name="connsiteX61" fmla="*/ 5105400 w 5148943"/>
                <a:gd name="connsiteY61" fmla="*/ 1774371 h 5279571"/>
                <a:gd name="connsiteX62" fmla="*/ 5083629 w 5148943"/>
                <a:gd name="connsiteY62" fmla="*/ 1796143 h 5279571"/>
                <a:gd name="connsiteX63" fmla="*/ 5072743 w 5148943"/>
                <a:gd name="connsiteY63" fmla="*/ 1828800 h 5279571"/>
                <a:gd name="connsiteX64" fmla="*/ 5029200 w 5148943"/>
                <a:gd name="connsiteY64" fmla="*/ 1883228 h 5279571"/>
                <a:gd name="connsiteX65" fmla="*/ 4985657 w 5148943"/>
                <a:gd name="connsiteY65" fmla="*/ 1872343 h 5279571"/>
                <a:gd name="connsiteX66" fmla="*/ 4974772 w 5148943"/>
                <a:gd name="connsiteY66" fmla="*/ 1883228 h 5279571"/>
                <a:gd name="connsiteX67" fmla="*/ 4963886 w 5148943"/>
                <a:gd name="connsiteY67" fmla="*/ 1926771 h 5279571"/>
                <a:gd name="connsiteX68" fmla="*/ 4942115 w 5148943"/>
                <a:gd name="connsiteY68" fmla="*/ 1992085 h 5279571"/>
                <a:gd name="connsiteX69" fmla="*/ 4953000 w 5148943"/>
                <a:gd name="connsiteY69" fmla="*/ 2079171 h 5279571"/>
                <a:gd name="connsiteX70" fmla="*/ 4887686 w 5148943"/>
                <a:gd name="connsiteY70" fmla="*/ 2155371 h 5279571"/>
                <a:gd name="connsiteX71" fmla="*/ 4876800 w 5148943"/>
                <a:gd name="connsiteY71" fmla="*/ 2188028 h 5279571"/>
                <a:gd name="connsiteX72" fmla="*/ 4855029 w 5148943"/>
                <a:gd name="connsiteY72" fmla="*/ 2209800 h 5279571"/>
                <a:gd name="connsiteX73" fmla="*/ 4844143 w 5148943"/>
                <a:gd name="connsiteY73" fmla="*/ 2286000 h 5279571"/>
                <a:gd name="connsiteX74" fmla="*/ 4811486 w 5148943"/>
                <a:gd name="connsiteY74" fmla="*/ 2405743 h 5279571"/>
                <a:gd name="connsiteX75" fmla="*/ 4778829 w 5148943"/>
                <a:gd name="connsiteY75" fmla="*/ 2471057 h 5279571"/>
                <a:gd name="connsiteX76" fmla="*/ 4735286 w 5148943"/>
                <a:gd name="connsiteY76" fmla="*/ 2514600 h 5279571"/>
                <a:gd name="connsiteX77" fmla="*/ 4724400 w 5148943"/>
                <a:gd name="connsiteY77" fmla="*/ 2547257 h 5279571"/>
                <a:gd name="connsiteX78" fmla="*/ 4702629 w 5148943"/>
                <a:gd name="connsiteY78" fmla="*/ 2525485 h 5279571"/>
                <a:gd name="connsiteX79" fmla="*/ 4572000 w 5148943"/>
                <a:gd name="connsiteY79" fmla="*/ 2547257 h 5279571"/>
                <a:gd name="connsiteX80" fmla="*/ 4561115 w 5148943"/>
                <a:gd name="connsiteY80" fmla="*/ 2601685 h 5279571"/>
                <a:gd name="connsiteX81" fmla="*/ 4495800 w 5148943"/>
                <a:gd name="connsiteY81" fmla="*/ 2634343 h 5279571"/>
                <a:gd name="connsiteX82" fmla="*/ 4463143 w 5148943"/>
                <a:gd name="connsiteY82" fmla="*/ 2656114 h 5279571"/>
                <a:gd name="connsiteX83" fmla="*/ 4441372 w 5148943"/>
                <a:gd name="connsiteY83" fmla="*/ 2688771 h 5279571"/>
                <a:gd name="connsiteX84" fmla="*/ 4419600 w 5148943"/>
                <a:gd name="connsiteY84" fmla="*/ 2710543 h 5279571"/>
                <a:gd name="connsiteX85" fmla="*/ 4397829 w 5148943"/>
                <a:gd name="connsiteY85" fmla="*/ 2786743 h 5279571"/>
                <a:gd name="connsiteX86" fmla="*/ 4365172 w 5148943"/>
                <a:gd name="connsiteY86" fmla="*/ 2797628 h 5279571"/>
                <a:gd name="connsiteX87" fmla="*/ 4343400 w 5148943"/>
                <a:gd name="connsiteY87" fmla="*/ 2819400 h 5279571"/>
                <a:gd name="connsiteX88" fmla="*/ 4321629 w 5148943"/>
                <a:gd name="connsiteY88" fmla="*/ 2852057 h 5279571"/>
                <a:gd name="connsiteX89" fmla="*/ 4256315 w 5148943"/>
                <a:gd name="connsiteY89" fmla="*/ 2895600 h 5279571"/>
                <a:gd name="connsiteX90" fmla="*/ 4234543 w 5148943"/>
                <a:gd name="connsiteY90" fmla="*/ 2917371 h 5279571"/>
                <a:gd name="connsiteX91" fmla="*/ 4201886 w 5148943"/>
                <a:gd name="connsiteY91" fmla="*/ 2928257 h 5279571"/>
                <a:gd name="connsiteX92" fmla="*/ 4180115 w 5148943"/>
                <a:gd name="connsiteY92" fmla="*/ 2960914 h 5279571"/>
                <a:gd name="connsiteX93" fmla="*/ 4158343 w 5148943"/>
                <a:gd name="connsiteY93" fmla="*/ 2982685 h 5279571"/>
                <a:gd name="connsiteX94" fmla="*/ 4136572 w 5148943"/>
                <a:gd name="connsiteY94" fmla="*/ 3048000 h 5279571"/>
                <a:gd name="connsiteX95" fmla="*/ 4125686 w 5148943"/>
                <a:gd name="connsiteY95" fmla="*/ 3080657 h 5279571"/>
                <a:gd name="connsiteX96" fmla="*/ 4114800 w 5148943"/>
                <a:gd name="connsiteY96" fmla="*/ 3113314 h 5279571"/>
                <a:gd name="connsiteX97" fmla="*/ 4082143 w 5148943"/>
                <a:gd name="connsiteY97" fmla="*/ 3178628 h 5279571"/>
                <a:gd name="connsiteX98" fmla="*/ 4169229 w 5148943"/>
                <a:gd name="connsiteY98" fmla="*/ 3178628 h 5279571"/>
                <a:gd name="connsiteX99" fmla="*/ 4201886 w 5148943"/>
                <a:gd name="connsiteY99" fmla="*/ 3167743 h 5279571"/>
                <a:gd name="connsiteX100" fmla="*/ 4234543 w 5148943"/>
                <a:gd name="connsiteY100" fmla="*/ 3156857 h 5279571"/>
                <a:gd name="connsiteX101" fmla="*/ 4256315 w 5148943"/>
                <a:gd name="connsiteY101" fmla="*/ 3135085 h 5279571"/>
                <a:gd name="connsiteX102" fmla="*/ 4288972 w 5148943"/>
                <a:gd name="connsiteY102" fmla="*/ 3124200 h 5279571"/>
                <a:gd name="connsiteX103" fmla="*/ 4343400 w 5148943"/>
                <a:gd name="connsiteY103" fmla="*/ 3113314 h 5279571"/>
                <a:gd name="connsiteX104" fmla="*/ 4386943 w 5148943"/>
                <a:gd name="connsiteY104" fmla="*/ 3102428 h 5279571"/>
                <a:gd name="connsiteX105" fmla="*/ 4419600 w 5148943"/>
                <a:gd name="connsiteY105" fmla="*/ 3113314 h 5279571"/>
                <a:gd name="connsiteX106" fmla="*/ 4408715 w 5148943"/>
                <a:gd name="connsiteY106" fmla="*/ 3145971 h 5279571"/>
                <a:gd name="connsiteX107" fmla="*/ 4386943 w 5148943"/>
                <a:gd name="connsiteY107" fmla="*/ 3222171 h 5279571"/>
                <a:gd name="connsiteX108" fmla="*/ 4419600 w 5148943"/>
                <a:gd name="connsiteY108" fmla="*/ 3309257 h 5279571"/>
                <a:gd name="connsiteX109" fmla="*/ 4484915 w 5148943"/>
                <a:gd name="connsiteY109" fmla="*/ 3331028 h 5279571"/>
                <a:gd name="connsiteX110" fmla="*/ 4441372 w 5148943"/>
                <a:gd name="connsiteY110" fmla="*/ 3429000 h 5279571"/>
                <a:gd name="connsiteX111" fmla="*/ 4397829 w 5148943"/>
                <a:gd name="connsiteY111" fmla="*/ 3472543 h 5279571"/>
                <a:gd name="connsiteX112" fmla="*/ 4376057 w 5148943"/>
                <a:gd name="connsiteY112" fmla="*/ 3494314 h 5279571"/>
                <a:gd name="connsiteX113" fmla="*/ 4354286 w 5148943"/>
                <a:gd name="connsiteY113" fmla="*/ 3526971 h 5279571"/>
                <a:gd name="connsiteX114" fmla="*/ 4386943 w 5148943"/>
                <a:gd name="connsiteY114" fmla="*/ 3537857 h 5279571"/>
                <a:gd name="connsiteX115" fmla="*/ 4408715 w 5148943"/>
                <a:gd name="connsiteY115" fmla="*/ 3559628 h 5279571"/>
                <a:gd name="connsiteX116" fmla="*/ 4441372 w 5148943"/>
                <a:gd name="connsiteY116" fmla="*/ 3668485 h 5279571"/>
                <a:gd name="connsiteX117" fmla="*/ 4452257 w 5148943"/>
                <a:gd name="connsiteY117" fmla="*/ 3701143 h 5279571"/>
                <a:gd name="connsiteX118" fmla="*/ 4463143 w 5148943"/>
                <a:gd name="connsiteY118" fmla="*/ 3733800 h 5279571"/>
                <a:gd name="connsiteX119" fmla="*/ 4452257 w 5148943"/>
                <a:gd name="connsiteY119" fmla="*/ 3766457 h 5279571"/>
                <a:gd name="connsiteX120" fmla="*/ 4441372 w 5148943"/>
                <a:gd name="connsiteY120" fmla="*/ 3842657 h 5279571"/>
                <a:gd name="connsiteX121" fmla="*/ 4397829 w 5148943"/>
                <a:gd name="connsiteY121" fmla="*/ 3886200 h 5279571"/>
                <a:gd name="connsiteX122" fmla="*/ 4365172 w 5148943"/>
                <a:gd name="connsiteY122" fmla="*/ 3907971 h 5279571"/>
                <a:gd name="connsiteX123" fmla="*/ 4256315 w 5148943"/>
                <a:gd name="connsiteY123" fmla="*/ 3929743 h 5279571"/>
                <a:gd name="connsiteX124" fmla="*/ 4234543 w 5148943"/>
                <a:gd name="connsiteY124" fmla="*/ 3951514 h 5279571"/>
                <a:gd name="connsiteX125" fmla="*/ 4267200 w 5148943"/>
                <a:gd name="connsiteY125" fmla="*/ 3962400 h 5279571"/>
                <a:gd name="connsiteX126" fmla="*/ 4278086 w 5148943"/>
                <a:gd name="connsiteY126" fmla="*/ 3995057 h 5279571"/>
                <a:gd name="connsiteX127" fmla="*/ 4288972 w 5148943"/>
                <a:gd name="connsiteY127" fmla="*/ 4038600 h 5279571"/>
                <a:gd name="connsiteX128" fmla="*/ 4321629 w 5148943"/>
                <a:gd name="connsiteY128" fmla="*/ 4093028 h 5279571"/>
                <a:gd name="connsiteX129" fmla="*/ 4386943 w 5148943"/>
                <a:gd name="connsiteY129" fmla="*/ 4114800 h 5279571"/>
                <a:gd name="connsiteX130" fmla="*/ 4397829 w 5148943"/>
                <a:gd name="connsiteY130" fmla="*/ 4147457 h 5279571"/>
                <a:gd name="connsiteX131" fmla="*/ 4354286 w 5148943"/>
                <a:gd name="connsiteY131" fmla="*/ 4191000 h 5279571"/>
                <a:gd name="connsiteX132" fmla="*/ 4310743 w 5148943"/>
                <a:gd name="connsiteY132" fmla="*/ 4245428 h 5279571"/>
                <a:gd name="connsiteX133" fmla="*/ 4288972 w 5148943"/>
                <a:gd name="connsiteY133" fmla="*/ 4310743 h 5279571"/>
                <a:gd name="connsiteX134" fmla="*/ 4267200 w 5148943"/>
                <a:gd name="connsiteY134" fmla="*/ 4245428 h 5279571"/>
                <a:gd name="connsiteX135" fmla="*/ 4234543 w 5148943"/>
                <a:gd name="connsiteY135" fmla="*/ 4256314 h 5279571"/>
                <a:gd name="connsiteX136" fmla="*/ 4245429 w 5148943"/>
                <a:gd name="connsiteY136" fmla="*/ 4332514 h 5279571"/>
                <a:gd name="connsiteX137" fmla="*/ 4288972 w 5148943"/>
                <a:gd name="connsiteY137" fmla="*/ 4419600 h 5279571"/>
                <a:gd name="connsiteX138" fmla="*/ 4386943 w 5148943"/>
                <a:gd name="connsiteY138" fmla="*/ 4463143 h 5279571"/>
                <a:gd name="connsiteX139" fmla="*/ 4419600 w 5148943"/>
                <a:gd name="connsiteY139" fmla="*/ 4474028 h 5279571"/>
                <a:gd name="connsiteX140" fmla="*/ 4441372 w 5148943"/>
                <a:gd name="connsiteY140" fmla="*/ 4495800 h 5279571"/>
                <a:gd name="connsiteX141" fmla="*/ 4452257 w 5148943"/>
                <a:gd name="connsiteY141" fmla="*/ 4528457 h 5279571"/>
                <a:gd name="connsiteX142" fmla="*/ 4506686 w 5148943"/>
                <a:gd name="connsiteY142" fmla="*/ 4582885 h 5279571"/>
                <a:gd name="connsiteX143" fmla="*/ 4593772 w 5148943"/>
                <a:gd name="connsiteY143" fmla="*/ 4593771 h 5279571"/>
                <a:gd name="connsiteX144" fmla="*/ 4604657 w 5148943"/>
                <a:gd name="connsiteY144" fmla="*/ 4626428 h 5279571"/>
                <a:gd name="connsiteX145" fmla="*/ 4582886 w 5148943"/>
                <a:gd name="connsiteY145" fmla="*/ 4648200 h 5279571"/>
                <a:gd name="connsiteX146" fmla="*/ 4528457 w 5148943"/>
                <a:gd name="connsiteY146" fmla="*/ 4691743 h 5279571"/>
                <a:gd name="connsiteX147" fmla="*/ 4463143 w 5148943"/>
                <a:gd name="connsiteY147" fmla="*/ 4746171 h 5279571"/>
                <a:gd name="connsiteX148" fmla="*/ 4441372 w 5148943"/>
                <a:gd name="connsiteY148" fmla="*/ 4767943 h 5279571"/>
                <a:gd name="connsiteX149" fmla="*/ 4376057 w 5148943"/>
                <a:gd name="connsiteY149" fmla="*/ 4811485 h 5279571"/>
                <a:gd name="connsiteX150" fmla="*/ 4343400 w 5148943"/>
                <a:gd name="connsiteY150" fmla="*/ 4833257 h 5279571"/>
                <a:gd name="connsiteX151" fmla="*/ 4310743 w 5148943"/>
                <a:gd name="connsiteY151" fmla="*/ 4855028 h 5279571"/>
                <a:gd name="connsiteX152" fmla="*/ 4288972 w 5148943"/>
                <a:gd name="connsiteY152" fmla="*/ 4876800 h 5279571"/>
                <a:gd name="connsiteX153" fmla="*/ 4256315 w 5148943"/>
                <a:gd name="connsiteY153" fmla="*/ 4887685 h 5279571"/>
                <a:gd name="connsiteX154" fmla="*/ 4201886 w 5148943"/>
                <a:gd name="connsiteY154" fmla="*/ 4931228 h 5279571"/>
                <a:gd name="connsiteX155" fmla="*/ 4158343 w 5148943"/>
                <a:gd name="connsiteY155" fmla="*/ 4974771 h 5279571"/>
                <a:gd name="connsiteX156" fmla="*/ 4136572 w 5148943"/>
                <a:gd name="connsiteY156" fmla="*/ 4996543 h 5279571"/>
                <a:gd name="connsiteX157" fmla="*/ 4114800 w 5148943"/>
                <a:gd name="connsiteY157" fmla="*/ 5018314 h 5279571"/>
                <a:gd name="connsiteX158" fmla="*/ 4093029 w 5148943"/>
                <a:gd name="connsiteY158" fmla="*/ 5050971 h 5279571"/>
                <a:gd name="connsiteX159" fmla="*/ 4027715 w 5148943"/>
                <a:gd name="connsiteY159" fmla="*/ 5083628 h 5279571"/>
                <a:gd name="connsiteX160" fmla="*/ 3962400 w 5148943"/>
                <a:gd name="connsiteY160" fmla="*/ 5094514 h 5279571"/>
                <a:gd name="connsiteX161" fmla="*/ 3875315 w 5148943"/>
                <a:gd name="connsiteY161" fmla="*/ 5105400 h 5279571"/>
                <a:gd name="connsiteX162" fmla="*/ 3820886 w 5148943"/>
                <a:gd name="connsiteY162" fmla="*/ 5094514 h 5279571"/>
                <a:gd name="connsiteX163" fmla="*/ 3755572 w 5148943"/>
                <a:gd name="connsiteY163" fmla="*/ 5050971 h 5279571"/>
                <a:gd name="connsiteX164" fmla="*/ 3690257 w 5148943"/>
                <a:gd name="connsiteY164" fmla="*/ 5029200 h 5279571"/>
                <a:gd name="connsiteX165" fmla="*/ 3624943 w 5148943"/>
                <a:gd name="connsiteY165" fmla="*/ 5007428 h 5279571"/>
                <a:gd name="connsiteX166" fmla="*/ 3592286 w 5148943"/>
                <a:gd name="connsiteY166" fmla="*/ 4996543 h 5279571"/>
                <a:gd name="connsiteX167" fmla="*/ 3570515 w 5148943"/>
                <a:gd name="connsiteY167" fmla="*/ 4963885 h 5279571"/>
                <a:gd name="connsiteX168" fmla="*/ 3559629 w 5148943"/>
                <a:gd name="connsiteY168" fmla="*/ 4931228 h 5279571"/>
                <a:gd name="connsiteX169" fmla="*/ 3505200 w 5148943"/>
                <a:gd name="connsiteY169" fmla="*/ 4898571 h 5279571"/>
                <a:gd name="connsiteX170" fmla="*/ 3374572 w 5148943"/>
                <a:gd name="connsiteY170" fmla="*/ 4876800 h 5279571"/>
                <a:gd name="connsiteX171" fmla="*/ 3352800 w 5148943"/>
                <a:gd name="connsiteY171" fmla="*/ 4855028 h 5279571"/>
                <a:gd name="connsiteX172" fmla="*/ 3331029 w 5148943"/>
                <a:gd name="connsiteY172" fmla="*/ 4822371 h 5279571"/>
                <a:gd name="connsiteX173" fmla="*/ 3265715 w 5148943"/>
                <a:gd name="connsiteY173" fmla="*/ 4844143 h 5279571"/>
                <a:gd name="connsiteX174" fmla="*/ 3233057 w 5148943"/>
                <a:gd name="connsiteY174" fmla="*/ 4855028 h 5279571"/>
                <a:gd name="connsiteX175" fmla="*/ 3200400 w 5148943"/>
                <a:gd name="connsiteY175" fmla="*/ 4865914 h 5279571"/>
                <a:gd name="connsiteX176" fmla="*/ 3113315 w 5148943"/>
                <a:gd name="connsiteY176" fmla="*/ 4844143 h 5279571"/>
                <a:gd name="connsiteX177" fmla="*/ 3004457 w 5148943"/>
                <a:gd name="connsiteY177" fmla="*/ 4811485 h 5279571"/>
                <a:gd name="connsiteX178" fmla="*/ 2971800 w 5148943"/>
                <a:gd name="connsiteY178" fmla="*/ 4789714 h 5279571"/>
                <a:gd name="connsiteX179" fmla="*/ 2950029 w 5148943"/>
                <a:gd name="connsiteY179" fmla="*/ 4724400 h 5279571"/>
                <a:gd name="connsiteX180" fmla="*/ 2939143 w 5148943"/>
                <a:gd name="connsiteY180" fmla="*/ 4691743 h 5279571"/>
                <a:gd name="connsiteX181" fmla="*/ 2906486 w 5148943"/>
                <a:gd name="connsiteY181" fmla="*/ 4680857 h 5279571"/>
                <a:gd name="connsiteX182" fmla="*/ 2721429 w 5148943"/>
                <a:gd name="connsiteY182" fmla="*/ 4713514 h 5279571"/>
                <a:gd name="connsiteX183" fmla="*/ 2656115 w 5148943"/>
                <a:gd name="connsiteY183" fmla="*/ 4735285 h 5279571"/>
                <a:gd name="connsiteX184" fmla="*/ 2634343 w 5148943"/>
                <a:gd name="connsiteY184" fmla="*/ 4757057 h 5279571"/>
                <a:gd name="connsiteX185" fmla="*/ 2569029 w 5148943"/>
                <a:gd name="connsiteY185" fmla="*/ 4778828 h 5279571"/>
                <a:gd name="connsiteX186" fmla="*/ 2514600 w 5148943"/>
                <a:gd name="connsiteY186" fmla="*/ 4811485 h 5279571"/>
                <a:gd name="connsiteX187" fmla="*/ 2492829 w 5148943"/>
                <a:gd name="connsiteY187" fmla="*/ 4833257 h 5279571"/>
                <a:gd name="connsiteX188" fmla="*/ 2438400 w 5148943"/>
                <a:gd name="connsiteY188" fmla="*/ 4876800 h 5279571"/>
                <a:gd name="connsiteX189" fmla="*/ 2416629 w 5148943"/>
                <a:gd name="connsiteY189" fmla="*/ 4909457 h 5279571"/>
                <a:gd name="connsiteX190" fmla="*/ 2394857 w 5148943"/>
                <a:gd name="connsiteY190" fmla="*/ 4974771 h 5279571"/>
                <a:gd name="connsiteX191" fmla="*/ 2405743 w 5148943"/>
                <a:gd name="connsiteY191" fmla="*/ 5018314 h 5279571"/>
                <a:gd name="connsiteX192" fmla="*/ 2449286 w 5148943"/>
                <a:gd name="connsiteY192" fmla="*/ 5061857 h 5279571"/>
                <a:gd name="connsiteX193" fmla="*/ 2481943 w 5148943"/>
                <a:gd name="connsiteY193" fmla="*/ 5127171 h 5279571"/>
                <a:gd name="connsiteX194" fmla="*/ 2449286 w 5148943"/>
                <a:gd name="connsiteY194" fmla="*/ 5181600 h 5279571"/>
                <a:gd name="connsiteX195" fmla="*/ 2416629 w 5148943"/>
                <a:gd name="connsiteY195" fmla="*/ 5192485 h 5279571"/>
                <a:gd name="connsiteX196" fmla="*/ 2362200 w 5148943"/>
                <a:gd name="connsiteY196" fmla="*/ 5236028 h 5279571"/>
                <a:gd name="connsiteX197" fmla="*/ 2253343 w 5148943"/>
                <a:gd name="connsiteY197" fmla="*/ 5268685 h 5279571"/>
                <a:gd name="connsiteX198" fmla="*/ 2220686 w 5148943"/>
                <a:gd name="connsiteY198" fmla="*/ 5279571 h 5279571"/>
                <a:gd name="connsiteX199" fmla="*/ 2122715 w 5148943"/>
                <a:gd name="connsiteY199" fmla="*/ 5203371 h 5279571"/>
                <a:gd name="connsiteX200" fmla="*/ 2057400 w 5148943"/>
                <a:gd name="connsiteY200" fmla="*/ 5181600 h 5279571"/>
                <a:gd name="connsiteX201" fmla="*/ 1948543 w 5148943"/>
                <a:gd name="connsiteY201" fmla="*/ 5192485 h 5279571"/>
                <a:gd name="connsiteX202" fmla="*/ 1915886 w 5148943"/>
                <a:gd name="connsiteY202" fmla="*/ 5203371 h 5279571"/>
                <a:gd name="connsiteX203" fmla="*/ 1883229 w 5148943"/>
                <a:gd name="connsiteY203" fmla="*/ 5192485 h 5279571"/>
                <a:gd name="connsiteX204" fmla="*/ 1861457 w 5148943"/>
                <a:gd name="connsiteY204" fmla="*/ 5170714 h 5279571"/>
                <a:gd name="connsiteX205" fmla="*/ 1839686 w 5148943"/>
                <a:gd name="connsiteY205" fmla="*/ 5105400 h 5279571"/>
                <a:gd name="connsiteX206" fmla="*/ 1817915 w 5148943"/>
                <a:gd name="connsiteY206" fmla="*/ 4996543 h 5279571"/>
                <a:gd name="connsiteX207" fmla="*/ 1796143 w 5148943"/>
                <a:gd name="connsiteY207" fmla="*/ 4963885 h 5279571"/>
                <a:gd name="connsiteX208" fmla="*/ 1698172 w 5148943"/>
                <a:gd name="connsiteY208" fmla="*/ 4974771 h 5279571"/>
                <a:gd name="connsiteX209" fmla="*/ 1611086 w 5148943"/>
                <a:gd name="connsiteY209" fmla="*/ 4953000 h 5279571"/>
                <a:gd name="connsiteX210" fmla="*/ 1567543 w 5148943"/>
                <a:gd name="connsiteY210" fmla="*/ 4898571 h 5279571"/>
                <a:gd name="connsiteX211" fmla="*/ 1534886 w 5148943"/>
                <a:gd name="connsiteY211" fmla="*/ 4887685 h 5279571"/>
                <a:gd name="connsiteX212" fmla="*/ 1469572 w 5148943"/>
                <a:gd name="connsiteY212" fmla="*/ 4855028 h 5279571"/>
                <a:gd name="connsiteX213" fmla="*/ 1382486 w 5148943"/>
                <a:gd name="connsiteY213" fmla="*/ 4865914 h 5279571"/>
                <a:gd name="connsiteX214" fmla="*/ 1317172 w 5148943"/>
                <a:gd name="connsiteY214" fmla="*/ 4887685 h 5279571"/>
                <a:gd name="connsiteX215" fmla="*/ 1219200 w 5148943"/>
                <a:gd name="connsiteY215" fmla="*/ 4865914 h 5279571"/>
                <a:gd name="connsiteX216" fmla="*/ 1186543 w 5148943"/>
                <a:gd name="connsiteY216" fmla="*/ 4844143 h 5279571"/>
                <a:gd name="connsiteX217" fmla="*/ 1164772 w 5148943"/>
                <a:gd name="connsiteY217" fmla="*/ 4822371 h 5279571"/>
                <a:gd name="connsiteX218" fmla="*/ 1132115 w 5148943"/>
                <a:gd name="connsiteY218" fmla="*/ 4811485 h 5279571"/>
                <a:gd name="connsiteX219" fmla="*/ 1099457 w 5148943"/>
                <a:gd name="connsiteY219" fmla="*/ 4789714 h 5279571"/>
                <a:gd name="connsiteX220" fmla="*/ 1066800 w 5148943"/>
                <a:gd name="connsiteY220" fmla="*/ 4778828 h 5279571"/>
                <a:gd name="connsiteX221" fmla="*/ 1034143 w 5148943"/>
                <a:gd name="connsiteY221" fmla="*/ 4757057 h 5279571"/>
                <a:gd name="connsiteX222" fmla="*/ 1012372 w 5148943"/>
                <a:gd name="connsiteY222" fmla="*/ 4735285 h 5279571"/>
                <a:gd name="connsiteX223" fmla="*/ 947057 w 5148943"/>
                <a:gd name="connsiteY223" fmla="*/ 4713514 h 5279571"/>
                <a:gd name="connsiteX224" fmla="*/ 881743 w 5148943"/>
                <a:gd name="connsiteY224" fmla="*/ 4691743 h 5279571"/>
                <a:gd name="connsiteX225" fmla="*/ 849086 w 5148943"/>
                <a:gd name="connsiteY225" fmla="*/ 4680857 h 5279571"/>
                <a:gd name="connsiteX226" fmla="*/ 816429 w 5148943"/>
                <a:gd name="connsiteY226" fmla="*/ 4669971 h 5279571"/>
                <a:gd name="connsiteX227" fmla="*/ 794657 w 5148943"/>
                <a:gd name="connsiteY227" fmla="*/ 4648200 h 5279571"/>
                <a:gd name="connsiteX228" fmla="*/ 772886 w 5148943"/>
                <a:gd name="connsiteY228" fmla="*/ 4582885 h 5279571"/>
                <a:gd name="connsiteX229" fmla="*/ 762000 w 5148943"/>
                <a:gd name="connsiteY229" fmla="*/ 4550228 h 5279571"/>
                <a:gd name="connsiteX230" fmla="*/ 729343 w 5148943"/>
                <a:gd name="connsiteY230" fmla="*/ 4528457 h 5279571"/>
                <a:gd name="connsiteX231" fmla="*/ 631372 w 5148943"/>
                <a:gd name="connsiteY231" fmla="*/ 4495800 h 5279571"/>
                <a:gd name="connsiteX232" fmla="*/ 598715 w 5148943"/>
                <a:gd name="connsiteY232" fmla="*/ 4484914 h 5279571"/>
                <a:gd name="connsiteX233" fmla="*/ 533400 w 5148943"/>
                <a:gd name="connsiteY233" fmla="*/ 4441371 h 5279571"/>
                <a:gd name="connsiteX234" fmla="*/ 533400 w 5148943"/>
                <a:gd name="connsiteY234" fmla="*/ 4332514 h 5279571"/>
                <a:gd name="connsiteX235" fmla="*/ 544286 w 5148943"/>
                <a:gd name="connsiteY235" fmla="*/ 4299857 h 5279571"/>
                <a:gd name="connsiteX236" fmla="*/ 566057 w 5148943"/>
                <a:gd name="connsiteY236" fmla="*/ 4278085 h 5279571"/>
                <a:gd name="connsiteX237" fmla="*/ 555172 w 5148943"/>
                <a:gd name="connsiteY237" fmla="*/ 4234543 h 5279571"/>
                <a:gd name="connsiteX238" fmla="*/ 489857 w 5148943"/>
                <a:gd name="connsiteY238" fmla="*/ 4212771 h 5279571"/>
                <a:gd name="connsiteX239" fmla="*/ 478972 w 5148943"/>
                <a:gd name="connsiteY239" fmla="*/ 4180114 h 5279571"/>
                <a:gd name="connsiteX240" fmla="*/ 500743 w 5148943"/>
                <a:gd name="connsiteY240" fmla="*/ 4147457 h 5279571"/>
                <a:gd name="connsiteX241" fmla="*/ 555172 w 5148943"/>
                <a:gd name="connsiteY241" fmla="*/ 4103914 h 5279571"/>
                <a:gd name="connsiteX242" fmla="*/ 576943 w 5148943"/>
                <a:gd name="connsiteY242" fmla="*/ 4071257 h 5279571"/>
                <a:gd name="connsiteX243" fmla="*/ 598715 w 5148943"/>
                <a:gd name="connsiteY243" fmla="*/ 4049485 h 5279571"/>
                <a:gd name="connsiteX244" fmla="*/ 642257 w 5148943"/>
                <a:gd name="connsiteY244" fmla="*/ 3984171 h 5279571"/>
                <a:gd name="connsiteX245" fmla="*/ 685800 w 5148943"/>
                <a:gd name="connsiteY245" fmla="*/ 3940628 h 5279571"/>
                <a:gd name="connsiteX246" fmla="*/ 696294 w 5148943"/>
                <a:gd name="connsiteY246" fmla="*/ 3908820 h 5279571"/>
                <a:gd name="connsiteX247" fmla="*/ 698393 w 5148943"/>
                <a:gd name="connsiteY247" fmla="*/ 3902214 h 5279571"/>
                <a:gd name="connsiteX248" fmla="*/ 695914 w 5148943"/>
                <a:gd name="connsiteY248" fmla="*/ 3910788 h 5279571"/>
                <a:gd name="connsiteX249" fmla="*/ 718457 w 5148943"/>
                <a:gd name="connsiteY249" fmla="*/ 3875314 h 5279571"/>
                <a:gd name="connsiteX250" fmla="*/ 740229 w 5148943"/>
                <a:gd name="connsiteY250" fmla="*/ 3810000 h 5279571"/>
                <a:gd name="connsiteX251" fmla="*/ 762000 w 5148943"/>
                <a:gd name="connsiteY251" fmla="*/ 3777343 h 5279571"/>
                <a:gd name="connsiteX252" fmla="*/ 783772 w 5148943"/>
                <a:gd name="connsiteY252" fmla="*/ 3712028 h 5279571"/>
                <a:gd name="connsiteX253" fmla="*/ 794657 w 5148943"/>
                <a:gd name="connsiteY253" fmla="*/ 3679371 h 5279571"/>
                <a:gd name="connsiteX254" fmla="*/ 816429 w 5148943"/>
                <a:gd name="connsiteY254" fmla="*/ 3657600 h 5279571"/>
                <a:gd name="connsiteX255" fmla="*/ 827315 w 5148943"/>
                <a:gd name="connsiteY255" fmla="*/ 3624943 h 5279571"/>
                <a:gd name="connsiteX256" fmla="*/ 849086 w 5148943"/>
                <a:gd name="connsiteY256" fmla="*/ 3548743 h 5279571"/>
                <a:gd name="connsiteX257" fmla="*/ 870857 w 5148943"/>
                <a:gd name="connsiteY257" fmla="*/ 3516085 h 5279571"/>
                <a:gd name="connsiteX258" fmla="*/ 881743 w 5148943"/>
                <a:gd name="connsiteY258" fmla="*/ 3483428 h 5279571"/>
                <a:gd name="connsiteX259" fmla="*/ 914400 w 5148943"/>
                <a:gd name="connsiteY259" fmla="*/ 3472543 h 5279571"/>
                <a:gd name="connsiteX260" fmla="*/ 903515 w 5148943"/>
                <a:gd name="connsiteY260" fmla="*/ 3374571 h 5279571"/>
                <a:gd name="connsiteX261" fmla="*/ 892629 w 5148943"/>
                <a:gd name="connsiteY261" fmla="*/ 3341914 h 5279571"/>
                <a:gd name="connsiteX262" fmla="*/ 881743 w 5148943"/>
                <a:gd name="connsiteY262" fmla="*/ 3309257 h 5279571"/>
                <a:gd name="connsiteX263" fmla="*/ 947057 w 5148943"/>
                <a:gd name="connsiteY263" fmla="*/ 3222171 h 5279571"/>
                <a:gd name="connsiteX264" fmla="*/ 968829 w 5148943"/>
                <a:gd name="connsiteY264" fmla="*/ 3156857 h 5279571"/>
                <a:gd name="connsiteX265" fmla="*/ 990600 w 5148943"/>
                <a:gd name="connsiteY265" fmla="*/ 3091543 h 5279571"/>
                <a:gd name="connsiteX266" fmla="*/ 1001486 w 5148943"/>
                <a:gd name="connsiteY266" fmla="*/ 3058885 h 5279571"/>
                <a:gd name="connsiteX267" fmla="*/ 1034143 w 5148943"/>
                <a:gd name="connsiteY267" fmla="*/ 3069771 h 5279571"/>
                <a:gd name="connsiteX268" fmla="*/ 1045029 w 5148943"/>
                <a:gd name="connsiteY268" fmla="*/ 3102428 h 5279571"/>
                <a:gd name="connsiteX269" fmla="*/ 1066800 w 5148943"/>
                <a:gd name="connsiteY269" fmla="*/ 3124200 h 5279571"/>
                <a:gd name="connsiteX270" fmla="*/ 1121229 w 5148943"/>
                <a:gd name="connsiteY270" fmla="*/ 3167743 h 5279571"/>
                <a:gd name="connsiteX271" fmla="*/ 1153886 w 5148943"/>
                <a:gd name="connsiteY271" fmla="*/ 3156857 h 5279571"/>
                <a:gd name="connsiteX272" fmla="*/ 1186543 w 5148943"/>
                <a:gd name="connsiteY272" fmla="*/ 3102428 h 5279571"/>
                <a:gd name="connsiteX273" fmla="*/ 1164772 w 5148943"/>
                <a:gd name="connsiteY273" fmla="*/ 3069771 h 5279571"/>
                <a:gd name="connsiteX274" fmla="*/ 1132115 w 5148943"/>
                <a:gd name="connsiteY274" fmla="*/ 3004457 h 5279571"/>
                <a:gd name="connsiteX275" fmla="*/ 1110343 w 5148943"/>
                <a:gd name="connsiteY275" fmla="*/ 2982685 h 5279571"/>
                <a:gd name="connsiteX276" fmla="*/ 1023257 w 5148943"/>
                <a:gd name="connsiteY276" fmla="*/ 2917371 h 5279571"/>
                <a:gd name="connsiteX277" fmla="*/ 1001486 w 5148943"/>
                <a:gd name="connsiteY277" fmla="*/ 2884714 h 5279571"/>
                <a:gd name="connsiteX278" fmla="*/ 979715 w 5148943"/>
                <a:gd name="connsiteY278" fmla="*/ 2819400 h 5279571"/>
                <a:gd name="connsiteX279" fmla="*/ 990600 w 5148943"/>
                <a:gd name="connsiteY279" fmla="*/ 2743200 h 5279571"/>
                <a:gd name="connsiteX280" fmla="*/ 1001486 w 5148943"/>
                <a:gd name="connsiteY280" fmla="*/ 2677885 h 5279571"/>
                <a:gd name="connsiteX281" fmla="*/ 1034143 w 5148943"/>
                <a:gd name="connsiteY281" fmla="*/ 2667000 h 5279571"/>
                <a:gd name="connsiteX282" fmla="*/ 1045029 w 5148943"/>
                <a:gd name="connsiteY282" fmla="*/ 2732314 h 5279571"/>
                <a:gd name="connsiteX283" fmla="*/ 1055915 w 5148943"/>
                <a:gd name="connsiteY283" fmla="*/ 2786743 h 5279571"/>
                <a:gd name="connsiteX284" fmla="*/ 1121229 w 5148943"/>
                <a:gd name="connsiteY284" fmla="*/ 2808514 h 5279571"/>
                <a:gd name="connsiteX285" fmla="*/ 1153886 w 5148943"/>
                <a:gd name="connsiteY285" fmla="*/ 2797628 h 5279571"/>
                <a:gd name="connsiteX286" fmla="*/ 1208315 w 5148943"/>
                <a:gd name="connsiteY286" fmla="*/ 2754085 h 5279571"/>
                <a:gd name="connsiteX287" fmla="*/ 1186543 w 5148943"/>
                <a:gd name="connsiteY287" fmla="*/ 2732314 h 5279571"/>
                <a:gd name="connsiteX288" fmla="*/ 1175657 w 5148943"/>
                <a:gd name="connsiteY288" fmla="*/ 2699657 h 5279571"/>
                <a:gd name="connsiteX289" fmla="*/ 1143000 w 5148943"/>
                <a:gd name="connsiteY289" fmla="*/ 2688771 h 5279571"/>
                <a:gd name="connsiteX290" fmla="*/ 1110343 w 5148943"/>
                <a:gd name="connsiteY290" fmla="*/ 2667000 h 5279571"/>
                <a:gd name="connsiteX291" fmla="*/ 1099457 w 5148943"/>
                <a:gd name="connsiteY291" fmla="*/ 2634343 h 5279571"/>
                <a:gd name="connsiteX292" fmla="*/ 1132115 w 5148943"/>
                <a:gd name="connsiteY292" fmla="*/ 2579914 h 5279571"/>
                <a:gd name="connsiteX293" fmla="*/ 1143000 w 5148943"/>
                <a:gd name="connsiteY293" fmla="*/ 2547257 h 5279571"/>
                <a:gd name="connsiteX294" fmla="*/ 1077686 w 5148943"/>
                <a:gd name="connsiteY294" fmla="*/ 2525485 h 5279571"/>
                <a:gd name="connsiteX295" fmla="*/ 1012372 w 5148943"/>
                <a:gd name="connsiteY295" fmla="*/ 2503714 h 5279571"/>
                <a:gd name="connsiteX296" fmla="*/ 957943 w 5148943"/>
                <a:gd name="connsiteY296" fmla="*/ 2460171 h 5279571"/>
                <a:gd name="connsiteX297" fmla="*/ 870857 w 5148943"/>
                <a:gd name="connsiteY297" fmla="*/ 2198914 h 5279571"/>
                <a:gd name="connsiteX298" fmla="*/ 838200 w 5148943"/>
                <a:gd name="connsiteY298" fmla="*/ 2100943 h 5279571"/>
                <a:gd name="connsiteX299" fmla="*/ 827315 w 5148943"/>
                <a:gd name="connsiteY299" fmla="*/ 2068285 h 5279571"/>
                <a:gd name="connsiteX300" fmla="*/ 849086 w 5148943"/>
                <a:gd name="connsiteY300" fmla="*/ 1970314 h 5279571"/>
                <a:gd name="connsiteX301" fmla="*/ 816429 w 5148943"/>
                <a:gd name="connsiteY301" fmla="*/ 1959428 h 5279571"/>
                <a:gd name="connsiteX302" fmla="*/ 794657 w 5148943"/>
                <a:gd name="connsiteY302" fmla="*/ 1937657 h 5279571"/>
                <a:gd name="connsiteX303" fmla="*/ 816429 w 5148943"/>
                <a:gd name="connsiteY303" fmla="*/ 1861457 h 5279571"/>
                <a:gd name="connsiteX304" fmla="*/ 794657 w 5148943"/>
                <a:gd name="connsiteY304" fmla="*/ 1839685 h 5279571"/>
                <a:gd name="connsiteX305" fmla="*/ 729343 w 5148943"/>
                <a:gd name="connsiteY305" fmla="*/ 1817914 h 5279571"/>
                <a:gd name="connsiteX306" fmla="*/ 718457 w 5148943"/>
                <a:gd name="connsiteY306" fmla="*/ 1719943 h 5279571"/>
                <a:gd name="connsiteX307" fmla="*/ 664029 w 5148943"/>
                <a:gd name="connsiteY307" fmla="*/ 1676400 h 5279571"/>
                <a:gd name="connsiteX308" fmla="*/ 631372 w 5148943"/>
                <a:gd name="connsiteY308" fmla="*/ 1665514 h 5279571"/>
                <a:gd name="connsiteX309" fmla="*/ 609600 w 5148943"/>
                <a:gd name="connsiteY309" fmla="*/ 1600200 h 5279571"/>
                <a:gd name="connsiteX310" fmla="*/ 598715 w 5148943"/>
                <a:gd name="connsiteY310" fmla="*/ 1567543 h 5279571"/>
                <a:gd name="connsiteX311" fmla="*/ 555172 w 5148943"/>
                <a:gd name="connsiteY311" fmla="*/ 1556657 h 5279571"/>
                <a:gd name="connsiteX312" fmla="*/ 500743 w 5148943"/>
                <a:gd name="connsiteY312" fmla="*/ 1567543 h 5279571"/>
                <a:gd name="connsiteX313" fmla="*/ 457200 w 5148943"/>
                <a:gd name="connsiteY313" fmla="*/ 1524000 h 5279571"/>
                <a:gd name="connsiteX314" fmla="*/ 413657 w 5148943"/>
                <a:gd name="connsiteY314" fmla="*/ 1469571 h 5279571"/>
                <a:gd name="connsiteX315" fmla="*/ 370115 w 5148943"/>
                <a:gd name="connsiteY315" fmla="*/ 1404257 h 5279571"/>
                <a:gd name="connsiteX316" fmla="*/ 337457 w 5148943"/>
                <a:gd name="connsiteY316" fmla="*/ 1382485 h 5279571"/>
                <a:gd name="connsiteX317" fmla="*/ 206829 w 5148943"/>
                <a:gd name="connsiteY317" fmla="*/ 1349828 h 5279571"/>
                <a:gd name="connsiteX318" fmla="*/ 174172 w 5148943"/>
                <a:gd name="connsiteY318" fmla="*/ 1338943 h 5279571"/>
                <a:gd name="connsiteX319" fmla="*/ 163286 w 5148943"/>
                <a:gd name="connsiteY319" fmla="*/ 1306285 h 5279571"/>
                <a:gd name="connsiteX320" fmla="*/ 141515 w 5148943"/>
                <a:gd name="connsiteY320" fmla="*/ 1273628 h 5279571"/>
                <a:gd name="connsiteX321" fmla="*/ 130629 w 5148943"/>
                <a:gd name="connsiteY321" fmla="*/ 1197428 h 5279571"/>
                <a:gd name="connsiteX322" fmla="*/ 76200 w 5148943"/>
                <a:gd name="connsiteY322" fmla="*/ 1164771 h 5279571"/>
                <a:gd name="connsiteX323" fmla="*/ 43543 w 5148943"/>
                <a:gd name="connsiteY323" fmla="*/ 1143000 h 5279571"/>
                <a:gd name="connsiteX324" fmla="*/ 32657 w 5148943"/>
                <a:gd name="connsiteY324" fmla="*/ 1110343 h 5279571"/>
                <a:gd name="connsiteX325" fmla="*/ 0 w 5148943"/>
                <a:gd name="connsiteY325" fmla="*/ 1088571 h 5279571"/>
                <a:gd name="connsiteX326" fmla="*/ 43543 w 5148943"/>
                <a:gd name="connsiteY326" fmla="*/ 936171 h 5279571"/>
                <a:gd name="connsiteX327" fmla="*/ 348343 w 5148943"/>
                <a:gd name="connsiteY327" fmla="*/ 783771 h 5279571"/>
                <a:gd name="connsiteX328" fmla="*/ 413657 w 5148943"/>
                <a:gd name="connsiteY328" fmla="*/ 805543 h 5279571"/>
                <a:gd name="connsiteX329" fmla="*/ 478972 w 5148943"/>
                <a:gd name="connsiteY329" fmla="*/ 827314 h 5279571"/>
                <a:gd name="connsiteX330" fmla="*/ 511629 w 5148943"/>
                <a:gd name="connsiteY330" fmla="*/ 838200 h 5279571"/>
                <a:gd name="connsiteX331" fmla="*/ 544286 w 5148943"/>
                <a:gd name="connsiteY331" fmla="*/ 849085 h 5279571"/>
                <a:gd name="connsiteX332" fmla="*/ 609600 w 5148943"/>
                <a:gd name="connsiteY332" fmla="*/ 827314 h 5279571"/>
                <a:gd name="connsiteX333" fmla="*/ 642257 w 5148943"/>
                <a:gd name="connsiteY333" fmla="*/ 816428 h 5279571"/>
                <a:gd name="connsiteX334" fmla="*/ 664029 w 5148943"/>
                <a:gd name="connsiteY334" fmla="*/ 794657 h 5279571"/>
                <a:gd name="connsiteX335" fmla="*/ 674915 w 5148943"/>
                <a:gd name="connsiteY335" fmla="*/ 762000 h 5279571"/>
                <a:gd name="connsiteX336" fmla="*/ 707572 w 5148943"/>
                <a:gd name="connsiteY336" fmla="*/ 783771 h 5279571"/>
                <a:gd name="connsiteX337" fmla="*/ 762000 w 5148943"/>
                <a:gd name="connsiteY337" fmla="*/ 816428 h 5279571"/>
                <a:gd name="connsiteX338" fmla="*/ 805543 w 5148943"/>
                <a:gd name="connsiteY338" fmla="*/ 870857 h 5279571"/>
                <a:gd name="connsiteX339" fmla="*/ 838200 w 5148943"/>
                <a:gd name="connsiteY339" fmla="*/ 968828 h 5279571"/>
                <a:gd name="connsiteX340" fmla="*/ 849086 w 5148943"/>
                <a:gd name="connsiteY340" fmla="*/ 1001485 h 5279571"/>
                <a:gd name="connsiteX341" fmla="*/ 892629 w 5148943"/>
                <a:gd name="connsiteY341" fmla="*/ 1045028 h 5279571"/>
                <a:gd name="connsiteX342" fmla="*/ 925286 w 5148943"/>
                <a:gd name="connsiteY342" fmla="*/ 1034143 h 5279571"/>
                <a:gd name="connsiteX343" fmla="*/ 968829 w 5148943"/>
                <a:gd name="connsiteY343" fmla="*/ 990600 h 5279571"/>
                <a:gd name="connsiteX344" fmla="*/ 1034143 w 5148943"/>
                <a:gd name="connsiteY344" fmla="*/ 968828 h 5279571"/>
                <a:gd name="connsiteX345" fmla="*/ 1066800 w 5148943"/>
                <a:gd name="connsiteY345" fmla="*/ 979714 h 5279571"/>
                <a:gd name="connsiteX346" fmla="*/ 1110343 w 5148943"/>
                <a:gd name="connsiteY346" fmla="*/ 1023257 h 5279571"/>
                <a:gd name="connsiteX347" fmla="*/ 1153886 w 5148943"/>
                <a:gd name="connsiteY347" fmla="*/ 1110343 h 5279571"/>
                <a:gd name="connsiteX348" fmla="*/ 1186543 w 5148943"/>
                <a:gd name="connsiteY348" fmla="*/ 1088571 h 5279571"/>
                <a:gd name="connsiteX349" fmla="*/ 1197429 w 5148943"/>
                <a:gd name="connsiteY349" fmla="*/ 1055914 h 5279571"/>
                <a:gd name="connsiteX350" fmla="*/ 1219200 w 5148943"/>
                <a:gd name="connsiteY350" fmla="*/ 1023257 h 5279571"/>
                <a:gd name="connsiteX351" fmla="*/ 1240972 w 5148943"/>
                <a:gd name="connsiteY351" fmla="*/ 1088571 h 5279571"/>
                <a:gd name="connsiteX352" fmla="*/ 1284515 w 5148943"/>
                <a:gd name="connsiteY352" fmla="*/ 1132114 h 5279571"/>
                <a:gd name="connsiteX353" fmla="*/ 1382486 w 5148943"/>
                <a:gd name="connsiteY353" fmla="*/ 1099457 h 5279571"/>
                <a:gd name="connsiteX354" fmla="*/ 1393372 w 5148943"/>
                <a:gd name="connsiteY354" fmla="*/ 1066800 h 5279571"/>
                <a:gd name="connsiteX355" fmla="*/ 1360715 w 5148943"/>
                <a:gd name="connsiteY355" fmla="*/ 968828 h 5279571"/>
                <a:gd name="connsiteX356" fmla="*/ 1349829 w 5148943"/>
                <a:gd name="connsiteY356" fmla="*/ 936171 h 5279571"/>
                <a:gd name="connsiteX357" fmla="*/ 1360715 w 5148943"/>
                <a:gd name="connsiteY357" fmla="*/ 849085 h 5279571"/>
                <a:gd name="connsiteX358" fmla="*/ 1371600 w 5148943"/>
                <a:gd name="connsiteY358" fmla="*/ 772885 h 5279571"/>
                <a:gd name="connsiteX359" fmla="*/ 1360715 w 5148943"/>
                <a:gd name="connsiteY359" fmla="*/ 740228 h 5279571"/>
                <a:gd name="connsiteX360" fmla="*/ 1349829 w 5148943"/>
                <a:gd name="connsiteY360" fmla="*/ 696685 h 5279571"/>
                <a:gd name="connsiteX361" fmla="*/ 1338188 w 5148943"/>
                <a:gd name="connsiteY361" fmla="*/ 660427 h 5279571"/>
                <a:gd name="connsiteX362" fmla="*/ 1339918 w 5148943"/>
                <a:gd name="connsiteY362" fmla="*/ 668297 h 5279571"/>
                <a:gd name="connsiteX363" fmla="*/ 1337483 w 5148943"/>
                <a:gd name="connsiteY363" fmla="*/ 658358 h 5279571"/>
                <a:gd name="connsiteX364" fmla="*/ 1328057 w 5148943"/>
                <a:gd name="connsiteY364" fmla="*/ 620485 h 5279571"/>
                <a:gd name="connsiteX365" fmla="*/ 1338943 w 5148943"/>
                <a:gd name="connsiteY365" fmla="*/ 533400 h 5279571"/>
                <a:gd name="connsiteX366" fmla="*/ 1371600 w 5148943"/>
                <a:gd name="connsiteY366" fmla="*/ 522514 h 5279571"/>
                <a:gd name="connsiteX367" fmla="*/ 1338943 w 5148943"/>
                <a:gd name="connsiteY367" fmla="*/ 500743 h 5279571"/>
                <a:gd name="connsiteX368" fmla="*/ 1317172 w 5148943"/>
                <a:gd name="connsiteY368" fmla="*/ 478971 h 5279571"/>
                <a:gd name="connsiteX369" fmla="*/ 1349829 w 5148943"/>
                <a:gd name="connsiteY369" fmla="*/ 424543 h 5279571"/>
                <a:gd name="connsiteX370" fmla="*/ 1404257 w 5148943"/>
                <a:gd name="connsiteY370" fmla="*/ 435428 h 5279571"/>
                <a:gd name="connsiteX371" fmla="*/ 1447800 w 5148943"/>
                <a:gd name="connsiteY371" fmla="*/ 489857 h 5279571"/>
                <a:gd name="connsiteX372" fmla="*/ 1458686 w 5148943"/>
                <a:gd name="connsiteY372" fmla="*/ 522514 h 5279571"/>
                <a:gd name="connsiteX373" fmla="*/ 1491343 w 5148943"/>
                <a:gd name="connsiteY373" fmla="*/ 544285 h 5279571"/>
                <a:gd name="connsiteX374" fmla="*/ 1578429 w 5148943"/>
                <a:gd name="connsiteY374" fmla="*/ 544285 h 5279571"/>
                <a:gd name="connsiteX375" fmla="*/ 1578429 w 5148943"/>
                <a:gd name="connsiteY375" fmla="*/ 664028 h 5279571"/>
                <a:gd name="connsiteX376" fmla="*/ 1589315 w 5148943"/>
                <a:gd name="connsiteY376" fmla="*/ 696685 h 5279571"/>
                <a:gd name="connsiteX377" fmla="*/ 1600200 w 5148943"/>
                <a:gd name="connsiteY377" fmla="*/ 740228 h 5279571"/>
                <a:gd name="connsiteX378" fmla="*/ 1654629 w 5148943"/>
                <a:gd name="connsiteY378" fmla="*/ 772885 h 5279571"/>
                <a:gd name="connsiteX379" fmla="*/ 1763486 w 5148943"/>
                <a:gd name="connsiteY379" fmla="*/ 772885 h 5279571"/>
                <a:gd name="connsiteX380" fmla="*/ 1785257 w 5148943"/>
                <a:gd name="connsiteY380" fmla="*/ 794657 h 5279571"/>
                <a:gd name="connsiteX381" fmla="*/ 1850572 w 5148943"/>
                <a:gd name="connsiteY381" fmla="*/ 816428 h 5279571"/>
                <a:gd name="connsiteX382" fmla="*/ 1883229 w 5148943"/>
                <a:gd name="connsiteY382" fmla="*/ 827314 h 5279571"/>
                <a:gd name="connsiteX383" fmla="*/ 1948543 w 5148943"/>
                <a:gd name="connsiteY383" fmla="*/ 859971 h 5279571"/>
                <a:gd name="connsiteX384" fmla="*/ 2035629 w 5148943"/>
                <a:gd name="connsiteY384" fmla="*/ 838200 h 5279571"/>
                <a:gd name="connsiteX385" fmla="*/ 2133600 w 5148943"/>
                <a:gd name="connsiteY385" fmla="*/ 816428 h 5279571"/>
                <a:gd name="connsiteX386" fmla="*/ 2122715 w 5148943"/>
                <a:gd name="connsiteY386" fmla="*/ 783771 h 5279571"/>
                <a:gd name="connsiteX387" fmla="*/ 2090057 w 5148943"/>
                <a:gd name="connsiteY387" fmla="*/ 772885 h 5279571"/>
                <a:gd name="connsiteX388" fmla="*/ 2057400 w 5148943"/>
                <a:gd name="connsiteY388" fmla="*/ 751114 h 5279571"/>
                <a:gd name="connsiteX389" fmla="*/ 2133600 w 5148943"/>
                <a:gd name="connsiteY389" fmla="*/ 696685 h 5279571"/>
                <a:gd name="connsiteX390" fmla="*/ 2166257 w 5148943"/>
                <a:gd name="connsiteY390" fmla="*/ 685800 h 5279571"/>
                <a:gd name="connsiteX391" fmla="*/ 2220686 w 5148943"/>
                <a:gd name="connsiteY391" fmla="*/ 653143 h 5279571"/>
                <a:gd name="connsiteX392" fmla="*/ 2242457 w 5148943"/>
                <a:gd name="connsiteY392" fmla="*/ 631371 h 5279571"/>
                <a:gd name="connsiteX393" fmla="*/ 2307772 w 5148943"/>
                <a:gd name="connsiteY393" fmla="*/ 609600 h 5279571"/>
                <a:gd name="connsiteX394" fmla="*/ 2340429 w 5148943"/>
                <a:gd name="connsiteY394" fmla="*/ 598714 h 5279571"/>
                <a:gd name="connsiteX395" fmla="*/ 2405743 w 5148943"/>
                <a:gd name="connsiteY395" fmla="*/ 576943 h 5279571"/>
                <a:gd name="connsiteX396" fmla="*/ 2438400 w 5148943"/>
                <a:gd name="connsiteY396" fmla="*/ 566057 h 5279571"/>
                <a:gd name="connsiteX397" fmla="*/ 2492829 w 5148943"/>
                <a:gd name="connsiteY397" fmla="*/ 555171 h 5279571"/>
                <a:gd name="connsiteX398" fmla="*/ 2536372 w 5148943"/>
                <a:gd name="connsiteY398" fmla="*/ 544285 h 5279571"/>
                <a:gd name="connsiteX399" fmla="*/ 2677886 w 5148943"/>
                <a:gd name="connsiteY399" fmla="*/ 522514 h 5279571"/>
                <a:gd name="connsiteX400" fmla="*/ 2710543 w 5148943"/>
                <a:gd name="connsiteY400" fmla="*/ 511628 h 5279571"/>
                <a:gd name="connsiteX401" fmla="*/ 2732315 w 5148943"/>
                <a:gd name="connsiteY401" fmla="*/ 489857 h 5279571"/>
                <a:gd name="connsiteX402" fmla="*/ 2775857 w 5148943"/>
                <a:gd name="connsiteY402" fmla="*/ 402771 h 5279571"/>
                <a:gd name="connsiteX403" fmla="*/ 2786743 w 5148943"/>
                <a:gd name="connsiteY403" fmla="*/ 359228 h 5279571"/>
                <a:gd name="connsiteX404" fmla="*/ 2808515 w 5148943"/>
                <a:gd name="connsiteY404" fmla="*/ 239485 h 5279571"/>
                <a:gd name="connsiteX405" fmla="*/ 2830286 w 5148943"/>
                <a:gd name="connsiteY405" fmla="*/ 174171 h 5279571"/>
                <a:gd name="connsiteX406" fmla="*/ 2884715 w 5148943"/>
                <a:gd name="connsiteY406" fmla="*/ 119743 h 5279571"/>
                <a:gd name="connsiteX407" fmla="*/ 2917372 w 5148943"/>
                <a:gd name="connsiteY407" fmla="*/ 108857 h 5279571"/>
                <a:gd name="connsiteX408" fmla="*/ 2960915 w 5148943"/>
                <a:gd name="connsiteY408" fmla="*/ 65314 h 5279571"/>
                <a:gd name="connsiteX409" fmla="*/ 3058886 w 5148943"/>
                <a:gd name="connsiteY409" fmla="*/ 32657 h 5279571"/>
                <a:gd name="connsiteX410" fmla="*/ 3091543 w 5148943"/>
                <a:gd name="connsiteY410" fmla="*/ 21771 h 5279571"/>
                <a:gd name="connsiteX411" fmla="*/ 3189515 w 5148943"/>
                <a:gd name="connsiteY411" fmla="*/ 0 h 527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</a:cxnLst>
              <a:rect l="l" t="t" r="r" b="b"/>
              <a:pathLst>
                <a:path w="5148943" h="5279571">
                  <a:moveTo>
                    <a:pt x="699738" y="3897982"/>
                  </a:moveTo>
                  <a:lnTo>
                    <a:pt x="698393" y="3902214"/>
                  </a:lnTo>
                  <a:lnTo>
                    <a:pt x="698742" y="3901007"/>
                  </a:lnTo>
                  <a:cubicBezTo>
                    <a:pt x="699525" y="3898478"/>
                    <a:pt x="700002" y="3897075"/>
                    <a:pt x="699738" y="3897982"/>
                  </a:cubicBezTo>
                  <a:close/>
                  <a:moveTo>
                    <a:pt x="3903699" y="773778"/>
                  </a:moveTo>
                  <a:lnTo>
                    <a:pt x="3903605" y="773807"/>
                  </a:lnTo>
                  <a:cubicBezTo>
                    <a:pt x="3901804" y="774309"/>
                    <a:pt x="3901676" y="774290"/>
                    <a:pt x="3902455" y="774064"/>
                  </a:cubicBezTo>
                  <a:close/>
                  <a:moveTo>
                    <a:pt x="1339918" y="668297"/>
                  </a:moveTo>
                  <a:lnTo>
                    <a:pt x="1341424" y="674445"/>
                  </a:lnTo>
                  <a:cubicBezTo>
                    <a:pt x="1342620" y="679429"/>
                    <a:pt x="1341350" y="674452"/>
                    <a:pt x="1339993" y="668637"/>
                  </a:cubicBezTo>
                  <a:close/>
                  <a:moveTo>
                    <a:pt x="3189515" y="0"/>
                  </a:moveTo>
                  <a:cubicBezTo>
                    <a:pt x="3242712" y="79797"/>
                    <a:pt x="3241246" y="46144"/>
                    <a:pt x="3222172" y="141514"/>
                  </a:cubicBezTo>
                  <a:cubicBezTo>
                    <a:pt x="3219922" y="152766"/>
                    <a:pt x="3214915" y="163285"/>
                    <a:pt x="3211286" y="174171"/>
                  </a:cubicBezTo>
                  <a:cubicBezTo>
                    <a:pt x="3214915" y="195942"/>
                    <a:pt x="3211221" y="220321"/>
                    <a:pt x="3222172" y="239485"/>
                  </a:cubicBezTo>
                  <a:cubicBezTo>
                    <a:pt x="3227865" y="249448"/>
                    <a:pt x="3243354" y="250371"/>
                    <a:pt x="3254829" y="250371"/>
                  </a:cubicBezTo>
                  <a:cubicBezTo>
                    <a:pt x="3281096" y="250371"/>
                    <a:pt x="3316148" y="237188"/>
                    <a:pt x="3341915" y="228600"/>
                  </a:cubicBezTo>
                  <a:cubicBezTo>
                    <a:pt x="3352801" y="232228"/>
                    <a:pt x="3364733" y="233581"/>
                    <a:pt x="3374572" y="239485"/>
                  </a:cubicBezTo>
                  <a:cubicBezTo>
                    <a:pt x="3399475" y="254427"/>
                    <a:pt x="3398667" y="268228"/>
                    <a:pt x="3407229" y="293914"/>
                  </a:cubicBezTo>
                  <a:cubicBezTo>
                    <a:pt x="3407857" y="300189"/>
                    <a:pt x="3410171" y="404046"/>
                    <a:pt x="3429000" y="435428"/>
                  </a:cubicBezTo>
                  <a:cubicBezTo>
                    <a:pt x="3434280" y="444229"/>
                    <a:pt x="3443515" y="449943"/>
                    <a:pt x="3450772" y="457200"/>
                  </a:cubicBezTo>
                  <a:cubicBezTo>
                    <a:pt x="3530279" y="430697"/>
                    <a:pt x="3493822" y="429862"/>
                    <a:pt x="3559629" y="446314"/>
                  </a:cubicBezTo>
                  <a:cubicBezTo>
                    <a:pt x="3593248" y="496744"/>
                    <a:pt x="3576592" y="462779"/>
                    <a:pt x="3592286" y="533400"/>
                  </a:cubicBezTo>
                  <a:cubicBezTo>
                    <a:pt x="3595532" y="548005"/>
                    <a:pt x="3593826" y="565260"/>
                    <a:pt x="3603172" y="576943"/>
                  </a:cubicBezTo>
                  <a:cubicBezTo>
                    <a:pt x="3610340" y="585903"/>
                    <a:pt x="3624943" y="584200"/>
                    <a:pt x="3635829" y="587828"/>
                  </a:cubicBezTo>
                  <a:cubicBezTo>
                    <a:pt x="3646715" y="584200"/>
                    <a:pt x="3657012" y="576943"/>
                    <a:pt x="3668486" y="576943"/>
                  </a:cubicBezTo>
                  <a:cubicBezTo>
                    <a:pt x="3708612" y="576943"/>
                    <a:pt x="3710624" y="586423"/>
                    <a:pt x="3733800" y="609600"/>
                  </a:cubicBezTo>
                  <a:cubicBezTo>
                    <a:pt x="3730537" y="645494"/>
                    <a:pt x="3710881" y="759704"/>
                    <a:pt x="3733800" y="805543"/>
                  </a:cubicBezTo>
                  <a:cubicBezTo>
                    <a:pt x="3738931" y="815806"/>
                    <a:pt x="3755571" y="812800"/>
                    <a:pt x="3766457" y="816428"/>
                  </a:cubicBezTo>
                  <a:cubicBezTo>
                    <a:pt x="3778467" y="814927"/>
                    <a:pt x="3859703" y="810555"/>
                    <a:pt x="3886200" y="794657"/>
                  </a:cubicBezTo>
                  <a:cubicBezTo>
                    <a:pt x="3923554" y="772245"/>
                    <a:pt x="3914035" y="771789"/>
                    <a:pt x="3906741" y="773082"/>
                  </a:cubicBezTo>
                  <a:lnTo>
                    <a:pt x="3903699" y="773778"/>
                  </a:lnTo>
                  <a:lnTo>
                    <a:pt x="3914796" y="770417"/>
                  </a:lnTo>
                  <a:cubicBezTo>
                    <a:pt x="3920711" y="768555"/>
                    <a:pt x="3929066" y="765854"/>
                    <a:pt x="3940629" y="762000"/>
                  </a:cubicBezTo>
                  <a:cubicBezTo>
                    <a:pt x="3950107" y="752522"/>
                    <a:pt x="3981323" y="718457"/>
                    <a:pt x="3995057" y="718457"/>
                  </a:cubicBezTo>
                  <a:cubicBezTo>
                    <a:pt x="4005320" y="718457"/>
                    <a:pt x="4009572" y="732971"/>
                    <a:pt x="4016829" y="740228"/>
                  </a:cubicBezTo>
                  <a:cubicBezTo>
                    <a:pt x="4009572" y="747485"/>
                    <a:pt x="3999647" y="752820"/>
                    <a:pt x="3995057" y="762000"/>
                  </a:cubicBezTo>
                  <a:cubicBezTo>
                    <a:pt x="3984794" y="782526"/>
                    <a:pt x="3973286" y="827314"/>
                    <a:pt x="3973286" y="827314"/>
                  </a:cubicBezTo>
                  <a:lnTo>
                    <a:pt x="3995057" y="936171"/>
                  </a:lnTo>
                  <a:cubicBezTo>
                    <a:pt x="4002676" y="974268"/>
                    <a:pt x="4000950" y="1017965"/>
                    <a:pt x="4049486" y="1034143"/>
                  </a:cubicBezTo>
                  <a:lnTo>
                    <a:pt x="4082143" y="1045028"/>
                  </a:lnTo>
                  <a:cubicBezTo>
                    <a:pt x="4144686" y="1107571"/>
                    <a:pt x="4112231" y="1091343"/>
                    <a:pt x="4169229" y="1110343"/>
                  </a:cubicBezTo>
                  <a:cubicBezTo>
                    <a:pt x="4200251" y="1203410"/>
                    <a:pt x="4168228" y="1178504"/>
                    <a:pt x="4278086" y="1164771"/>
                  </a:cubicBezTo>
                  <a:cubicBezTo>
                    <a:pt x="4299857" y="1168400"/>
                    <a:pt x="4323659" y="1165786"/>
                    <a:pt x="4343400" y="1175657"/>
                  </a:cubicBezTo>
                  <a:cubicBezTo>
                    <a:pt x="4361759" y="1184837"/>
                    <a:pt x="4372429" y="1204686"/>
                    <a:pt x="4386943" y="1219200"/>
                  </a:cubicBezTo>
                  <a:cubicBezTo>
                    <a:pt x="4394200" y="1226457"/>
                    <a:pt x="4398979" y="1237725"/>
                    <a:pt x="4408715" y="1240971"/>
                  </a:cubicBezTo>
                  <a:lnTo>
                    <a:pt x="4441372" y="1251857"/>
                  </a:lnTo>
                  <a:cubicBezTo>
                    <a:pt x="4463143" y="1248228"/>
                    <a:pt x="4484614" y="1240971"/>
                    <a:pt x="4506686" y="1240971"/>
                  </a:cubicBezTo>
                  <a:cubicBezTo>
                    <a:pt x="4536750" y="1240971"/>
                    <a:pt x="4560667" y="1255852"/>
                    <a:pt x="4582886" y="1273628"/>
                  </a:cubicBezTo>
                  <a:cubicBezTo>
                    <a:pt x="4590900" y="1280039"/>
                    <a:pt x="4597400" y="1288143"/>
                    <a:pt x="4604657" y="1295400"/>
                  </a:cubicBezTo>
                  <a:cubicBezTo>
                    <a:pt x="4630566" y="1373125"/>
                    <a:pt x="4613699" y="1341619"/>
                    <a:pt x="4648200" y="1393371"/>
                  </a:cubicBezTo>
                  <a:cubicBezTo>
                    <a:pt x="4640943" y="1400628"/>
                    <a:pt x="4623940" y="1405186"/>
                    <a:pt x="4626429" y="1415143"/>
                  </a:cubicBezTo>
                  <a:cubicBezTo>
                    <a:pt x="4630266" y="1430489"/>
                    <a:pt x="4680326" y="1443994"/>
                    <a:pt x="4691743" y="1447800"/>
                  </a:cubicBezTo>
                  <a:cubicBezTo>
                    <a:pt x="4703450" y="1445459"/>
                    <a:pt x="4762092" y="1424368"/>
                    <a:pt x="4778829" y="1447800"/>
                  </a:cubicBezTo>
                  <a:cubicBezTo>
                    <a:pt x="4792168" y="1466474"/>
                    <a:pt x="4778829" y="1505857"/>
                    <a:pt x="4800600" y="1513114"/>
                  </a:cubicBezTo>
                  <a:cubicBezTo>
                    <a:pt x="4864429" y="1534391"/>
                    <a:pt x="4821853" y="1522733"/>
                    <a:pt x="4931229" y="1534885"/>
                  </a:cubicBezTo>
                  <a:cubicBezTo>
                    <a:pt x="4945743" y="1549399"/>
                    <a:pt x="4955299" y="1571937"/>
                    <a:pt x="4974772" y="1578428"/>
                  </a:cubicBezTo>
                  <a:cubicBezTo>
                    <a:pt x="4985658" y="1582057"/>
                    <a:pt x="4996396" y="1586162"/>
                    <a:pt x="5007429" y="1589314"/>
                  </a:cubicBezTo>
                  <a:cubicBezTo>
                    <a:pt x="5103136" y="1616660"/>
                    <a:pt x="5005309" y="1584980"/>
                    <a:pt x="5083629" y="1611085"/>
                  </a:cubicBezTo>
                  <a:cubicBezTo>
                    <a:pt x="5098143" y="1625599"/>
                    <a:pt x="5120681" y="1635155"/>
                    <a:pt x="5127172" y="1654628"/>
                  </a:cubicBezTo>
                  <a:lnTo>
                    <a:pt x="5148943" y="1719943"/>
                  </a:lnTo>
                  <a:cubicBezTo>
                    <a:pt x="5145314" y="1730829"/>
                    <a:pt x="5145225" y="1743640"/>
                    <a:pt x="5138057" y="1752600"/>
                  </a:cubicBezTo>
                  <a:cubicBezTo>
                    <a:pt x="5129884" y="1762816"/>
                    <a:pt x="5115616" y="1766198"/>
                    <a:pt x="5105400" y="1774371"/>
                  </a:cubicBezTo>
                  <a:cubicBezTo>
                    <a:pt x="5097386" y="1780782"/>
                    <a:pt x="5090886" y="1788886"/>
                    <a:pt x="5083629" y="1796143"/>
                  </a:cubicBezTo>
                  <a:cubicBezTo>
                    <a:pt x="5080000" y="1807029"/>
                    <a:pt x="5077875" y="1818537"/>
                    <a:pt x="5072743" y="1828800"/>
                  </a:cubicBezTo>
                  <a:cubicBezTo>
                    <a:pt x="5059010" y="1856266"/>
                    <a:pt x="5049452" y="1862977"/>
                    <a:pt x="5029200" y="1883228"/>
                  </a:cubicBezTo>
                  <a:cubicBezTo>
                    <a:pt x="5014686" y="1879600"/>
                    <a:pt x="4999038" y="1879034"/>
                    <a:pt x="4985657" y="1872343"/>
                  </a:cubicBezTo>
                  <a:cubicBezTo>
                    <a:pt x="4961750" y="1860390"/>
                    <a:pt x="4953957" y="1820785"/>
                    <a:pt x="4974772" y="1883228"/>
                  </a:cubicBezTo>
                  <a:cubicBezTo>
                    <a:pt x="4971143" y="1897742"/>
                    <a:pt x="4968185" y="1912441"/>
                    <a:pt x="4963886" y="1926771"/>
                  </a:cubicBezTo>
                  <a:cubicBezTo>
                    <a:pt x="4957292" y="1948752"/>
                    <a:pt x="4942115" y="1992085"/>
                    <a:pt x="4942115" y="1992085"/>
                  </a:cubicBezTo>
                  <a:cubicBezTo>
                    <a:pt x="4945743" y="2021114"/>
                    <a:pt x="4953000" y="2049916"/>
                    <a:pt x="4953000" y="2079171"/>
                  </a:cubicBezTo>
                  <a:cubicBezTo>
                    <a:pt x="4953000" y="2117950"/>
                    <a:pt x="4914601" y="2137428"/>
                    <a:pt x="4887686" y="2155371"/>
                  </a:cubicBezTo>
                  <a:cubicBezTo>
                    <a:pt x="4884057" y="2166257"/>
                    <a:pt x="4882704" y="2178189"/>
                    <a:pt x="4876800" y="2188028"/>
                  </a:cubicBezTo>
                  <a:cubicBezTo>
                    <a:pt x="4871520" y="2196829"/>
                    <a:pt x="4858274" y="2200063"/>
                    <a:pt x="4855029" y="2209800"/>
                  </a:cubicBezTo>
                  <a:cubicBezTo>
                    <a:pt x="4846915" y="2234141"/>
                    <a:pt x="4848361" y="2260691"/>
                    <a:pt x="4844143" y="2286000"/>
                  </a:cubicBezTo>
                  <a:cubicBezTo>
                    <a:pt x="4833886" y="2347541"/>
                    <a:pt x="4832745" y="2341966"/>
                    <a:pt x="4811486" y="2405743"/>
                  </a:cubicBezTo>
                  <a:cubicBezTo>
                    <a:pt x="4800951" y="2437349"/>
                    <a:pt x="4801848" y="2444201"/>
                    <a:pt x="4778829" y="2471057"/>
                  </a:cubicBezTo>
                  <a:cubicBezTo>
                    <a:pt x="4765471" y="2486642"/>
                    <a:pt x="4735286" y="2514600"/>
                    <a:pt x="4735286" y="2514600"/>
                  </a:cubicBezTo>
                  <a:cubicBezTo>
                    <a:pt x="4731657" y="2525486"/>
                    <a:pt x="4735286" y="2543629"/>
                    <a:pt x="4724400" y="2547257"/>
                  </a:cubicBezTo>
                  <a:cubicBezTo>
                    <a:pt x="4714663" y="2550502"/>
                    <a:pt x="4712841" y="2526506"/>
                    <a:pt x="4702629" y="2525485"/>
                  </a:cubicBezTo>
                  <a:cubicBezTo>
                    <a:pt x="4666225" y="2521844"/>
                    <a:pt x="4610413" y="2537654"/>
                    <a:pt x="4572000" y="2547257"/>
                  </a:cubicBezTo>
                  <a:cubicBezTo>
                    <a:pt x="4568372" y="2565400"/>
                    <a:pt x="4570295" y="2585621"/>
                    <a:pt x="4561115" y="2601685"/>
                  </a:cubicBezTo>
                  <a:cubicBezTo>
                    <a:pt x="4548636" y="2623523"/>
                    <a:pt x="4514798" y="2624844"/>
                    <a:pt x="4495800" y="2634343"/>
                  </a:cubicBezTo>
                  <a:cubicBezTo>
                    <a:pt x="4484098" y="2640194"/>
                    <a:pt x="4474029" y="2648857"/>
                    <a:pt x="4463143" y="2656114"/>
                  </a:cubicBezTo>
                  <a:cubicBezTo>
                    <a:pt x="4455886" y="2667000"/>
                    <a:pt x="4449545" y="2678555"/>
                    <a:pt x="4441372" y="2688771"/>
                  </a:cubicBezTo>
                  <a:cubicBezTo>
                    <a:pt x="4434961" y="2696785"/>
                    <a:pt x="4424190" y="2701363"/>
                    <a:pt x="4419600" y="2710543"/>
                  </a:cubicBezTo>
                  <a:cubicBezTo>
                    <a:pt x="4419316" y="2711111"/>
                    <a:pt x="4403181" y="2781391"/>
                    <a:pt x="4397829" y="2786743"/>
                  </a:cubicBezTo>
                  <a:cubicBezTo>
                    <a:pt x="4389715" y="2794857"/>
                    <a:pt x="4376058" y="2794000"/>
                    <a:pt x="4365172" y="2797628"/>
                  </a:cubicBezTo>
                  <a:cubicBezTo>
                    <a:pt x="4357915" y="2804885"/>
                    <a:pt x="4349811" y="2811386"/>
                    <a:pt x="4343400" y="2819400"/>
                  </a:cubicBezTo>
                  <a:cubicBezTo>
                    <a:pt x="4335227" y="2829616"/>
                    <a:pt x="4331475" y="2843442"/>
                    <a:pt x="4321629" y="2852057"/>
                  </a:cubicBezTo>
                  <a:cubicBezTo>
                    <a:pt x="4301937" y="2869287"/>
                    <a:pt x="4274818" y="2877098"/>
                    <a:pt x="4256315" y="2895600"/>
                  </a:cubicBezTo>
                  <a:cubicBezTo>
                    <a:pt x="4249058" y="2902857"/>
                    <a:pt x="4243344" y="2912091"/>
                    <a:pt x="4234543" y="2917371"/>
                  </a:cubicBezTo>
                  <a:cubicBezTo>
                    <a:pt x="4224704" y="2923275"/>
                    <a:pt x="4212772" y="2924628"/>
                    <a:pt x="4201886" y="2928257"/>
                  </a:cubicBezTo>
                  <a:cubicBezTo>
                    <a:pt x="4194629" y="2939143"/>
                    <a:pt x="4188288" y="2950698"/>
                    <a:pt x="4180115" y="2960914"/>
                  </a:cubicBezTo>
                  <a:cubicBezTo>
                    <a:pt x="4173704" y="2968928"/>
                    <a:pt x="4162933" y="2973505"/>
                    <a:pt x="4158343" y="2982685"/>
                  </a:cubicBezTo>
                  <a:cubicBezTo>
                    <a:pt x="4148080" y="3003211"/>
                    <a:pt x="4143829" y="3026228"/>
                    <a:pt x="4136572" y="3048000"/>
                  </a:cubicBezTo>
                  <a:lnTo>
                    <a:pt x="4125686" y="3080657"/>
                  </a:lnTo>
                  <a:cubicBezTo>
                    <a:pt x="4122057" y="3091543"/>
                    <a:pt x="4121165" y="3103767"/>
                    <a:pt x="4114800" y="3113314"/>
                  </a:cubicBezTo>
                  <a:cubicBezTo>
                    <a:pt x="4086664" y="3155518"/>
                    <a:pt x="4097166" y="3133560"/>
                    <a:pt x="4082143" y="3178628"/>
                  </a:cubicBezTo>
                  <a:cubicBezTo>
                    <a:pt x="4120143" y="3216628"/>
                    <a:pt x="4094178" y="3203645"/>
                    <a:pt x="4169229" y="3178628"/>
                  </a:cubicBezTo>
                  <a:lnTo>
                    <a:pt x="4201886" y="3167743"/>
                  </a:lnTo>
                  <a:lnTo>
                    <a:pt x="4234543" y="3156857"/>
                  </a:lnTo>
                  <a:cubicBezTo>
                    <a:pt x="4241800" y="3149600"/>
                    <a:pt x="4247514" y="3140365"/>
                    <a:pt x="4256315" y="3135085"/>
                  </a:cubicBezTo>
                  <a:cubicBezTo>
                    <a:pt x="4266154" y="3129182"/>
                    <a:pt x="4277840" y="3126983"/>
                    <a:pt x="4288972" y="3124200"/>
                  </a:cubicBezTo>
                  <a:cubicBezTo>
                    <a:pt x="4306922" y="3119713"/>
                    <a:pt x="4325339" y="3117328"/>
                    <a:pt x="4343400" y="3113314"/>
                  </a:cubicBezTo>
                  <a:cubicBezTo>
                    <a:pt x="4358005" y="3110068"/>
                    <a:pt x="4372429" y="3106057"/>
                    <a:pt x="4386943" y="3102428"/>
                  </a:cubicBezTo>
                  <a:cubicBezTo>
                    <a:pt x="4397829" y="3106057"/>
                    <a:pt x="4414468" y="3103051"/>
                    <a:pt x="4419600" y="3113314"/>
                  </a:cubicBezTo>
                  <a:cubicBezTo>
                    <a:pt x="4424732" y="3123577"/>
                    <a:pt x="4411867" y="3134938"/>
                    <a:pt x="4408715" y="3145971"/>
                  </a:cubicBezTo>
                  <a:cubicBezTo>
                    <a:pt x="4381386" y="3241625"/>
                    <a:pt x="4413037" y="3143891"/>
                    <a:pt x="4386943" y="3222171"/>
                  </a:cubicBezTo>
                  <a:cubicBezTo>
                    <a:pt x="4392208" y="3253759"/>
                    <a:pt x="4385621" y="3292267"/>
                    <a:pt x="4419600" y="3309257"/>
                  </a:cubicBezTo>
                  <a:cubicBezTo>
                    <a:pt x="4440126" y="3319520"/>
                    <a:pt x="4484915" y="3331028"/>
                    <a:pt x="4484915" y="3331028"/>
                  </a:cubicBezTo>
                  <a:cubicBezTo>
                    <a:pt x="4470010" y="3375741"/>
                    <a:pt x="4469599" y="3396068"/>
                    <a:pt x="4441372" y="3429000"/>
                  </a:cubicBezTo>
                  <a:cubicBezTo>
                    <a:pt x="4428014" y="3444585"/>
                    <a:pt x="4412343" y="3458029"/>
                    <a:pt x="4397829" y="3472543"/>
                  </a:cubicBezTo>
                  <a:cubicBezTo>
                    <a:pt x="4390572" y="3479800"/>
                    <a:pt x="4381750" y="3485774"/>
                    <a:pt x="4376057" y="3494314"/>
                  </a:cubicBezTo>
                  <a:lnTo>
                    <a:pt x="4354286" y="3526971"/>
                  </a:lnTo>
                  <a:cubicBezTo>
                    <a:pt x="4365172" y="3530600"/>
                    <a:pt x="4375468" y="3537857"/>
                    <a:pt x="4386943" y="3537857"/>
                  </a:cubicBezTo>
                  <a:cubicBezTo>
                    <a:pt x="4425648" y="3537857"/>
                    <a:pt x="4428066" y="3501571"/>
                    <a:pt x="4408715" y="3559628"/>
                  </a:cubicBezTo>
                  <a:cubicBezTo>
                    <a:pt x="4425168" y="3625443"/>
                    <a:pt x="4414866" y="3588965"/>
                    <a:pt x="4441372" y="3668485"/>
                  </a:cubicBezTo>
                  <a:lnTo>
                    <a:pt x="4452257" y="3701143"/>
                  </a:lnTo>
                  <a:lnTo>
                    <a:pt x="4463143" y="3733800"/>
                  </a:lnTo>
                  <a:cubicBezTo>
                    <a:pt x="4459514" y="3744686"/>
                    <a:pt x="4454507" y="3755205"/>
                    <a:pt x="4452257" y="3766457"/>
                  </a:cubicBezTo>
                  <a:cubicBezTo>
                    <a:pt x="4447225" y="3791617"/>
                    <a:pt x="4451989" y="3819299"/>
                    <a:pt x="4441372" y="3842657"/>
                  </a:cubicBezTo>
                  <a:cubicBezTo>
                    <a:pt x="4432878" y="3861344"/>
                    <a:pt x="4414908" y="3874814"/>
                    <a:pt x="4397829" y="3886200"/>
                  </a:cubicBezTo>
                  <a:cubicBezTo>
                    <a:pt x="4386943" y="3893457"/>
                    <a:pt x="4376874" y="3902120"/>
                    <a:pt x="4365172" y="3907971"/>
                  </a:cubicBezTo>
                  <a:cubicBezTo>
                    <a:pt x="4334772" y="3923171"/>
                    <a:pt x="4284400" y="3925731"/>
                    <a:pt x="4256315" y="3929743"/>
                  </a:cubicBezTo>
                  <a:cubicBezTo>
                    <a:pt x="4249058" y="3937000"/>
                    <a:pt x="4231298" y="3941777"/>
                    <a:pt x="4234543" y="3951514"/>
                  </a:cubicBezTo>
                  <a:cubicBezTo>
                    <a:pt x="4238171" y="3962400"/>
                    <a:pt x="4259086" y="3954286"/>
                    <a:pt x="4267200" y="3962400"/>
                  </a:cubicBezTo>
                  <a:cubicBezTo>
                    <a:pt x="4275314" y="3970514"/>
                    <a:pt x="4274934" y="3984024"/>
                    <a:pt x="4278086" y="3995057"/>
                  </a:cubicBezTo>
                  <a:cubicBezTo>
                    <a:pt x="4282196" y="4009442"/>
                    <a:pt x="4284862" y="4024215"/>
                    <a:pt x="4288972" y="4038600"/>
                  </a:cubicBezTo>
                  <a:cubicBezTo>
                    <a:pt x="4295180" y="4060327"/>
                    <a:pt x="4298829" y="4081628"/>
                    <a:pt x="4321629" y="4093028"/>
                  </a:cubicBezTo>
                  <a:cubicBezTo>
                    <a:pt x="4342155" y="4103291"/>
                    <a:pt x="4386943" y="4114800"/>
                    <a:pt x="4386943" y="4114800"/>
                  </a:cubicBezTo>
                  <a:cubicBezTo>
                    <a:pt x="4390572" y="4125686"/>
                    <a:pt x="4402349" y="4136910"/>
                    <a:pt x="4397829" y="4147457"/>
                  </a:cubicBezTo>
                  <a:cubicBezTo>
                    <a:pt x="4389743" y="4166324"/>
                    <a:pt x="4365672" y="4173921"/>
                    <a:pt x="4354286" y="4191000"/>
                  </a:cubicBezTo>
                  <a:cubicBezTo>
                    <a:pt x="4326822" y="4232197"/>
                    <a:pt x="4341766" y="4214406"/>
                    <a:pt x="4310743" y="4245428"/>
                  </a:cubicBezTo>
                  <a:cubicBezTo>
                    <a:pt x="4303486" y="4267200"/>
                    <a:pt x="4296229" y="4332515"/>
                    <a:pt x="4288972" y="4310743"/>
                  </a:cubicBezTo>
                  <a:lnTo>
                    <a:pt x="4267200" y="4245428"/>
                  </a:lnTo>
                  <a:cubicBezTo>
                    <a:pt x="4256314" y="4249057"/>
                    <a:pt x="4237326" y="4245182"/>
                    <a:pt x="4234543" y="4256314"/>
                  </a:cubicBezTo>
                  <a:cubicBezTo>
                    <a:pt x="4228320" y="4281206"/>
                    <a:pt x="4239660" y="4307513"/>
                    <a:pt x="4245429" y="4332514"/>
                  </a:cubicBezTo>
                  <a:cubicBezTo>
                    <a:pt x="4256196" y="4379172"/>
                    <a:pt x="4257345" y="4394299"/>
                    <a:pt x="4288972" y="4419600"/>
                  </a:cubicBezTo>
                  <a:cubicBezTo>
                    <a:pt x="4325936" y="4449171"/>
                    <a:pt x="4335158" y="4445881"/>
                    <a:pt x="4386943" y="4463143"/>
                  </a:cubicBezTo>
                  <a:lnTo>
                    <a:pt x="4419600" y="4474028"/>
                  </a:lnTo>
                  <a:cubicBezTo>
                    <a:pt x="4426857" y="4481285"/>
                    <a:pt x="4436092" y="4486999"/>
                    <a:pt x="4441372" y="4495800"/>
                  </a:cubicBezTo>
                  <a:cubicBezTo>
                    <a:pt x="4447275" y="4505639"/>
                    <a:pt x="4447125" y="4518194"/>
                    <a:pt x="4452257" y="4528457"/>
                  </a:cubicBezTo>
                  <a:cubicBezTo>
                    <a:pt x="4462952" y="4549846"/>
                    <a:pt x="4481478" y="4576010"/>
                    <a:pt x="4506686" y="4582885"/>
                  </a:cubicBezTo>
                  <a:cubicBezTo>
                    <a:pt x="4534910" y="4590582"/>
                    <a:pt x="4564743" y="4590142"/>
                    <a:pt x="4593772" y="4593771"/>
                  </a:cubicBezTo>
                  <a:cubicBezTo>
                    <a:pt x="4597400" y="4604657"/>
                    <a:pt x="4606907" y="4615176"/>
                    <a:pt x="4604657" y="4626428"/>
                  </a:cubicBezTo>
                  <a:cubicBezTo>
                    <a:pt x="4602644" y="4636492"/>
                    <a:pt x="4589297" y="4640186"/>
                    <a:pt x="4582886" y="4648200"/>
                  </a:cubicBezTo>
                  <a:cubicBezTo>
                    <a:pt x="4547077" y="4692962"/>
                    <a:pt x="4580256" y="4674477"/>
                    <a:pt x="4528457" y="4691743"/>
                  </a:cubicBezTo>
                  <a:cubicBezTo>
                    <a:pt x="4450875" y="4769325"/>
                    <a:pt x="4538926" y="4685543"/>
                    <a:pt x="4463143" y="4746171"/>
                  </a:cubicBezTo>
                  <a:cubicBezTo>
                    <a:pt x="4455129" y="4752582"/>
                    <a:pt x="4449583" y="4761785"/>
                    <a:pt x="4441372" y="4767943"/>
                  </a:cubicBezTo>
                  <a:cubicBezTo>
                    <a:pt x="4420439" y="4783643"/>
                    <a:pt x="4397829" y="4796971"/>
                    <a:pt x="4376057" y="4811485"/>
                  </a:cubicBezTo>
                  <a:lnTo>
                    <a:pt x="4343400" y="4833257"/>
                  </a:lnTo>
                  <a:cubicBezTo>
                    <a:pt x="4332514" y="4840514"/>
                    <a:pt x="4319994" y="4845777"/>
                    <a:pt x="4310743" y="4855028"/>
                  </a:cubicBezTo>
                  <a:cubicBezTo>
                    <a:pt x="4303486" y="4862285"/>
                    <a:pt x="4297773" y="4871520"/>
                    <a:pt x="4288972" y="4876800"/>
                  </a:cubicBezTo>
                  <a:cubicBezTo>
                    <a:pt x="4279133" y="4882704"/>
                    <a:pt x="4267201" y="4884057"/>
                    <a:pt x="4256315" y="4887685"/>
                  </a:cubicBezTo>
                  <a:cubicBezTo>
                    <a:pt x="4182200" y="4961800"/>
                    <a:pt x="4298012" y="4848835"/>
                    <a:pt x="4201886" y="4931228"/>
                  </a:cubicBezTo>
                  <a:cubicBezTo>
                    <a:pt x="4186301" y="4944586"/>
                    <a:pt x="4172857" y="4960257"/>
                    <a:pt x="4158343" y="4974771"/>
                  </a:cubicBezTo>
                  <a:lnTo>
                    <a:pt x="4136572" y="4996543"/>
                  </a:lnTo>
                  <a:cubicBezTo>
                    <a:pt x="4129315" y="5003800"/>
                    <a:pt x="4120493" y="5009774"/>
                    <a:pt x="4114800" y="5018314"/>
                  </a:cubicBezTo>
                  <a:cubicBezTo>
                    <a:pt x="4107543" y="5029200"/>
                    <a:pt x="4102280" y="5041720"/>
                    <a:pt x="4093029" y="5050971"/>
                  </a:cubicBezTo>
                  <a:cubicBezTo>
                    <a:pt x="4071926" y="5072075"/>
                    <a:pt x="4054277" y="5074774"/>
                    <a:pt x="4027715" y="5083628"/>
                  </a:cubicBezTo>
                  <a:cubicBezTo>
                    <a:pt x="3986188" y="5125155"/>
                    <a:pt x="4029275" y="5094514"/>
                    <a:pt x="3962400" y="5094514"/>
                  </a:cubicBezTo>
                  <a:cubicBezTo>
                    <a:pt x="3933146" y="5094514"/>
                    <a:pt x="3904343" y="5101771"/>
                    <a:pt x="3875315" y="5105400"/>
                  </a:cubicBezTo>
                  <a:cubicBezTo>
                    <a:pt x="3857172" y="5101771"/>
                    <a:pt x="3837730" y="5102170"/>
                    <a:pt x="3820886" y="5094514"/>
                  </a:cubicBezTo>
                  <a:cubicBezTo>
                    <a:pt x="3797065" y="5083686"/>
                    <a:pt x="3780395" y="5059245"/>
                    <a:pt x="3755572" y="5050971"/>
                  </a:cubicBezTo>
                  <a:lnTo>
                    <a:pt x="3690257" y="5029200"/>
                  </a:lnTo>
                  <a:lnTo>
                    <a:pt x="3624943" y="5007428"/>
                  </a:lnTo>
                  <a:lnTo>
                    <a:pt x="3592286" y="4996543"/>
                  </a:lnTo>
                  <a:cubicBezTo>
                    <a:pt x="3585029" y="4985657"/>
                    <a:pt x="3576366" y="4975587"/>
                    <a:pt x="3570515" y="4963885"/>
                  </a:cubicBezTo>
                  <a:cubicBezTo>
                    <a:pt x="3565383" y="4953622"/>
                    <a:pt x="3565533" y="4941067"/>
                    <a:pt x="3559629" y="4931228"/>
                  </a:cubicBezTo>
                  <a:cubicBezTo>
                    <a:pt x="3545479" y="4907645"/>
                    <a:pt x="3530000" y="4905657"/>
                    <a:pt x="3505200" y="4898571"/>
                  </a:cubicBezTo>
                  <a:cubicBezTo>
                    <a:pt x="3449259" y="4882587"/>
                    <a:pt x="3445251" y="4885634"/>
                    <a:pt x="3374572" y="4876800"/>
                  </a:cubicBezTo>
                  <a:cubicBezTo>
                    <a:pt x="3367315" y="4869543"/>
                    <a:pt x="3359211" y="4863042"/>
                    <a:pt x="3352800" y="4855028"/>
                  </a:cubicBezTo>
                  <a:cubicBezTo>
                    <a:pt x="3344627" y="4844812"/>
                    <a:pt x="3344011" y="4823994"/>
                    <a:pt x="3331029" y="4822371"/>
                  </a:cubicBezTo>
                  <a:cubicBezTo>
                    <a:pt x="3308257" y="4819525"/>
                    <a:pt x="3287486" y="4836886"/>
                    <a:pt x="3265715" y="4844143"/>
                  </a:cubicBezTo>
                  <a:lnTo>
                    <a:pt x="3233057" y="4855028"/>
                  </a:lnTo>
                  <a:lnTo>
                    <a:pt x="3200400" y="4865914"/>
                  </a:lnTo>
                  <a:cubicBezTo>
                    <a:pt x="3089749" y="4843783"/>
                    <a:pt x="3191414" y="4866457"/>
                    <a:pt x="3113315" y="4844143"/>
                  </a:cubicBezTo>
                  <a:cubicBezTo>
                    <a:pt x="3086692" y="4836537"/>
                    <a:pt x="3023859" y="4824419"/>
                    <a:pt x="3004457" y="4811485"/>
                  </a:cubicBezTo>
                  <a:lnTo>
                    <a:pt x="2971800" y="4789714"/>
                  </a:lnTo>
                  <a:lnTo>
                    <a:pt x="2950029" y="4724400"/>
                  </a:lnTo>
                  <a:cubicBezTo>
                    <a:pt x="2946400" y="4713514"/>
                    <a:pt x="2950029" y="4695372"/>
                    <a:pt x="2939143" y="4691743"/>
                  </a:cubicBezTo>
                  <a:lnTo>
                    <a:pt x="2906486" y="4680857"/>
                  </a:lnTo>
                  <a:cubicBezTo>
                    <a:pt x="2827767" y="4689604"/>
                    <a:pt x="2795779" y="4688731"/>
                    <a:pt x="2721429" y="4713514"/>
                  </a:cubicBezTo>
                  <a:lnTo>
                    <a:pt x="2656115" y="4735285"/>
                  </a:lnTo>
                  <a:cubicBezTo>
                    <a:pt x="2648858" y="4742542"/>
                    <a:pt x="2643523" y="4752467"/>
                    <a:pt x="2634343" y="4757057"/>
                  </a:cubicBezTo>
                  <a:cubicBezTo>
                    <a:pt x="2613817" y="4767320"/>
                    <a:pt x="2569029" y="4778828"/>
                    <a:pt x="2569029" y="4778828"/>
                  </a:cubicBezTo>
                  <a:cubicBezTo>
                    <a:pt x="2513861" y="4833996"/>
                    <a:pt x="2585259" y="4769089"/>
                    <a:pt x="2514600" y="4811485"/>
                  </a:cubicBezTo>
                  <a:cubicBezTo>
                    <a:pt x="2505799" y="4816765"/>
                    <a:pt x="2500843" y="4826846"/>
                    <a:pt x="2492829" y="4833257"/>
                  </a:cubicBezTo>
                  <a:cubicBezTo>
                    <a:pt x="2461394" y="4858405"/>
                    <a:pt x="2461765" y="4847594"/>
                    <a:pt x="2438400" y="4876800"/>
                  </a:cubicBezTo>
                  <a:cubicBezTo>
                    <a:pt x="2430227" y="4887016"/>
                    <a:pt x="2421942" y="4897502"/>
                    <a:pt x="2416629" y="4909457"/>
                  </a:cubicBezTo>
                  <a:cubicBezTo>
                    <a:pt x="2407308" y="4930428"/>
                    <a:pt x="2394857" y="4974771"/>
                    <a:pt x="2394857" y="4974771"/>
                  </a:cubicBezTo>
                  <a:cubicBezTo>
                    <a:pt x="2398486" y="4989285"/>
                    <a:pt x="2397814" y="5005627"/>
                    <a:pt x="2405743" y="5018314"/>
                  </a:cubicBezTo>
                  <a:cubicBezTo>
                    <a:pt x="2416622" y="5035720"/>
                    <a:pt x="2437900" y="5044778"/>
                    <a:pt x="2449286" y="5061857"/>
                  </a:cubicBezTo>
                  <a:cubicBezTo>
                    <a:pt x="2477422" y="5104061"/>
                    <a:pt x="2466920" y="5082103"/>
                    <a:pt x="2481943" y="5127171"/>
                  </a:cubicBezTo>
                  <a:cubicBezTo>
                    <a:pt x="2473381" y="5152857"/>
                    <a:pt x="2474189" y="5166658"/>
                    <a:pt x="2449286" y="5181600"/>
                  </a:cubicBezTo>
                  <a:cubicBezTo>
                    <a:pt x="2439447" y="5187504"/>
                    <a:pt x="2427515" y="5188857"/>
                    <a:pt x="2416629" y="5192485"/>
                  </a:cubicBezTo>
                  <a:cubicBezTo>
                    <a:pt x="2398533" y="5210581"/>
                    <a:pt x="2386919" y="5225042"/>
                    <a:pt x="2362200" y="5236028"/>
                  </a:cubicBezTo>
                  <a:cubicBezTo>
                    <a:pt x="2315623" y="5256729"/>
                    <a:pt x="2297682" y="5256017"/>
                    <a:pt x="2253343" y="5268685"/>
                  </a:cubicBezTo>
                  <a:cubicBezTo>
                    <a:pt x="2242310" y="5271837"/>
                    <a:pt x="2231572" y="5275942"/>
                    <a:pt x="2220686" y="5279571"/>
                  </a:cubicBezTo>
                  <a:cubicBezTo>
                    <a:pt x="2140599" y="5263553"/>
                    <a:pt x="2176520" y="5284080"/>
                    <a:pt x="2122715" y="5203371"/>
                  </a:cubicBezTo>
                  <a:lnTo>
                    <a:pt x="2057400" y="5181600"/>
                  </a:lnTo>
                  <a:cubicBezTo>
                    <a:pt x="2021114" y="5185228"/>
                    <a:pt x="1984586" y="5186940"/>
                    <a:pt x="1948543" y="5192485"/>
                  </a:cubicBezTo>
                  <a:cubicBezTo>
                    <a:pt x="1937202" y="5194230"/>
                    <a:pt x="1927361" y="5203371"/>
                    <a:pt x="1915886" y="5203371"/>
                  </a:cubicBezTo>
                  <a:cubicBezTo>
                    <a:pt x="1904411" y="5203371"/>
                    <a:pt x="1894115" y="5196114"/>
                    <a:pt x="1883229" y="5192485"/>
                  </a:cubicBezTo>
                  <a:cubicBezTo>
                    <a:pt x="1875972" y="5185228"/>
                    <a:pt x="1866047" y="5179894"/>
                    <a:pt x="1861457" y="5170714"/>
                  </a:cubicBezTo>
                  <a:cubicBezTo>
                    <a:pt x="1851194" y="5150188"/>
                    <a:pt x="1839686" y="5105400"/>
                    <a:pt x="1839686" y="5105400"/>
                  </a:cubicBezTo>
                  <a:cubicBezTo>
                    <a:pt x="1837231" y="5090672"/>
                    <a:pt x="1826771" y="5017207"/>
                    <a:pt x="1817915" y="4996543"/>
                  </a:cubicBezTo>
                  <a:cubicBezTo>
                    <a:pt x="1812761" y="4984518"/>
                    <a:pt x="1803400" y="4974771"/>
                    <a:pt x="1796143" y="4963885"/>
                  </a:cubicBezTo>
                  <a:cubicBezTo>
                    <a:pt x="1763486" y="4967514"/>
                    <a:pt x="1731030" y="4974771"/>
                    <a:pt x="1698172" y="4974771"/>
                  </a:cubicBezTo>
                  <a:cubicBezTo>
                    <a:pt x="1671903" y="4974771"/>
                    <a:pt x="1636854" y="4961589"/>
                    <a:pt x="1611086" y="4953000"/>
                  </a:cubicBezTo>
                  <a:cubicBezTo>
                    <a:pt x="1601197" y="4938166"/>
                    <a:pt x="1584779" y="4908913"/>
                    <a:pt x="1567543" y="4898571"/>
                  </a:cubicBezTo>
                  <a:cubicBezTo>
                    <a:pt x="1557704" y="4892667"/>
                    <a:pt x="1545149" y="4892817"/>
                    <a:pt x="1534886" y="4887685"/>
                  </a:cubicBezTo>
                  <a:cubicBezTo>
                    <a:pt x="1450477" y="4845481"/>
                    <a:pt x="1551656" y="4882390"/>
                    <a:pt x="1469572" y="4855028"/>
                  </a:cubicBezTo>
                  <a:cubicBezTo>
                    <a:pt x="1440543" y="4858657"/>
                    <a:pt x="1411091" y="4859784"/>
                    <a:pt x="1382486" y="4865914"/>
                  </a:cubicBezTo>
                  <a:cubicBezTo>
                    <a:pt x="1360046" y="4870722"/>
                    <a:pt x="1317172" y="4887685"/>
                    <a:pt x="1317172" y="4887685"/>
                  </a:cubicBezTo>
                  <a:cubicBezTo>
                    <a:pt x="1292081" y="4883504"/>
                    <a:pt x="1246001" y="4879314"/>
                    <a:pt x="1219200" y="4865914"/>
                  </a:cubicBezTo>
                  <a:cubicBezTo>
                    <a:pt x="1207498" y="4860063"/>
                    <a:pt x="1196759" y="4852316"/>
                    <a:pt x="1186543" y="4844143"/>
                  </a:cubicBezTo>
                  <a:cubicBezTo>
                    <a:pt x="1178529" y="4837732"/>
                    <a:pt x="1173573" y="4827652"/>
                    <a:pt x="1164772" y="4822371"/>
                  </a:cubicBezTo>
                  <a:cubicBezTo>
                    <a:pt x="1154933" y="4816467"/>
                    <a:pt x="1142378" y="4816617"/>
                    <a:pt x="1132115" y="4811485"/>
                  </a:cubicBezTo>
                  <a:cubicBezTo>
                    <a:pt x="1120413" y="4805634"/>
                    <a:pt x="1111159" y="4795565"/>
                    <a:pt x="1099457" y="4789714"/>
                  </a:cubicBezTo>
                  <a:cubicBezTo>
                    <a:pt x="1089194" y="4784582"/>
                    <a:pt x="1077063" y="4783960"/>
                    <a:pt x="1066800" y="4778828"/>
                  </a:cubicBezTo>
                  <a:cubicBezTo>
                    <a:pt x="1055098" y="4772977"/>
                    <a:pt x="1044359" y="4765230"/>
                    <a:pt x="1034143" y="4757057"/>
                  </a:cubicBezTo>
                  <a:cubicBezTo>
                    <a:pt x="1026129" y="4750646"/>
                    <a:pt x="1021552" y="4739875"/>
                    <a:pt x="1012372" y="4735285"/>
                  </a:cubicBezTo>
                  <a:cubicBezTo>
                    <a:pt x="991846" y="4725022"/>
                    <a:pt x="968829" y="4720771"/>
                    <a:pt x="947057" y="4713514"/>
                  </a:cubicBezTo>
                  <a:lnTo>
                    <a:pt x="881743" y="4691743"/>
                  </a:lnTo>
                  <a:lnTo>
                    <a:pt x="849086" y="4680857"/>
                  </a:lnTo>
                  <a:lnTo>
                    <a:pt x="816429" y="4669971"/>
                  </a:lnTo>
                  <a:cubicBezTo>
                    <a:pt x="809172" y="4662714"/>
                    <a:pt x="799247" y="4657380"/>
                    <a:pt x="794657" y="4648200"/>
                  </a:cubicBezTo>
                  <a:cubicBezTo>
                    <a:pt x="784394" y="4627674"/>
                    <a:pt x="780143" y="4604657"/>
                    <a:pt x="772886" y="4582885"/>
                  </a:cubicBezTo>
                  <a:cubicBezTo>
                    <a:pt x="769257" y="4571999"/>
                    <a:pt x="771547" y="4556593"/>
                    <a:pt x="762000" y="4550228"/>
                  </a:cubicBezTo>
                  <a:cubicBezTo>
                    <a:pt x="751114" y="4542971"/>
                    <a:pt x="741298" y="4533770"/>
                    <a:pt x="729343" y="4528457"/>
                  </a:cubicBezTo>
                  <a:cubicBezTo>
                    <a:pt x="729318" y="4528446"/>
                    <a:pt x="647714" y="4501247"/>
                    <a:pt x="631372" y="4495800"/>
                  </a:cubicBezTo>
                  <a:cubicBezTo>
                    <a:pt x="620486" y="4492171"/>
                    <a:pt x="608262" y="4491279"/>
                    <a:pt x="598715" y="4484914"/>
                  </a:cubicBezTo>
                  <a:lnTo>
                    <a:pt x="533400" y="4441371"/>
                  </a:lnTo>
                  <a:cubicBezTo>
                    <a:pt x="515800" y="4388569"/>
                    <a:pt x="517765" y="4410690"/>
                    <a:pt x="533400" y="4332514"/>
                  </a:cubicBezTo>
                  <a:cubicBezTo>
                    <a:pt x="535650" y="4321262"/>
                    <a:pt x="538382" y="4309696"/>
                    <a:pt x="544286" y="4299857"/>
                  </a:cubicBezTo>
                  <a:cubicBezTo>
                    <a:pt x="549566" y="4291056"/>
                    <a:pt x="558800" y="4285342"/>
                    <a:pt x="566057" y="4278085"/>
                  </a:cubicBezTo>
                  <a:cubicBezTo>
                    <a:pt x="562429" y="4263571"/>
                    <a:pt x="566531" y="4244279"/>
                    <a:pt x="555172" y="4234543"/>
                  </a:cubicBezTo>
                  <a:cubicBezTo>
                    <a:pt x="537747" y="4219608"/>
                    <a:pt x="489857" y="4212771"/>
                    <a:pt x="489857" y="4212771"/>
                  </a:cubicBezTo>
                  <a:cubicBezTo>
                    <a:pt x="486229" y="4201885"/>
                    <a:pt x="477086" y="4191432"/>
                    <a:pt x="478972" y="4180114"/>
                  </a:cubicBezTo>
                  <a:cubicBezTo>
                    <a:pt x="481123" y="4167209"/>
                    <a:pt x="492570" y="4157673"/>
                    <a:pt x="500743" y="4147457"/>
                  </a:cubicBezTo>
                  <a:cubicBezTo>
                    <a:pt x="518470" y="4125298"/>
                    <a:pt x="530923" y="4120080"/>
                    <a:pt x="555172" y="4103914"/>
                  </a:cubicBezTo>
                  <a:cubicBezTo>
                    <a:pt x="562429" y="4093028"/>
                    <a:pt x="568770" y="4081473"/>
                    <a:pt x="576943" y="4071257"/>
                  </a:cubicBezTo>
                  <a:cubicBezTo>
                    <a:pt x="583354" y="4063243"/>
                    <a:pt x="592557" y="4057696"/>
                    <a:pt x="598715" y="4049485"/>
                  </a:cubicBezTo>
                  <a:cubicBezTo>
                    <a:pt x="614414" y="4028552"/>
                    <a:pt x="623755" y="4002673"/>
                    <a:pt x="642257" y="3984171"/>
                  </a:cubicBezTo>
                  <a:lnTo>
                    <a:pt x="685800" y="3940628"/>
                  </a:lnTo>
                  <a:cubicBezTo>
                    <a:pt x="690763" y="3925741"/>
                    <a:pt x="694116" y="3915533"/>
                    <a:pt x="696294" y="3908820"/>
                  </a:cubicBezTo>
                  <a:lnTo>
                    <a:pt x="698393" y="3902214"/>
                  </a:lnTo>
                  <a:lnTo>
                    <a:pt x="695914" y="3910788"/>
                  </a:lnTo>
                  <a:cubicBezTo>
                    <a:pt x="692082" y="3925174"/>
                    <a:pt x="690321" y="3938621"/>
                    <a:pt x="718457" y="3875314"/>
                  </a:cubicBezTo>
                  <a:cubicBezTo>
                    <a:pt x="727778" y="3854343"/>
                    <a:pt x="727499" y="3829095"/>
                    <a:pt x="740229" y="3810000"/>
                  </a:cubicBezTo>
                  <a:cubicBezTo>
                    <a:pt x="747486" y="3799114"/>
                    <a:pt x="756687" y="3789298"/>
                    <a:pt x="762000" y="3777343"/>
                  </a:cubicBezTo>
                  <a:cubicBezTo>
                    <a:pt x="771321" y="3756372"/>
                    <a:pt x="776515" y="3733800"/>
                    <a:pt x="783772" y="3712028"/>
                  </a:cubicBezTo>
                  <a:cubicBezTo>
                    <a:pt x="787401" y="3701142"/>
                    <a:pt x="786543" y="3687484"/>
                    <a:pt x="794657" y="3679371"/>
                  </a:cubicBezTo>
                  <a:lnTo>
                    <a:pt x="816429" y="3657600"/>
                  </a:lnTo>
                  <a:cubicBezTo>
                    <a:pt x="820058" y="3646714"/>
                    <a:pt x="824163" y="3635976"/>
                    <a:pt x="827315" y="3624943"/>
                  </a:cubicBezTo>
                  <a:cubicBezTo>
                    <a:pt x="831968" y="3608659"/>
                    <a:pt x="840383" y="3566149"/>
                    <a:pt x="849086" y="3548743"/>
                  </a:cubicBezTo>
                  <a:cubicBezTo>
                    <a:pt x="854937" y="3537041"/>
                    <a:pt x="865006" y="3527787"/>
                    <a:pt x="870857" y="3516085"/>
                  </a:cubicBezTo>
                  <a:cubicBezTo>
                    <a:pt x="875989" y="3505822"/>
                    <a:pt x="873629" y="3491542"/>
                    <a:pt x="881743" y="3483428"/>
                  </a:cubicBezTo>
                  <a:cubicBezTo>
                    <a:pt x="889857" y="3475314"/>
                    <a:pt x="903514" y="3476171"/>
                    <a:pt x="914400" y="3472543"/>
                  </a:cubicBezTo>
                  <a:cubicBezTo>
                    <a:pt x="932543" y="3418114"/>
                    <a:pt x="928915" y="3450770"/>
                    <a:pt x="903515" y="3374571"/>
                  </a:cubicBezTo>
                  <a:lnTo>
                    <a:pt x="892629" y="3341914"/>
                  </a:lnTo>
                  <a:lnTo>
                    <a:pt x="881743" y="3309257"/>
                  </a:lnTo>
                  <a:cubicBezTo>
                    <a:pt x="907533" y="3283467"/>
                    <a:pt x="934747" y="3259100"/>
                    <a:pt x="947057" y="3222171"/>
                  </a:cubicBezTo>
                  <a:lnTo>
                    <a:pt x="968829" y="3156857"/>
                  </a:lnTo>
                  <a:lnTo>
                    <a:pt x="990600" y="3091543"/>
                  </a:lnTo>
                  <a:lnTo>
                    <a:pt x="1001486" y="3058885"/>
                  </a:lnTo>
                  <a:cubicBezTo>
                    <a:pt x="1012372" y="3062514"/>
                    <a:pt x="1026029" y="3061657"/>
                    <a:pt x="1034143" y="3069771"/>
                  </a:cubicBezTo>
                  <a:cubicBezTo>
                    <a:pt x="1042257" y="3077885"/>
                    <a:pt x="1039125" y="3092589"/>
                    <a:pt x="1045029" y="3102428"/>
                  </a:cubicBezTo>
                  <a:cubicBezTo>
                    <a:pt x="1050309" y="3111229"/>
                    <a:pt x="1060389" y="3116186"/>
                    <a:pt x="1066800" y="3124200"/>
                  </a:cubicBezTo>
                  <a:cubicBezTo>
                    <a:pt x="1102609" y="3168962"/>
                    <a:pt x="1069431" y="3150477"/>
                    <a:pt x="1121229" y="3167743"/>
                  </a:cubicBezTo>
                  <a:cubicBezTo>
                    <a:pt x="1132115" y="3164114"/>
                    <a:pt x="1144047" y="3162761"/>
                    <a:pt x="1153886" y="3156857"/>
                  </a:cubicBezTo>
                  <a:cubicBezTo>
                    <a:pt x="1178789" y="3141915"/>
                    <a:pt x="1177981" y="3128114"/>
                    <a:pt x="1186543" y="3102428"/>
                  </a:cubicBezTo>
                  <a:cubicBezTo>
                    <a:pt x="1179286" y="3091542"/>
                    <a:pt x="1170623" y="3081473"/>
                    <a:pt x="1164772" y="3069771"/>
                  </a:cubicBezTo>
                  <a:cubicBezTo>
                    <a:pt x="1137946" y="3016118"/>
                    <a:pt x="1173708" y="3056449"/>
                    <a:pt x="1132115" y="3004457"/>
                  </a:cubicBezTo>
                  <a:cubicBezTo>
                    <a:pt x="1125704" y="2996443"/>
                    <a:pt x="1118554" y="2988843"/>
                    <a:pt x="1110343" y="2982685"/>
                  </a:cubicBezTo>
                  <a:cubicBezTo>
                    <a:pt x="1075518" y="2956566"/>
                    <a:pt x="1048222" y="2948578"/>
                    <a:pt x="1023257" y="2917371"/>
                  </a:cubicBezTo>
                  <a:cubicBezTo>
                    <a:pt x="1015084" y="2907155"/>
                    <a:pt x="1006799" y="2896669"/>
                    <a:pt x="1001486" y="2884714"/>
                  </a:cubicBezTo>
                  <a:cubicBezTo>
                    <a:pt x="992166" y="2863743"/>
                    <a:pt x="979715" y="2819400"/>
                    <a:pt x="979715" y="2819400"/>
                  </a:cubicBezTo>
                  <a:cubicBezTo>
                    <a:pt x="983343" y="2794000"/>
                    <a:pt x="986699" y="2768559"/>
                    <a:pt x="990600" y="2743200"/>
                  </a:cubicBezTo>
                  <a:cubicBezTo>
                    <a:pt x="993956" y="2721385"/>
                    <a:pt x="990535" y="2697049"/>
                    <a:pt x="1001486" y="2677885"/>
                  </a:cubicBezTo>
                  <a:cubicBezTo>
                    <a:pt x="1007179" y="2667922"/>
                    <a:pt x="1023257" y="2670628"/>
                    <a:pt x="1034143" y="2667000"/>
                  </a:cubicBezTo>
                  <a:cubicBezTo>
                    <a:pt x="1037772" y="2688771"/>
                    <a:pt x="1041081" y="2710598"/>
                    <a:pt x="1045029" y="2732314"/>
                  </a:cubicBezTo>
                  <a:cubicBezTo>
                    <a:pt x="1048339" y="2750518"/>
                    <a:pt x="1042832" y="2773660"/>
                    <a:pt x="1055915" y="2786743"/>
                  </a:cubicBezTo>
                  <a:cubicBezTo>
                    <a:pt x="1072142" y="2802970"/>
                    <a:pt x="1121229" y="2808514"/>
                    <a:pt x="1121229" y="2808514"/>
                  </a:cubicBezTo>
                  <a:cubicBezTo>
                    <a:pt x="1132115" y="2804885"/>
                    <a:pt x="1143623" y="2802760"/>
                    <a:pt x="1153886" y="2797628"/>
                  </a:cubicBezTo>
                  <a:cubicBezTo>
                    <a:pt x="1181351" y="2783895"/>
                    <a:pt x="1188064" y="2774336"/>
                    <a:pt x="1208315" y="2754085"/>
                  </a:cubicBezTo>
                  <a:cubicBezTo>
                    <a:pt x="1201058" y="2746828"/>
                    <a:pt x="1191824" y="2741115"/>
                    <a:pt x="1186543" y="2732314"/>
                  </a:cubicBezTo>
                  <a:cubicBezTo>
                    <a:pt x="1180639" y="2722475"/>
                    <a:pt x="1183771" y="2707771"/>
                    <a:pt x="1175657" y="2699657"/>
                  </a:cubicBezTo>
                  <a:cubicBezTo>
                    <a:pt x="1167543" y="2691543"/>
                    <a:pt x="1153263" y="2693903"/>
                    <a:pt x="1143000" y="2688771"/>
                  </a:cubicBezTo>
                  <a:cubicBezTo>
                    <a:pt x="1131298" y="2682920"/>
                    <a:pt x="1121229" y="2674257"/>
                    <a:pt x="1110343" y="2667000"/>
                  </a:cubicBezTo>
                  <a:cubicBezTo>
                    <a:pt x="1106714" y="2656114"/>
                    <a:pt x="1099457" y="2645818"/>
                    <a:pt x="1099457" y="2634343"/>
                  </a:cubicBezTo>
                  <a:cubicBezTo>
                    <a:pt x="1099457" y="2606079"/>
                    <a:pt x="1114868" y="2597160"/>
                    <a:pt x="1132115" y="2579914"/>
                  </a:cubicBezTo>
                  <a:cubicBezTo>
                    <a:pt x="1135743" y="2569028"/>
                    <a:pt x="1151114" y="2555371"/>
                    <a:pt x="1143000" y="2547257"/>
                  </a:cubicBezTo>
                  <a:cubicBezTo>
                    <a:pt x="1126773" y="2531030"/>
                    <a:pt x="1099457" y="2532742"/>
                    <a:pt x="1077686" y="2525485"/>
                  </a:cubicBezTo>
                  <a:cubicBezTo>
                    <a:pt x="1077681" y="2525483"/>
                    <a:pt x="1012376" y="2503717"/>
                    <a:pt x="1012372" y="2503714"/>
                  </a:cubicBezTo>
                  <a:cubicBezTo>
                    <a:pt x="971175" y="2476250"/>
                    <a:pt x="988966" y="2491194"/>
                    <a:pt x="957943" y="2460171"/>
                  </a:cubicBezTo>
                  <a:lnTo>
                    <a:pt x="870857" y="2198914"/>
                  </a:lnTo>
                  <a:lnTo>
                    <a:pt x="838200" y="2100943"/>
                  </a:lnTo>
                  <a:lnTo>
                    <a:pt x="827315" y="2068285"/>
                  </a:lnTo>
                  <a:cubicBezTo>
                    <a:pt x="856027" y="2025216"/>
                    <a:pt x="896414" y="2008177"/>
                    <a:pt x="849086" y="1970314"/>
                  </a:cubicBezTo>
                  <a:cubicBezTo>
                    <a:pt x="840126" y="1963146"/>
                    <a:pt x="827315" y="1963057"/>
                    <a:pt x="816429" y="1959428"/>
                  </a:cubicBezTo>
                  <a:cubicBezTo>
                    <a:pt x="809172" y="1952171"/>
                    <a:pt x="796344" y="1947781"/>
                    <a:pt x="794657" y="1937657"/>
                  </a:cubicBezTo>
                  <a:cubicBezTo>
                    <a:pt x="793138" y="1928544"/>
                    <a:pt x="812460" y="1873363"/>
                    <a:pt x="816429" y="1861457"/>
                  </a:cubicBezTo>
                  <a:cubicBezTo>
                    <a:pt x="809172" y="1854200"/>
                    <a:pt x="803837" y="1844275"/>
                    <a:pt x="794657" y="1839685"/>
                  </a:cubicBezTo>
                  <a:cubicBezTo>
                    <a:pt x="774131" y="1829422"/>
                    <a:pt x="729343" y="1817914"/>
                    <a:pt x="729343" y="1817914"/>
                  </a:cubicBezTo>
                  <a:cubicBezTo>
                    <a:pt x="703944" y="1741714"/>
                    <a:pt x="700315" y="1774371"/>
                    <a:pt x="718457" y="1719943"/>
                  </a:cubicBezTo>
                  <a:cubicBezTo>
                    <a:pt x="698206" y="1699691"/>
                    <a:pt x="691495" y="1690133"/>
                    <a:pt x="664029" y="1676400"/>
                  </a:cubicBezTo>
                  <a:cubicBezTo>
                    <a:pt x="653766" y="1671268"/>
                    <a:pt x="642258" y="1669143"/>
                    <a:pt x="631372" y="1665514"/>
                  </a:cubicBezTo>
                  <a:lnTo>
                    <a:pt x="609600" y="1600200"/>
                  </a:lnTo>
                  <a:cubicBezTo>
                    <a:pt x="605971" y="1589314"/>
                    <a:pt x="609847" y="1570326"/>
                    <a:pt x="598715" y="1567543"/>
                  </a:cubicBezTo>
                  <a:lnTo>
                    <a:pt x="555172" y="1556657"/>
                  </a:lnTo>
                  <a:cubicBezTo>
                    <a:pt x="537029" y="1560286"/>
                    <a:pt x="519245" y="1567543"/>
                    <a:pt x="500743" y="1567543"/>
                  </a:cubicBezTo>
                  <a:cubicBezTo>
                    <a:pt x="457201" y="1567543"/>
                    <a:pt x="471714" y="1553028"/>
                    <a:pt x="457200" y="1524000"/>
                  </a:cubicBezTo>
                  <a:cubicBezTo>
                    <a:pt x="430560" y="1470720"/>
                    <a:pt x="444034" y="1510074"/>
                    <a:pt x="413657" y="1469571"/>
                  </a:cubicBezTo>
                  <a:cubicBezTo>
                    <a:pt x="397958" y="1448638"/>
                    <a:pt x="391886" y="1418771"/>
                    <a:pt x="370115" y="1404257"/>
                  </a:cubicBezTo>
                  <a:cubicBezTo>
                    <a:pt x="359229" y="1397000"/>
                    <a:pt x="349413" y="1387799"/>
                    <a:pt x="337457" y="1382485"/>
                  </a:cubicBezTo>
                  <a:cubicBezTo>
                    <a:pt x="271474" y="1353159"/>
                    <a:pt x="275285" y="1365040"/>
                    <a:pt x="206829" y="1349828"/>
                  </a:cubicBezTo>
                  <a:cubicBezTo>
                    <a:pt x="195628" y="1347339"/>
                    <a:pt x="185058" y="1342571"/>
                    <a:pt x="174172" y="1338943"/>
                  </a:cubicBezTo>
                  <a:cubicBezTo>
                    <a:pt x="170543" y="1328057"/>
                    <a:pt x="168418" y="1316548"/>
                    <a:pt x="163286" y="1306285"/>
                  </a:cubicBezTo>
                  <a:cubicBezTo>
                    <a:pt x="157435" y="1294583"/>
                    <a:pt x="145274" y="1286159"/>
                    <a:pt x="141515" y="1273628"/>
                  </a:cubicBezTo>
                  <a:cubicBezTo>
                    <a:pt x="134142" y="1249052"/>
                    <a:pt x="138743" y="1221769"/>
                    <a:pt x="130629" y="1197428"/>
                  </a:cubicBezTo>
                  <a:cubicBezTo>
                    <a:pt x="122124" y="1171915"/>
                    <a:pt x="94689" y="1174015"/>
                    <a:pt x="76200" y="1164771"/>
                  </a:cubicBezTo>
                  <a:cubicBezTo>
                    <a:pt x="64498" y="1158920"/>
                    <a:pt x="54429" y="1150257"/>
                    <a:pt x="43543" y="1143000"/>
                  </a:cubicBezTo>
                  <a:cubicBezTo>
                    <a:pt x="39914" y="1132114"/>
                    <a:pt x="39825" y="1119303"/>
                    <a:pt x="32657" y="1110343"/>
                  </a:cubicBezTo>
                  <a:cubicBezTo>
                    <a:pt x="24484" y="1100127"/>
                    <a:pt x="0" y="1088571"/>
                    <a:pt x="0" y="1088571"/>
                  </a:cubicBezTo>
                  <a:lnTo>
                    <a:pt x="43543" y="936171"/>
                  </a:lnTo>
                  <a:cubicBezTo>
                    <a:pt x="145143" y="885371"/>
                    <a:pt x="241227" y="821577"/>
                    <a:pt x="348343" y="783771"/>
                  </a:cubicBezTo>
                  <a:cubicBezTo>
                    <a:pt x="369984" y="776133"/>
                    <a:pt x="391886" y="798286"/>
                    <a:pt x="413657" y="805543"/>
                  </a:cubicBezTo>
                  <a:lnTo>
                    <a:pt x="478972" y="827314"/>
                  </a:lnTo>
                  <a:lnTo>
                    <a:pt x="511629" y="838200"/>
                  </a:lnTo>
                  <a:lnTo>
                    <a:pt x="544286" y="849085"/>
                  </a:lnTo>
                  <a:lnTo>
                    <a:pt x="609600" y="827314"/>
                  </a:lnTo>
                  <a:lnTo>
                    <a:pt x="642257" y="816428"/>
                  </a:lnTo>
                  <a:cubicBezTo>
                    <a:pt x="649514" y="809171"/>
                    <a:pt x="658748" y="803458"/>
                    <a:pt x="664029" y="794657"/>
                  </a:cubicBezTo>
                  <a:cubicBezTo>
                    <a:pt x="669933" y="784818"/>
                    <a:pt x="663783" y="764783"/>
                    <a:pt x="674915" y="762000"/>
                  </a:cubicBezTo>
                  <a:cubicBezTo>
                    <a:pt x="687607" y="758827"/>
                    <a:pt x="697356" y="775598"/>
                    <a:pt x="707572" y="783771"/>
                  </a:cubicBezTo>
                  <a:cubicBezTo>
                    <a:pt x="750265" y="817926"/>
                    <a:pt x="705286" y="797524"/>
                    <a:pt x="762000" y="816428"/>
                  </a:cubicBezTo>
                  <a:cubicBezTo>
                    <a:pt x="780096" y="834524"/>
                    <a:pt x="794557" y="846138"/>
                    <a:pt x="805543" y="870857"/>
                  </a:cubicBezTo>
                  <a:cubicBezTo>
                    <a:pt x="805554" y="870882"/>
                    <a:pt x="832753" y="952486"/>
                    <a:pt x="838200" y="968828"/>
                  </a:cubicBezTo>
                  <a:cubicBezTo>
                    <a:pt x="841829" y="979714"/>
                    <a:pt x="840972" y="993371"/>
                    <a:pt x="849086" y="1001485"/>
                  </a:cubicBezTo>
                  <a:lnTo>
                    <a:pt x="892629" y="1045028"/>
                  </a:lnTo>
                  <a:cubicBezTo>
                    <a:pt x="903515" y="1041400"/>
                    <a:pt x="915949" y="1040812"/>
                    <a:pt x="925286" y="1034143"/>
                  </a:cubicBezTo>
                  <a:cubicBezTo>
                    <a:pt x="941989" y="1022212"/>
                    <a:pt x="949356" y="997091"/>
                    <a:pt x="968829" y="990600"/>
                  </a:cubicBezTo>
                  <a:lnTo>
                    <a:pt x="1034143" y="968828"/>
                  </a:lnTo>
                  <a:cubicBezTo>
                    <a:pt x="1045029" y="972457"/>
                    <a:pt x="1057463" y="973045"/>
                    <a:pt x="1066800" y="979714"/>
                  </a:cubicBezTo>
                  <a:cubicBezTo>
                    <a:pt x="1083503" y="991645"/>
                    <a:pt x="1110343" y="1023257"/>
                    <a:pt x="1110343" y="1023257"/>
                  </a:cubicBezTo>
                  <a:cubicBezTo>
                    <a:pt x="1135361" y="1098307"/>
                    <a:pt x="1115888" y="1072343"/>
                    <a:pt x="1153886" y="1110343"/>
                  </a:cubicBezTo>
                  <a:cubicBezTo>
                    <a:pt x="1164772" y="1103086"/>
                    <a:pt x="1178370" y="1098787"/>
                    <a:pt x="1186543" y="1088571"/>
                  </a:cubicBezTo>
                  <a:cubicBezTo>
                    <a:pt x="1193711" y="1079611"/>
                    <a:pt x="1192297" y="1066177"/>
                    <a:pt x="1197429" y="1055914"/>
                  </a:cubicBezTo>
                  <a:cubicBezTo>
                    <a:pt x="1203280" y="1044212"/>
                    <a:pt x="1211943" y="1034143"/>
                    <a:pt x="1219200" y="1023257"/>
                  </a:cubicBezTo>
                  <a:cubicBezTo>
                    <a:pt x="1226457" y="1045028"/>
                    <a:pt x="1224745" y="1072344"/>
                    <a:pt x="1240972" y="1088571"/>
                  </a:cubicBezTo>
                  <a:lnTo>
                    <a:pt x="1284515" y="1132114"/>
                  </a:lnTo>
                  <a:cubicBezTo>
                    <a:pt x="1316384" y="1126802"/>
                    <a:pt x="1358938" y="1128892"/>
                    <a:pt x="1382486" y="1099457"/>
                  </a:cubicBezTo>
                  <a:cubicBezTo>
                    <a:pt x="1389654" y="1090497"/>
                    <a:pt x="1389743" y="1077686"/>
                    <a:pt x="1393372" y="1066800"/>
                  </a:cubicBezTo>
                  <a:lnTo>
                    <a:pt x="1360715" y="968828"/>
                  </a:lnTo>
                  <a:lnTo>
                    <a:pt x="1349829" y="936171"/>
                  </a:lnTo>
                  <a:cubicBezTo>
                    <a:pt x="1353458" y="907142"/>
                    <a:pt x="1356849" y="878083"/>
                    <a:pt x="1360715" y="849085"/>
                  </a:cubicBezTo>
                  <a:cubicBezTo>
                    <a:pt x="1364106" y="823652"/>
                    <a:pt x="1371600" y="798543"/>
                    <a:pt x="1371600" y="772885"/>
                  </a:cubicBezTo>
                  <a:cubicBezTo>
                    <a:pt x="1371600" y="761411"/>
                    <a:pt x="1363867" y="751261"/>
                    <a:pt x="1360715" y="740228"/>
                  </a:cubicBezTo>
                  <a:cubicBezTo>
                    <a:pt x="1356605" y="725843"/>
                    <a:pt x="1353939" y="711070"/>
                    <a:pt x="1349829" y="696685"/>
                  </a:cubicBezTo>
                  <a:cubicBezTo>
                    <a:pt x="1338117" y="655691"/>
                    <a:pt x="1336912" y="653869"/>
                    <a:pt x="1338188" y="660427"/>
                  </a:cubicBezTo>
                  <a:lnTo>
                    <a:pt x="1339918" y="668297"/>
                  </a:lnTo>
                  <a:lnTo>
                    <a:pt x="1337483" y="658358"/>
                  </a:lnTo>
                  <a:cubicBezTo>
                    <a:pt x="1335354" y="649745"/>
                    <a:pt x="1332311" y="637501"/>
                    <a:pt x="1328057" y="620485"/>
                  </a:cubicBezTo>
                  <a:cubicBezTo>
                    <a:pt x="1331686" y="591457"/>
                    <a:pt x="1327062" y="560133"/>
                    <a:pt x="1338943" y="533400"/>
                  </a:cubicBezTo>
                  <a:cubicBezTo>
                    <a:pt x="1343603" y="522914"/>
                    <a:pt x="1371600" y="533989"/>
                    <a:pt x="1371600" y="522514"/>
                  </a:cubicBezTo>
                  <a:cubicBezTo>
                    <a:pt x="1371600" y="509431"/>
                    <a:pt x="1349159" y="508916"/>
                    <a:pt x="1338943" y="500743"/>
                  </a:cubicBezTo>
                  <a:cubicBezTo>
                    <a:pt x="1330929" y="494332"/>
                    <a:pt x="1324429" y="486228"/>
                    <a:pt x="1317172" y="478971"/>
                  </a:cubicBezTo>
                  <a:cubicBezTo>
                    <a:pt x="1321280" y="466647"/>
                    <a:pt x="1328908" y="427532"/>
                    <a:pt x="1349829" y="424543"/>
                  </a:cubicBezTo>
                  <a:cubicBezTo>
                    <a:pt x="1368145" y="421926"/>
                    <a:pt x="1386114" y="431800"/>
                    <a:pt x="1404257" y="435428"/>
                  </a:cubicBezTo>
                  <a:cubicBezTo>
                    <a:pt x="1424508" y="455679"/>
                    <a:pt x="1434067" y="462392"/>
                    <a:pt x="1447800" y="489857"/>
                  </a:cubicBezTo>
                  <a:cubicBezTo>
                    <a:pt x="1452932" y="500120"/>
                    <a:pt x="1451518" y="513554"/>
                    <a:pt x="1458686" y="522514"/>
                  </a:cubicBezTo>
                  <a:cubicBezTo>
                    <a:pt x="1466859" y="532730"/>
                    <a:pt x="1480457" y="537028"/>
                    <a:pt x="1491343" y="544285"/>
                  </a:cubicBezTo>
                  <a:cubicBezTo>
                    <a:pt x="1566394" y="519269"/>
                    <a:pt x="1540429" y="506287"/>
                    <a:pt x="1578429" y="544285"/>
                  </a:cubicBezTo>
                  <a:cubicBezTo>
                    <a:pt x="1603394" y="619181"/>
                    <a:pt x="1578429" y="528629"/>
                    <a:pt x="1578429" y="664028"/>
                  </a:cubicBezTo>
                  <a:cubicBezTo>
                    <a:pt x="1578429" y="675503"/>
                    <a:pt x="1586163" y="685652"/>
                    <a:pt x="1589315" y="696685"/>
                  </a:cubicBezTo>
                  <a:cubicBezTo>
                    <a:pt x="1593425" y="711070"/>
                    <a:pt x="1593509" y="726846"/>
                    <a:pt x="1600200" y="740228"/>
                  </a:cubicBezTo>
                  <a:cubicBezTo>
                    <a:pt x="1612154" y="764137"/>
                    <a:pt x="1632282" y="765437"/>
                    <a:pt x="1654629" y="772885"/>
                  </a:cubicBezTo>
                  <a:cubicBezTo>
                    <a:pt x="1700439" y="757616"/>
                    <a:pt x="1700946" y="752038"/>
                    <a:pt x="1763486" y="772885"/>
                  </a:cubicBezTo>
                  <a:cubicBezTo>
                    <a:pt x="1773223" y="776131"/>
                    <a:pt x="1776077" y="790067"/>
                    <a:pt x="1785257" y="794657"/>
                  </a:cubicBezTo>
                  <a:cubicBezTo>
                    <a:pt x="1805783" y="804920"/>
                    <a:pt x="1828800" y="809171"/>
                    <a:pt x="1850572" y="816428"/>
                  </a:cubicBezTo>
                  <a:cubicBezTo>
                    <a:pt x="1861458" y="820057"/>
                    <a:pt x="1873682" y="820949"/>
                    <a:pt x="1883229" y="827314"/>
                  </a:cubicBezTo>
                  <a:cubicBezTo>
                    <a:pt x="1925433" y="855450"/>
                    <a:pt x="1903475" y="844948"/>
                    <a:pt x="1948543" y="859971"/>
                  </a:cubicBezTo>
                  <a:cubicBezTo>
                    <a:pt x="1977572" y="852714"/>
                    <a:pt x="2006114" y="843119"/>
                    <a:pt x="2035629" y="838200"/>
                  </a:cubicBezTo>
                  <a:cubicBezTo>
                    <a:pt x="2112261" y="825428"/>
                    <a:pt x="2080004" y="834294"/>
                    <a:pt x="2133600" y="816428"/>
                  </a:cubicBezTo>
                  <a:cubicBezTo>
                    <a:pt x="2129972" y="805542"/>
                    <a:pt x="2130829" y="791885"/>
                    <a:pt x="2122715" y="783771"/>
                  </a:cubicBezTo>
                  <a:cubicBezTo>
                    <a:pt x="2114601" y="775657"/>
                    <a:pt x="2100320" y="778017"/>
                    <a:pt x="2090057" y="772885"/>
                  </a:cubicBezTo>
                  <a:cubicBezTo>
                    <a:pt x="2078355" y="767034"/>
                    <a:pt x="2068286" y="758371"/>
                    <a:pt x="2057400" y="751114"/>
                  </a:cubicBezTo>
                  <a:cubicBezTo>
                    <a:pt x="2075543" y="696686"/>
                    <a:pt x="2057401" y="722085"/>
                    <a:pt x="2133600" y="696685"/>
                  </a:cubicBezTo>
                  <a:lnTo>
                    <a:pt x="2166257" y="685800"/>
                  </a:lnTo>
                  <a:cubicBezTo>
                    <a:pt x="2221425" y="630632"/>
                    <a:pt x="2150027" y="695539"/>
                    <a:pt x="2220686" y="653143"/>
                  </a:cubicBezTo>
                  <a:cubicBezTo>
                    <a:pt x="2229487" y="647863"/>
                    <a:pt x="2233277" y="635961"/>
                    <a:pt x="2242457" y="631371"/>
                  </a:cubicBezTo>
                  <a:cubicBezTo>
                    <a:pt x="2262983" y="621108"/>
                    <a:pt x="2286000" y="616857"/>
                    <a:pt x="2307772" y="609600"/>
                  </a:cubicBezTo>
                  <a:lnTo>
                    <a:pt x="2340429" y="598714"/>
                  </a:lnTo>
                  <a:lnTo>
                    <a:pt x="2405743" y="576943"/>
                  </a:lnTo>
                  <a:cubicBezTo>
                    <a:pt x="2416629" y="573314"/>
                    <a:pt x="2427148" y="568307"/>
                    <a:pt x="2438400" y="566057"/>
                  </a:cubicBezTo>
                  <a:cubicBezTo>
                    <a:pt x="2456543" y="562428"/>
                    <a:pt x="2474767" y="559185"/>
                    <a:pt x="2492829" y="555171"/>
                  </a:cubicBezTo>
                  <a:cubicBezTo>
                    <a:pt x="2507434" y="551925"/>
                    <a:pt x="2521652" y="546961"/>
                    <a:pt x="2536372" y="544285"/>
                  </a:cubicBezTo>
                  <a:cubicBezTo>
                    <a:pt x="2584140" y="535600"/>
                    <a:pt x="2630517" y="533041"/>
                    <a:pt x="2677886" y="522514"/>
                  </a:cubicBezTo>
                  <a:cubicBezTo>
                    <a:pt x="2689087" y="520025"/>
                    <a:pt x="2699657" y="515257"/>
                    <a:pt x="2710543" y="511628"/>
                  </a:cubicBezTo>
                  <a:cubicBezTo>
                    <a:pt x="2717800" y="504371"/>
                    <a:pt x="2727725" y="499037"/>
                    <a:pt x="2732315" y="489857"/>
                  </a:cubicBezTo>
                  <a:cubicBezTo>
                    <a:pt x="2782351" y="389785"/>
                    <a:pt x="2726670" y="451961"/>
                    <a:pt x="2775857" y="402771"/>
                  </a:cubicBezTo>
                  <a:cubicBezTo>
                    <a:pt x="2779486" y="388257"/>
                    <a:pt x="2783809" y="373899"/>
                    <a:pt x="2786743" y="359228"/>
                  </a:cubicBezTo>
                  <a:cubicBezTo>
                    <a:pt x="2792967" y="328108"/>
                    <a:pt x="2799758" y="271593"/>
                    <a:pt x="2808515" y="239485"/>
                  </a:cubicBezTo>
                  <a:cubicBezTo>
                    <a:pt x="2814553" y="217345"/>
                    <a:pt x="2814058" y="190398"/>
                    <a:pt x="2830286" y="174171"/>
                  </a:cubicBezTo>
                  <a:cubicBezTo>
                    <a:pt x="2848429" y="156028"/>
                    <a:pt x="2860374" y="127857"/>
                    <a:pt x="2884715" y="119743"/>
                  </a:cubicBezTo>
                  <a:lnTo>
                    <a:pt x="2917372" y="108857"/>
                  </a:lnTo>
                  <a:cubicBezTo>
                    <a:pt x="2931886" y="94343"/>
                    <a:pt x="2941442" y="71805"/>
                    <a:pt x="2960915" y="65314"/>
                  </a:cubicBezTo>
                  <a:lnTo>
                    <a:pt x="3058886" y="32657"/>
                  </a:lnTo>
                  <a:cubicBezTo>
                    <a:pt x="3069772" y="29028"/>
                    <a:pt x="3080291" y="24021"/>
                    <a:pt x="3091543" y="21771"/>
                  </a:cubicBezTo>
                  <a:cubicBezTo>
                    <a:pt x="3160642" y="7951"/>
                    <a:pt x="3128022" y="15372"/>
                    <a:pt x="3189515" y="0"/>
                  </a:cubicBezTo>
                  <a:close/>
                </a:path>
              </a:pathLst>
            </a:custGeom>
            <a:noFill/>
            <a:ln cmpd="sng">
              <a:gradFill>
                <a:gsLst>
                  <a:gs pos="100000">
                    <a:schemeClr val="accent1">
                      <a:lumMod val="0"/>
                      <a:lumOff val="100000"/>
                      <a:alpha val="2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2" name="Группа 41"/>
            <p:cNvGrpSpPr/>
            <p:nvPr/>
          </p:nvGrpSpPr>
          <p:grpSpPr>
            <a:xfrm>
              <a:off x="5644056" y="365627"/>
              <a:ext cx="6113078" cy="6492373"/>
              <a:chOff x="4356310" y="469510"/>
              <a:chExt cx="6113078" cy="6291943"/>
            </a:xfrm>
          </p:grpSpPr>
          <p:pic>
            <p:nvPicPr>
              <p:cNvPr id="43" name="Рисунок 42" descr="Picture background"/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4135" t="70063" r="10372" b="13501"/>
              <a:stretch>
                <a:fillRect/>
              </a:stretch>
            </p:blipFill>
            <p:spPr bwMode="auto">
              <a:xfrm>
                <a:off x="8882744" y="5418703"/>
                <a:ext cx="579520" cy="1044213"/>
              </a:xfrm>
              <a:custGeom>
                <a:avLst/>
                <a:gdLst>
                  <a:gd name="connsiteX0" fmla="*/ 303908 w 523135"/>
                  <a:gd name="connsiteY0" fmla="*/ 961398 h 1044213"/>
                  <a:gd name="connsiteX1" fmla="*/ 303622 w 523135"/>
                  <a:gd name="connsiteY1" fmla="*/ 962646 h 1044213"/>
                  <a:gd name="connsiteX2" fmla="*/ 303878 w 523135"/>
                  <a:gd name="connsiteY2" fmla="*/ 961496 h 1044213"/>
                  <a:gd name="connsiteX3" fmla="*/ 435373 w 523135"/>
                  <a:gd name="connsiteY3" fmla="*/ 16988 h 1044213"/>
                  <a:gd name="connsiteX4" fmla="*/ 435428 w 523135"/>
                  <a:gd name="connsiteY4" fmla="*/ 20956 h 1044213"/>
                  <a:gd name="connsiteX5" fmla="*/ 522514 w 523135"/>
                  <a:gd name="connsiteY5" fmla="*/ 325756 h 1044213"/>
                  <a:gd name="connsiteX6" fmla="*/ 511628 w 523135"/>
                  <a:gd name="connsiteY6" fmla="*/ 369298 h 1044213"/>
                  <a:gd name="connsiteX7" fmla="*/ 478971 w 523135"/>
                  <a:gd name="connsiteY7" fmla="*/ 434613 h 1044213"/>
                  <a:gd name="connsiteX8" fmla="*/ 468085 w 523135"/>
                  <a:gd name="connsiteY8" fmla="*/ 467270 h 1044213"/>
                  <a:gd name="connsiteX9" fmla="*/ 457200 w 523135"/>
                  <a:gd name="connsiteY9" fmla="*/ 597898 h 1044213"/>
                  <a:gd name="connsiteX10" fmla="*/ 446314 w 523135"/>
                  <a:gd name="connsiteY10" fmla="*/ 630556 h 1044213"/>
                  <a:gd name="connsiteX11" fmla="*/ 391885 w 523135"/>
                  <a:gd name="connsiteY11" fmla="*/ 684984 h 1044213"/>
                  <a:gd name="connsiteX12" fmla="*/ 370114 w 523135"/>
                  <a:gd name="connsiteY12" fmla="*/ 750298 h 1044213"/>
                  <a:gd name="connsiteX13" fmla="*/ 359228 w 523135"/>
                  <a:gd name="connsiteY13" fmla="*/ 782956 h 1044213"/>
                  <a:gd name="connsiteX14" fmla="*/ 337457 w 523135"/>
                  <a:gd name="connsiteY14" fmla="*/ 902698 h 1044213"/>
                  <a:gd name="connsiteX15" fmla="*/ 315685 w 523135"/>
                  <a:gd name="connsiteY15" fmla="*/ 924470 h 1044213"/>
                  <a:gd name="connsiteX16" fmla="*/ 307268 w 523135"/>
                  <a:gd name="connsiteY16" fmla="*/ 950305 h 1044213"/>
                  <a:gd name="connsiteX17" fmla="*/ 303908 w 523135"/>
                  <a:gd name="connsiteY17" fmla="*/ 961398 h 1044213"/>
                  <a:gd name="connsiteX18" fmla="*/ 304604 w 523135"/>
                  <a:gd name="connsiteY18" fmla="*/ 958359 h 1044213"/>
                  <a:gd name="connsiteX19" fmla="*/ 283028 w 523135"/>
                  <a:gd name="connsiteY19" fmla="*/ 978898 h 1044213"/>
                  <a:gd name="connsiteX20" fmla="*/ 272142 w 523135"/>
                  <a:gd name="connsiteY20" fmla="*/ 1011556 h 1044213"/>
                  <a:gd name="connsiteX21" fmla="*/ 250371 w 523135"/>
                  <a:gd name="connsiteY21" fmla="*/ 1044213 h 1044213"/>
                  <a:gd name="connsiteX22" fmla="*/ 185057 w 523135"/>
                  <a:gd name="connsiteY22" fmla="*/ 978898 h 1044213"/>
                  <a:gd name="connsiteX23" fmla="*/ 130628 w 523135"/>
                  <a:gd name="connsiteY23" fmla="*/ 935356 h 1044213"/>
                  <a:gd name="connsiteX24" fmla="*/ 97971 w 523135"/>
                  <a:gd name="connsiteY24" fmla="*/ 924470 h 1044213"/>
                  <a:gd name="connsiteX25" fmla="*/ 87085 w 523135"/>
                  <a:gd name="connsiteY25" fmla="*/ 891813 h 1044213"/>
                  <a:gd name="connsiteX26" fmla="*/ 108857 w 523135"/>
                  <a:gd name="connsiteY26" fmla="*/ 870041 h 1044213"/>
                  <a:gd name="connsiteX27" fmla="*/ 119742 w 523135"/>
                  <a:gd name="connsiteY27" fmla="*/ 837384 h 1044213"/>
                  <a:gd name="connsiteX28" fmla="*/ 108857 w 523135"/>
                  <a:gd name="connsiteY28" fmla="*/ 804727 h 1044213"/>
                  <a:gd name="connsiteX29" fmla="*/ 87085 w 523135"/>
                  <a:gd name="connsiteY29" fmla="*/ 782956 h 1044213"/>
                  <a:gd name="connsiteX30" fmla="*/ 108857 w 523135"/>
                  <a:gd name="connsiteY30" fmla="*/ 717641 h 1044213"/>
                  <a:gd name="connsiteX31" fmla="*/ 54428 w 523135"/>
                  <a:gd name="connsiteY31" fmla="*/ 695870 h 1044213"/>
                  <a:gd name="connsiteX32" fmla="*/ 21771 w 523135"/>
                  <a:gd name="connsiteY32" fmla="*/ 684984 h 1044213"/>
                  <a:gd name="connsiteX33" fmla="*/ 0 w 523135"/>
                  <a:gd name="connsiteY33" fmla="*/ 652327 h 1044213"/>
                  <a:gd name="connsiteX34" fmla="*/ 21771 w 523135"/>
                  <a:gd name="connsiteY34" fmla="*/ 619670 h 1044213"/>
                  <a:gd name="connsiteX35" fmla="*/ 45146 w 523135"/>
                  <a:gd name="connsiteY35" fmla="*/ 594868 h 1044213"/>
                  <a:gd name="connsiteX36" fmla="*/ 41688 w 523135"/>
                  <a:gd name="connsiteY36" fmla="*/ 601050 h 1044213"/>
                  <a:gd name="connsiteX37" fmla="*/ 38962 w 523135"/>
                  <a:gd name="connsiteY37" fmla="*/ 605248 h 1044213"/>
                  <a:gd name="connsiteX38" fmla="*/ 41679 w 523135"/>
                  <a:gd name="connsiteY38" fmla="*/ 601066 h 1044213"/>
                  <a:gd name="connsiteX39" fmla="*/ 41688 w 523135"/>
                  <a:gd name="connsiteY39" fmla="*/ 601050 h 1044213"/>
                  <a:gd name="connsiteX40" fmla="*/ 46746 w 523135"/>
                  <a:gd name="connsiteY40" fmla="*/ 593261 h 1044213"/>
                  <a:gd name="connsiteX41" fmla="*/ 65314 w 523135"/>
                  <a:gd name="connsiteY41" fmla="*/ 565241 h 1044213"/>
                  <a:gd name="connsiteX42" fmla="*/ 43542 w 523135"/>
                  <a:gd name="connsiteY42" fmla="*/ 543470 h 1044213"/>
                  <a:gd name="connsiteX43" fmla="*/ 10885 w 523135"/>
                  <a:gd name="connsiteY43" fmla="*/ 489041 h 1044213"/>
                  <a:gd name="connsiteX44" fmla="*/ 21771 w 523135"/>
                  <a:gd name="connsiteY44" fmla="*/ 456384 h 1044213"/>
                  <a:gd name="connsiteX45" fmla="*/ 54428 w 523135"/>
                  <a:gd name="connsiteY45" fmla="*/ 434613 h 1044213"/>
                  <a:gd name="connsiteX46" fmla="*/ 76200 w 523135"/>
                  <a:gd name="connsiteY46" fmla="*/ 369298 h 1044213"/>
                  <a:gd name="connsiteX47" fmla="*/ 65314 w 523135"/>
                  <a:gd name="connsiteY47" fmla="*/ 303984 h 1044213"/>
                  <a:gd name="connsiteX48" fmla="*/ 141514 w 523135"/>
                  <a:gd name="connsiteY48" fmla="*/ 271327 h 1044213"/>
                  <a:gd name="connsiteX49" fmla="*/ 163285 w 523135"/>
                  <a:gd name="connsiteY49" fmla="*/ 238670 h 1044213"/>
                  <a:gd name="connsiteX50" fmla="*/ 228600 w 523135"/>
                  <a:gd name="connsiteY50" fmla="*/ 249556 h 1044213"/>
                  <a:gd name="connsiteX51" fmla="*/ 261257 w 523135"/>
                  <a:gd name="connsiteY51" fmla="*/ 238670 h 1044213"/>
                  <a:gd name="connsiteX52" fmla="*/ 348342 w 523135"/>
                  <a:gd name="connsiteY52" fmla="*/ 216898 h 1044213"/>
                  <a:gd name="connsiteX53" fmla="*/ 370114 w 523135"/>
                  <a:gd name="connsiteY53" fmla="*/ 184241 h 1044213"/>
                  <a:gd name="connsiteX54" fmla="*/ 381000 w 523135"/>
                  <a:gd name="connsiteY54" fmla="*/ 129813 h 1044213"/>
                  <a:gd name="connsiteX55" fmla="*/ 413657 w 523135"/>
                  <a:gd name="connsiteY55" fmla="*/ 118927 h 1044213"/>
                  <a:gd name="connsiteX56" fmla="*/ 424542 w 523135"/>
                  <a:gd name="connsiteY56" fmla="*/ 86270 h 1044213"/>
                  <a:gd name="connsiteX57" fmla="*/ 424542 w 523135"/>
                  <a:gd name="connsiteY57" fmla="*/ 20956 h 1044213"/>
                  <a:gd name="connsiteX58" fmla="*/ 468085 w 523135"/>
                  <a:gd name="connsiteY58" fmla="*/ 10070 h 1044213"/>
                  <a:gd name="connsiteX59" fmla="*/ 471974 w 523135"/>
                  <a:gd name="connsiteY59" fmla="*/ 14639 h 1044213"/>
                  <a:gd name="connsiteX60" fmla="*/ 465685 w 523135"/>
                  <a:gd name="connsiteY60" fmla="*/ 10417 h 1044213"/>
                  <a:gd name="connsiteX61" fmla="*/ 440127 w 523135"/>
                  <a:gd name="connsiteY61" fmla="*/ 481 h 1044213"/>
                  <a:gd name="connsiteX62" fmla="*/ 457482 w 523135"/>
                  <a:gd name="connsiteY62" fmla="*/ 4909 h 1044213"/>
                  <a:gd name="connsiteX63" fmla="*/ 465685 w 523135"/>
                  <a:gd name="connsiteY63" fmla="*/ 10417 h 1044213"/>
                  <a:gd name="connsiteX64" fmla="*/ 445252 w 523135"/>
                  <a:gd name="connsiteY64" fmla="*/ 13369 h 1044213"/>
                  <a:gd name="connsiteX65" fmla="*/ 435373 w 523135"/>
                  <a:gd name="connsiteY65" fmla="*/ 16988 h 1044213"/>
                  <a:gd name="connsiteX66" fmla="*/ 435225 w 523135"/>
                  <a:gd name="connsiteY66" fmla="*/ 6381 h 1044213"/>
                  <a:gd name="connsiteX67" fmla="*/ 440127 w 523135"/>
                  <a:gd name="connsiteY67" fmla="*/ 481 h 1044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523135" h="1044213">
                    <a:moveTo>
                      <a:pt x="303908" y="961398"/>
                    </a:moveTo>
                    <a:lnTo>
                      <a:pt x="303622" y="962646"/>
                    </a:lnTo>
                    <a:cubicBezTo>
                      <a:pt x="303396" y="963424"/>
                      <a:pt x="303376" y="963297"/>
                      <a:pt x="303878" y="961496"/>
                    </a:cubicBezTo>
                    <a:close/>
                    <a:moveTo>
                      <a:pt x="435373" y="16988"/>
                    </a:moveTo>
                    <a:lnTo>
                      <a:pt x="435428" y="20956"/>
                    </a:lnTo>
                    <a:cubicBezTo>
                      <a:pt x="444499" y="73570"/>
                      <a:pt x="499934" y="222531"/>
                      <a:pt x="522514" y="325756"/>
                    </a:cubicBezTo>
                    <a:cubicBezTo>
                      <a:pt x="525711" y="340371"/>
                      <a:pt x="515738" y="354913"/>
                      <a:pt x="511628" y="369298"/>
                    </a:cubicBezTo>
                    <a:cubicBezTo>
                      <a:pt x="493386" y="433144"/>
                      <a:pt x="510777" y="371001"/>
                      <a:pt x="478971" y="434613"/>
                    </a:cubicBezTo>
                    <a:cubicBezTo>
                      <a:pt x="473839" y="444876"/>
                      <a:pt x="471714" y="456384"/>
                      <a:pt x="468085" y="467270"/>
                    </a:cubicBezTo>
                    <a:cubicBezTo>
                      <a:pt x="464457" y="510813"/>
                      <a:pt x="462975" y="554588"/>
                      <a:pt x="457200" y="597898"/>
                    </a:cubicBezTo>
                    <a:cubicBezTo>
                      <a:pt x="455683" y="609272"/>
                      <a:pt x="453199" y="621376"/>
                      <a:pt x="446314" y="630556"/>
                    </a:cubicBezTo>
                    <a:cubicBezTo>
                      <a:pt x="430919" y="651082"/>
                      <a:pt x="391885" y="684984"/>
                      <a:pt x="391885" y="684984"/>
                    </a:cubicBezTo>
                    <a:lnTo>
                      <a:pt x="370114" y="750298"/>
                    </a:lnTo>
                    <a:lnTo>
                      <a:pt x="359228" y="782956"/>
                    </a:lnTo>
                    <a:cubicBezTo>
                      <a:pt x="357728" y="794955"/>
                      <a:pt x="353353" y="876205"/>
                      <a:pt x="337457" y="902698"/>
                    </a:cubicBezTo>
                    <a:cubicBezTo>
                      <a:pt x="332177" y="911499"/>
                      <a:pt x="322942" y="917213"/>
                      <a:pt x="315685" y="924470"/>
                    </a:cubicBezTo>
                    <a:cubicBezTo>
                      <a:pt x="311831" y="936034"/>
                      <a:pt x="309130" y="944390"/>
                      <a:pt x="307268" y="950305"/>
                    </a:cubicBezTo>
                    <a:lnTo>
                      <a:pt x="303908" y="961398"/>
                    </a:lnTo>
                    <a:lnTo>
                      <a:pt x="304604" y="958359"/>
                    </a:lnTo>
                    <a:cubicBezTo>
                      <a:pt x="305897" y="951063"/>
                      <a:pt x="305442" y="941543"/>
                      <a:pt x="283028" y="978898"/>
                    </a:cubicBezTo>
                    <a:cubicBezTo>
                      <a:pt x="277124" y="988738"/>
                      <a:pt x="277274" y="1001293"/>
                      <a:pt x="272142" y="1011556"/>
                    </a:cubicBezTo>
                    <a:cubicBezTo>
                      <a:pt x="266291" y="1023258"/>
                      <a:pt x="257628" y="1033327"/>
                      <a:pt x="250371" y="1044213"/>
                    </a:cubicBezTo>
                    <a:lnTo>
                      <a:pt x="185057" y="978898"/>
                    </a:lnTo>
                    <a:cubicBezTo>
                      <a:pt x="164809" y="958650"/>
                      <a:pt x="158090" y="949087"/>
                      <a:pt x="130628" y="935356"/>
                    </a:cubicBezTo>
                    <a:cubicBezTo>
                      <a:pt x="120365" y="930224"/>
                      <a:pt x="108857" y="928099"/>
                      <a:pt x="97971" y="924470"/>
                    </a:cubicBezTo>
                    <a:cubicBezTo>
                      <a:pt x="94342" y="913584"/>
                      <a:pt x="84835" y="903065"/>
                      <a:pt x="87085" y="891813"/>
                    </a:cubicBezTo>
                    <a:cubicBezTo>
                      <a:pt x="89098" y="881749"/>
                      <a:pt x="103577" y="878842"/>
                      <a:pt x="108857" y="870041"/>
                    </a:cubicBezTo>
                    <a:cubicBezTo>
                      <a:pt x="114760" y="860202"/>
                      <a:pt x="116114" y="848270"/>
                      <a:pt x="119742" y="837384"/>
                    </a:cubicBezTo>
                    <a:cubicBezTo>
                      <a:pt x="116114" y="826498"/>
                      <a:pt x="114761" y="814566"/>
                      <a:pt x="108857" y="804727"/>
                    </a:cubicBezTo>
                    <a:cubicBezTo>
                      <a:pt x="103577" y="795926"/>
                      <a:pt x="87085" y="793219"/>
                      <a:pt x="87085" y="782956"/>
                    </a:cubicBezTo>
                    <a:cubicBezTo>
                      <a:pt x="87085" y="760007"/>
                      <a:pt x="108857" y="717641"/>
                      <a:pt x="108857" y="717641"/>
                    </a:cubicBezTo>
                    <a:cubicBezTo>
                      <a:pt x="89745" y="660307"/>
                      <a:pt x="113659" y="695870"/>
                      <a:pt x="54428" y="695870"/>
                    </a:cubicBezTo>
                    <a:cubicBezTo>
                      <a:pt x="42953" y="695870"/>
                      <a:pt x="32657" y="688613"/>
                      <a:pt x="21771" y="684984"/>
                    </a:cubicBezTo>
                    <a:cubicBezTo>
                      <a:pt x="14514" y="674098"/>
                      <a:pt x="0" y="665410"/>
                      <a:pt x="0" y="652327"/>
                    </a:cubicBezTo>
                    <a:cubicBezTo>
                      <a:pt x="0" y="639244"/>
                      <a:pt x="13598" y="629886"/>
                      <a:pt x="21771" y="619670"/>
                    </a:cubicBezTo>
                    <a:cubicBezTo>
                      <a:pt x="45041" y="590582"/>
                      <a:pt x="47556" y="589793"/>
                      <a:pt x="45146" y="594868"/>
                    </a:cubicBezTo>
                    <a:lnTo>
                      <a:pt x="41688" y="601050"/>
                    </a:lnTo>
                    <a:lnTo>
                      <a:pt x="38962" y="605248"/>
                    </a:lnTo>
                    <a:cubicBezTo>
                      <a:pt x="36586" y="609003"/>
                      <a:pt x="39055" y="605393"/>
                      <a:pt x="41679" y="601066"/>
                    </a:cubicBezTo>
                    <a:lnTo>
                      <a:pt x="41688" y="601050"/>
                    </a:lnTo>
                    <a:lnTo>
                      <a:pt x="46746" y="593261"/>
                    </a:lnTo>
                    <a:cubicBezTo>
                      <a:pt x="50942" y="586870"/>
                      <a:pt x="56936" y="577807"/>
                      <a:pt x="65314" y="565241"/>
                    </a:cubicBezTo>
                    <a:cubicBezTo>
                      <a:pt x="58057" y="557984"/>
                      <a:pt x="48822" y="552271"/>
                      <a:pt x="43542" y="543470"/>
                    </a:cubicBezTo>
                    <a:cubicBezTo>
                      <a:pt x="1146" y="472811"/>
                      <a:pt x="66053" y="544209"/>
                      <a:pt x="10885" y="489041"/>
                    </a:cubicBezTo>
                    <a:cubicBezTo>
                      <a:pt x="14514" y="478155"/>
                      <a:pt x="14603" y="465344"/>
                      <a:pt x="21771" y="456384"/>
                    </a:cubicBezTo>
                    <a:cubicBezTo>
                      <a:pt x="29944" y="446168"/>
                      <a:pt x="47494" y="445707"/>
                      <a:pt x="54428" y="434613"/>
                    </a:cubicBezTo>
                    <a:cubicBezTo>
                      <a:pt x="66591" y="415152"/>
                      <a:pt x="76200" y="369298"/>
                      <a:pt x="76200" y="369298"/>
                    </a:cubicBezTo>
                    <a:cubicBezTo>
                      <a:pt x="72571" y="347527"/>
                      <a:pt x="59961" y="325397"/>
                      <a:pt x="65314" y="303984"/>
                    </a:cubicBezTo>
                    <a:cubicBezTo>
                      <a:pt x="70325" y="283938"/>
                      <a:pt x="131129" y="273923"/>
                      <a:pt x="141514" y="271327"/>
                    </a:cubicBezTo>
                    <a:cubicBezTo>
                      <a:pt x="148771" y="260441"/>
                      <a:pt x="150593" y="241843"/>
                      <a:pt x="163285" y="238670"/>
                    </a:cubicBezTo>
                    <a:cubicBezTo>
                      <a:pt x="184698" y="233317"/>
                      <a:pt x="206528" y="249556"/>
                      <a:pt x="228600" y="249556"/>
                    </a:cubicBezTo>
                    <a:cubicBezTo>
                      <a:pt x="240075" y="249556"/>
                      <a:pt x="250125" y="241453"/>
                      <a:pt x="261257" y="238670"/>
                    </a:cubicBezTo>
                    <a:lnTo>
                      <a:pt x="348342" y="216898"/>
                    </a:lnTo>
                    <a:cubicBezTo>
                      <a:pt x="355599" y="206012"/>
                      <a:pt x="365520" y="196491"/>
                      <a:pt x="370114" y="184241"/>
                    </a:cubicBezTo>
                    <a:cubicBezTo>
                      <a:pt x="376611" y="166917"/>
                      <a:pt x="370737" y="145208"/>
                      <a:pt x="381000" y="129813"/>
                    </a:cubicBezTo>
                    <a:cubicBezTo>
                      <a:pt x="387365" y="120266"/>
                      <a:pt x="402771" y="122556"/>
                      <a:pt x="413657" y="118927"/>
                    </a:cubicBezTo>
                    <a:cubicBezTo>
                      <a:pt x="417285" y="108041"/>
                      <a:pt x="424542" y="97744"/>
                      <a:pt x="424542" y="86270"/>
                    </a:cubicBezTo>
                    <a:cubicBezTo>
                      <a:pt x="424542" y="63048"/>
                      <a:pt x="395515" y="44178"/>
                      <a:pt x="424542" y="20956"/>
                    </a:cubicBezTo>
                    <a:close/>
                    <a:moveTo>
                      <a:pt x="468085" y="10070"/>
                    </a:moveTo>
                    <a:cubicBezTo>
                      <a:pt x="474170" y="16154"/>
                      <a:pt x="474604" y="16588"/>
                      <a:pt x="471974" y="14639"/>
                    </a:cubicBezTo>
                    <a:lnTo>
                      <a:pt x="465685" y="10417"/>
                    </a:lnTo>
                    <a:close/>
                    <a:moveTo>
                      <a:pt x="440127" y="481"/>
                    </a:moveTo>
                    <a:cubicBezTo>
                      <a:pt x="444664" y="-1105"/>
                      <a:pt x="451312" y="1461"/>
                      <a:pt x="457482" y="4909"/>
                    </a:cubicBezTo>
                    <a:lnTo>
                      <a:pt x="465685" y="10417"/>
                    </a:lnTo>
                    <a:lnTo>
                      <a:pt x="445252" y="13369"/>
                    </a:lnTo>
                    <a:lnTo>
                      <a:pt x="435373" y="16988"/>
                    </a:lnTo>
                    <a:lnTo>
                      <a:pt x="435225" y="6381"/>
                    </a:lnTo>
                    <a:cubicBezTo>
                      <a:pt x="436116" y="3104"/>
                      <a:pt x="437858" y="1274"/>
                      <a:pt x="440127" y="481"/>
                    </a:cubicBez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Рисунок 43"/>
              <p:cNvPicPr>
                <a:picLocks noChangeAspect="1"/>
              </p:cNvPicPr>
              <p:nvPr/>
            </p:nvPicPr>
            <p:blipFill>
              <a:blip r:embed="rId12">
                <a:extLst/>
              </a:blip>
              <a:stretch>
                <a:fillRect/>
              </a:stretch>
            </p:blipFill>
            <p:spPr>
              <a:xfrm>
                <a:off x="4356310" y="469510"/>
                <a:ext cx="6113078" cy="6291943"/>
              </a:xfrm>
              <a:prstGeom prst="rect">
                <a:avLst/>
              </a:prstGeom>
            </p:spPr>
          </p:pic>
        </p:grpSp>
      </p:grpSp>
      <p:pic>
        <p:nvPicPr>
          <p:cNvPr id="46" name="Рисунок 4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75536" y="345779"/>
            <a:ext cx="3443137" cy="1950542"/>
          </a:xfrm>
          <a:prstGeom prst="rect">
            <a:avLst/>
          </a:prstGeom>
        </p:spPr>
      </p:pic>
      <p:sp>
        <p:nvSpPr>
          <p:cNvPr id="47" name="Прямоугольник 46"/>
          <p:cNvSpPr/>
          <p:nvPr/>
        </p:nvSpPr>
        <p:spPr>
          <a:xfrm>
            <a:off x="8683430" y="402888"/>
            <a:ext cx="1860605" cy="365760"/>
          </a:xfrm>
          <a:prstGeom prst="rect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</a:rPr>
              <a:t>Ф Е В Р А Л Ь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Condensed" panose="020B0502040204020203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520737" y="1872664"/>
            <a:ext cx="1376737" cy="3556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3334272" y="5978314"/>
            <a:ext cx="18517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latin typeface="Gabriola" panose="04040605051002020D02" pitchFamily="82" charset="0"/>
              </a:rPr>
              <a:t>Базовые ноты</a:t>
            </a:r>
            <a:endParaRPr lang="ru-RU" sz="2800" dirty="0">
              <a:latin typeface="Gabriola" panose="04040605051002020D02" pitchFamily="82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143866" y="4137866"/>
            <a:ext cx="18033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Gabriola" panose="04040605051002020D02" pitchFamily="82" charset="0"/>
              </a:rPr>
              <a:t>г. Тулуза, </a:t>
            </a:r>
          </a:p>
          <a:p>
            <a:pPr algn="ctr"/>
            <a:r>
              <a:rPr lang="ru-RU" sz="2800" dirty="0">
                <a:latin typeface="Gabriola" panose="04040605051002020D02" pitchFamily="82" charset="0"/>
              </a:rPr>
              <a:t>ю</a:t>
            </a:r>
            <a:r>
              <a:rPr lang="ru-RU" sz="2800" dirty="0" smtClean="0">
                <a:latin typeface="Gabriola" panose="04040605051002020D02" pitchFamily="82" charset="0"/>
              </a:rPr>
              <a:t>г </a:t>
            </a:r>
            <a:r>
              <a:rPr lang="ru-RU" sz="2800" dirty="0" smtClean="0">
                <a:latin typeface="Gabriola" panose="04040605051002020D02" pitchFamily="82" charset="0"/>
              </a:rPr>
              <a:t>Франции</a:t>
            </a:r>
            <a:endParaRPr lang="ru-RU" sz="4000" dirty="0">
              <a:latin typeface="Gabriola" panose="04040605051002020D02" pitchFamily="82" charset="0"/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7362372" y="2162554"/>
            <a:ext cx="1386232" cy="3214516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>
            <a:off x="6371123" y="260250"/>
            <a:ext cx="22429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Gabriola" panose="04040605051002020D02" pitchFamily="82" charset="0"/>
              </a:rPr>
              <a:t>“Фестиваль фиалок”</a:t>
            </a:r>
            <a:endParaRPr lang="ru-RU" sz="3600" dirty="0">
              <a:latin typeface="Gabriola" panose="04040605051002020D02" pitchFamily="82" charset="0"/>
            </a:endParaRPr>
          </a:p>
        </p:txBody>
      </p:sp>
      <p:pic>
        <p:nvPicPr>
          <p:cNvPr id="65" name="Рисунок 64" descr="Picture background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7" t="14055" r="6697" b="22092"/>
          <a:stretch>
            <a:fillRect/>
          </a:stretch>
        </p:blipFill>
        <p:spPr bwMode="auto">
          <a:xfrm>
            <a:off x="6914739" y="964657"/>
            <a:ext cx="1324380" cy="1034825"/>
          </a:xfrm>
          <a:custGeom>
            <a:avLst/>
            <a:gdLst>
              <a:gd name="connsiteX0" fmla="*/ 479125 w 1590616"/>
              <a:gd name="connsiteY0" fmla="*/ 1215448 h 1421295"/>
              <a:gd name="connsiteX1" fmla="*/ 481613 w 1590616"/>
              <a:gd name="connsiteY1" fmla="*/ 1219279 h 1421295"/>
              <a:gd name="connsiteX2" fmla="*/ 479134 w 1590616"/>
              <a:gd name="connsiteY2" fmla="*/ 1215464 h 1421295"/>
              <a:gd name="connsiteX3" fmla="*/ 855568 w 1590616"/>
              <a:gd name="connsiteY3" fmla="*/ 138551 h 1421295"/>
              <a:gd name="connsiteX4" fmla="*/ 808196 w 1590616"/>
              <a:gd name="connsiteY4" fmla="*/ 201713 h 1421295"/>
              <a:gd name="connsiteX5" fmla="*/ 805425 w 1590616"/>
              <a:gd name="connsiteY5" fmla="*/ 198782 h 1421295"/>
              <a:gd name="connsiteX6" fmla="*/ 825303 w 1590616"/>
              <a:gd name="connsiteY6" fmla="*/ 168965 h 1421295"/>
              <a:gd name="connsiteX7" fmla="*/ 844995 w 1590616"/>
              <a:gd name="connsiteY7" fmla="*/ 148958 h 1421295"/>
              <a:gd name="connsiteX8" fmla="*/ 867048 w 1590616"/>
              <a:gd name="connsiteY8" fmla="*/ 123245 h 1421295"/>
              <a:gd name="connsiteX9" fmla="*/ 865060 w 1590616"/>
              <a:gd name="connsiteY9" fmla="*/ 129208 h 1421295"/>
              <a:gd name="connsiteX10" fmla="*/ 855568 w 1590616"/>
              <a:gd name="connsiteY10" fmla="*/ 138551 h 1421295"/>
              <a:gd name="connsiteX11" fmla="*/ 1004208 w 1590616"/>
              <a:gd name="connsiteY11" fmla="*/ 0 h 1421295"/>
              <a:gd name="connsiteX12" fmla="*/ 1034025 w 1590616"/>
              <a:gd name="connsiteY12" fmla="*/ 19878 h 1421295"/>
              <a:gd name="connsiteX13" fmla="*/ 1053903 w 1590616"/>
              <a:gd name="connsiteY13" fmla="*/ 79513 h 1421295"/>
              <a:gd name="connsiteX14" fmla="*/ 1083721 w 1590616"/>
              <a:gd name="connsiteY14" fmla="*/ 89452 h 1421295"/>
              <a:gd name="connsiteX15" fmla="*/ 1212929 w 1590616"/>
              <a:gd name="connsiteY15" fmla="*/ 119269 h 1421295"/>
              <a:gd name="connsiteX16" fmla="*/ 1222869 w 1590616"/>
              <a:gd name="connsiteY16" fmla="*/ 159026 h 1421295"/>
              <a:gd name="connsiteX17" fmla="*/ 1212929 w 1590616"/>
              <a:gd name="connsiteY17" fmla="*/ 208721 h 1421295"/>
              <a:gd name="connsiteX18" fmla="*/ 1242747 w 1590616"/>
              <a:gd name="connsiteY18" fmla="*/ 268356 h 1421295"/>
              <a:gd name="connsiteX19" fmla="*/ 1272564 w 1590616"/>
              <a:gd name="connsiteY19" fmla="*/ 278295 h 1421295"/>
              <a:gd name="connsiteX20" fmla="*/ 1322260 w 1590616"/>
              <a:gd name="connsiteY20" fmla="*/ 238539 h 1421295"/>
              <a:gd name="connsiteX21" fmla="*/ 1342138 w 1590616"/>
              <a:gd name="connsiteY21" fmla="*/ 218660 h 1421295"/>
              <a:gd name="connsiteX22" fmla="*/ 1401773 w 1590616"/>
              <a:gd name="connsiteY22" fmla="*/ 198782 h 1421295"/>
              <a:gd name="connsiteX23" fmla="*/ 1431590 w 1590616"/>
              <a:gd name="connsiteY23" fmla="*/ 208721 h 1421295"/>
              <a:gd name="connsiteX24" fmla="*/ 1451469 w 1590616"/>
              <a:gd name="connsiteY24" fmla="*/ 228600 h 1421295"/>
              <a:gd name="connsiteX25" fmla="*/ 1471347 w 1590616"/>
              <a:gd name="connsiteY25" fmla="*/ 258417 h 1421295"/>
              <a:gd name="connsiteX26" fmla="*/ 1491225 w 1590616"/>
              <a:gd name="connsiteY26" fmla="*/ 318052 h 1421295"/>
              <a:gd name="connsiteX27" fmla="*/ 1521043 w 1590616"/>
              <a:gd name="connsiteY27" fmla="*/ 496956 h 1421295"/>
              <a:gd name="connsiteX28" fmla="*/ 1530982 w 1590616"/>
              <a:gd name="connsiteY28" fmla="*/ 546652 h 1421295"/>
              <a:gd name="connsiteX29" fmla="*/ 1540921 w 1590616"/>
              <a:gd name="connsiteY29" fmla="*/ 576469 h 1421295"/>
              <a:gd name="connsiteX30" fmla="*/ 1560799 w 1590616"/>
              <a:gd name="connsiteY30" fmla="*/ 636104 h 1421295"/>
              <a:gd name="connsiteX31" fmla="*/ 1570738 w 1590616"/>
              <a:gd name="connsiteY31" fmla="*/ 725556 h 1421295"/>
              <a:gd name="connsiteX32" fmla="*/ 1590616 w 1590616"/>
              <a:gd name="connsiteY32" fmla="*/ 785191 h 1421295"/>
              <a:gd name="connsiteX33" fmla="*/ 1570738 w 1590616"/>
              <a:gd name="connsiteY33" fmla="*/ 815008 h 1421295"/>
              <a:gd name="connsiteX34" fmla="*/ 1471347 w 1590616"/>
              <a:gd name="connsiteY34" fmla="*/ 824947 h 1421295"/>
              <a:gd name="connsiteX35" fmla="*/ 1471347 w 1590616"/>
              <a:gd name="connsiteY35" fmla="*/ 884582 h 1421295"/>
              <a:gd name="connsiteX36" fmla="*/ 1461408 w 1590616"/>
              <a:gd name="connsiteY36" fmla="*/ 914400 h 1421295"/>
              <a:gd name="connsiteX37" fmla="*/ 1401773 w 1590616"/>
              <a:gd name="connsiteY37" fmla="*/ 934278 h 1421295"/>
              <a:gd name="connsiteX38" fmla="*/ 1302382 w 1590616"/>
              <a:gd name="connsiteY38" fmla="*/ 944217 h 1421295"/>
              <a:gd name="connsiteX39" fmla="*/ 1242747 w 1590616"/>
              <a:gd name="connsiteY39" fmla="*/ 924339 h 1421295"/>
              <a:gd name="connsiteX40" fmla="*/ 1262625 w 1590616"/>
              <a:gd name="connsiteY40" fmla="*/ 983973 h 1421295"/>
              <a:gd name="connsiteX41" fmla="*/ 1252686 w 1590616"/>
              <a:gd name="connsiteY41" fmla="*/ 1013791 h 1421295"/>
              <a:gd name="connsiteX42" fmla="*/ 1143356 w 1590616"/>
              <a:gd name="connsiteY42" fmla="*/ 1043608 h 1421295"/>
              <a:gd name="connsiteX43" fmla="*/ 1113538 w 1590616"/>
              <a:gd name="connsiteY43" fmla="*/ 1023730 h 1421295"/>
              <a:gd name="connsiteX44" fmla="*/ 1073782 w 1590616"/>
              <a:gd name="connsiteY44" fmla="*/ 974034 h 1421295"/>
              <a:gd name="connsiteX45" fmla="*/ 994269 w 1590616"/>
              <a:gd name="connsiteY45" fmla="*/ 954156 h 1421295"/>
              <a:gd name="connsiteX46" fmla="*/ 954512 w 1590616"/>
              <a:gd name="connsiteY46" fmla="*/ 964095 h 1421295"/>
              <a:gd name="connsiteX47" fmla="*/ 904816 w 1590616"/>
              <a:gd name="connsiteY47" fmla="*/ 993913 h 1421295"/>
              <a:gd name="connsiteX48" fmla="*/ 894877 w 1590616"/>
              <a:gd name="connsiteY48" fmla="*/ 1023730 h 1421295"/>
              <a:gd name="connsiteX49" fmla="*/ 904816 w 1590616"/>
              <a:gd name="connsiteY49" fmla="*/ 1053547 h 1421295"/>
              <a:gd name="connsiteX50" fmla="*/ 924695 w 1590616"/>
              <a:gd name="connsiteY50" fmla="*/ 1113182 h 1421295"/>
              <a:gd name="connsiteX51" fmla="*/ 974390 w 1590616"/>
              <a:gd name="connsiteY51" fmla="*/ 1162878 h 1421295"/>
              <a:gd name="connsiteX52" fmla="*/ 994269 w 1590616"/>
              <a:gd name="connsiteY52" fmla="*/ 1182756 h 1421295"/>
              <a:gd name="connsiteX53" fmla="*/ 984329 w 1590616"/>
              <a:gd name="connsiteY53" fmla="*/ 1212573 h 1421295"/>
              <a:gd name="connsiteX54" fmla="*/ 924695 w 1590616"/>
              <a:gd name="connsiteY54" fmla="*/ 1292087 h 1421295"/>
              <a:gd name="connsiteX55" fmla="*/ 904816 w 1590616"/>
              <a:gd name="connsiteY55" fmla="*/ 1351721 h 1421295"/>
              <a:gd name="connsiteX56" fmla="*/ 884938 w 1590616"/>
              <a:gd name="connsiteY56" fmla="*/ 1371600 h 1421295"/>
              <a:gd name="connsiteX57" fmla="*/ 924695 w 1590616"/>
              <a:gd name="connsiteY57" fmla="*/ 1381539 h 1421295"/>
              <a:gd name="connsiteX58" fmla="*/ 994269 w 1590616"/>
              <a:gd name="connsiteY58" fmla="*/ 1381539 h 1421295"/>
              <a:gd name="connsiteX59" fmla="*/ 974390 w 1590616"/>
              <a:gd name="connsiteY59" fmla="*/ 1401417 h 1421295"/>
              <a:gd name="connsiteX60" fmla="*/ 944573 w 1590616"/>
              <a:gd name="connsiteY60" fmla="*/ 1411356 h 1421295"/>
              <a:gd name="connsiteX61" fmla="*/ 785547 w 1590616"/>
              <a:gd name="connsiteY61" fmla="*/ 1421295 h 1421295"/>
              <a:gd name="connsiteX62" fmla="*/ 696095 w 1590616"/>
              <a:gd name="connsiteY62" fmla="*/ 1371600 h 1421295"/>
              <a:gd name="connsiteX63" fmla="*/ 676216 w 1590616"/>
              <a:gd name="connsiteY63" fmla="*/ 1351721 h 1421295"/>
              <a:gd name="connsiteX64" fmla="*/ 666277 w 1590616"/>
              <a:gd name="connsiteY64" fmla="*/ 1321904 h 1421295"/>
              <a:gd name="connsiteX65" fmla="*/ 636460 w 1590616"/>
              <a:gd name="connsiteY65" fmla="*/ 1311965 h 1421295"/>
              <a:gd name="connsiteX66" fmla="*/ 547008 w 1590616"/>
              <a:gd name="connsiteY66" fmla="*/ 1272208 h 1421295"/>
              <a:gd name="connsiteX67" fmla="*/ 517190 w 1590616"/>
              <a:gd name="connsiteY67" fmla="*/ 1262269 h 1421295"/>
              <a:gd name="connsiteX68" fmla="*/ 497312 w 1590616"/>
              <a:gd name="connsiteY68" fmla="*/ 1232452 h 1421295"/>
              <a:gd name="connsiteX69" fmla="*/ 475970 w 1590616"/>
              <a:gd name="connsiteY69" fmla="*/ 1209807 h 1421295"/>
              <a:gd name="connsiteX70" fmla="*/ 479125 w 1590616"/>
              <a:gd name="connsiteY70" fmla="*/ 1215448 h 1421295"/>
              <a:gd name="connsiteX71" fmla="*/ 474507 w 1590616"/>
              <a:gd name="connsiteY71" fmla="*/ 1208336 h 1421295"/>
              <a:gd name="connsiteX72" fmla="*/ 457556 w 1590616"/>
              <a:gd name="connsiteY72" fmla="*/ 1182756 h 1421295"/>
              <a:gd name="connsiteX73" fmla="*/ 427738 w 1590616"/>
              <a:gd name="connsiteY73" fmla="*/ 1172817 h 1421295"/>
              <a:gd name="connsiteX74" fmla="*/ 447616 w 1590616"/>
              <a:gd name="connsiteY74" fmla="*/ 1202634 h 1421295"/>
              <a:gd name="connsiteX75" fmla="*/ 447616 w 1590616"/>
              <a:gd name="connsiteY75" fmla="*/ 1262269 h 1421295"/>
              <a:gd name="connsiteX76" fmla="*/ 417799 w 1590616"/>
              <a:gd name="connsiteY76" fmla="*/ 1282147 h 1421295"/>
              <a:gd name="connsiteX77" fmla="*/ 368103 w 1590616"/>
              <a:gd name="connsiteY77" fmla="*/ 1242391 h 1421295"/>
              <a:gd name="connsiteX78" fmla="*/ 308469 w 1590616"/>
              <a:gd name="connsiteY78" fmla="*/ 1222513 h 1421295"/>
              <a:gd name="connsiteX79" fmla="*/ 248834 w 1590616"/>
              <a:gd name="connsiteY79" fmla="*/ 1242391 h 1421295"/>
              <a:gd name="connsiteX80" fmla="*/ 189199 w 1590616"/>
              <a:gd name="connsiteY80" fmla="*/ 1222513 h 1421295"/>
              <a:gd name="connsiteX81" fmla="*/ 159382 w 1590616"/>
              <a:gd name="connsiteY81" fmla="*/ 1172817 h 1421295"/>
              <a:gd name="connsiteX82" fmla="*/ 119625 w 1590616"/>
              <a:gd name="connsiteY82" fmla="*/ 1133060 h 1421295"/>
              <a:gd name="connsiteX83" fmla="*/ 69929 w 1590616"/>
              <a:gd name="connsiteY83" fmla="*/ 1093304 h 1421295"/>
              <a:gd name="connsiteX84" fmla="*/ 10295 w 1590616"/>
              <a:gd name="connsiteY84" fmla="*/ 1113182 h 1421295"/>
              <a:gd name="connsiteX85" fmla="*/ 356 w 1590616"/>
              <a:gd name="connsiteY85" fmla="*/ 1053547 h 1421295"/>
              <a:gd name="connsiteX86" fmla="*/ 10295 w 1590616"/>
              <a:gd name="connsiteY86" fmla="*/ 1023730 h 1421295"/>
              <a:gd name="connsiteX87" fmla="*/ 30173 w 1590616"/>
              <a:gd name="connsiteY87" fmla="*/ 993913 h 1421295"/>
              <a:gd name="connsiteX88" fmla="*/ 119625 w 1590616"/>
              <a:gd name="connsiteY88" fmla="*/ 924339 h 1421295"/>
              <a:gd name="connsiteX89" fmla="*/ 169321 w 1590616"/>
              <a:gd name="connsiteY89" fmla="*/ 894521 h 1421295"/>
              <a:gd name="connsiteX90" fmla="*/ 199138 w 1590616"/>
              <a:gd name="connsiteY90" fmla="*/ 874643 h 1421295"/>
              <a:gd name="connsiteX91" fmla="*/ 209077 w 1590616"/>
              <a:gd name="connsiteY91" fmla="*/ 844826 h 1421295"/>
              <a:gd name="connsiteX92" fmla="*/ 199138 w 1590616"/>
              <a:gd name="connsiteY92" fmla="*/ 815008 h 1421295"/>
              <a:gd name="connsiteX93" fmla="*/ 179260 w 1590616"/>
              <a:gd name="connsiteY93" fmla="*/ 755373 h 1421295"/>
              <a:gd name="connsiteX94" fmla="*/ 159382 w 1590616"/>
              <a:gd name="connsiteY94" fmla="*/ 586408 h 1421295"/>
              <a:gd name="connsiteX95" fmla="*/ 169321 w 1590616"/>
              <a:gd name="connsiteY95" fmla="*/ 526773 h 1421295"/>
              <a:gd name="connsiteX96" fmla="*/ 179260 w 1590616"/>
              <a:gd name="connsiteY96" fmla="*/ 496956 h 1421295"/>
              <a:gd name="connsiteX97" fmla="*/ 209077 w 1590616"/>
              <a:gd name="connsiteY97" fmla="*/ 487017 h 1421295"/>
              <a:gd name="connsiteX98" fmla="*/ 228956 w 1590616"/>
              <a:gd name="connsiteY98" fmla="*/ 467139 h 1421295"/>
              <a:gd name="connsiteX99" fmla="*/ 258773 w 1590616"/>
              <a:gd name="connsiteY99" fmla="*/ 457200 h 1421295"/>
              <a:gd name="connsiteX100" fmla="*/ 318408 w 1590616"/>
              <a:gd name="connsiteY100" fmla="*/ 437321 h 1421295"/>
              <a:gd name="connsiteX101" fmla="*/ 487373 w 1590616"/>
              <a:gd name="connsiteY101" fmla="*/ 417443 h 1421295"/>
              <a:gd name="connsiteX102" fmla="*/ 517190 w 1590616"/>
              <a:gd name="connsiteY102" fmla="*/ 437321 h 1421295"/>
              <a:gd name="connsiteX103" fmla="*/ 497312 w 1590616"/>
              <a:gd name="connsiteY103" fmla="*/ 496956 h 1421295"/>
              <a:gd name="connsiteX104" fmla="*/ 527129 w 1590616"/>
              <a:gd name="connsiteY104" fmla="*/ 506895 h 1421295"/>
              <a:gd name="connsiteX105" fmla="*/ 606643 w 1590616"/>
              <a:gd name="connsiteY105" fmla="*/ 447260 h 1421295"/>
              <a:gd name="connsiteX106" fmla="*/ 616582 w 1590616"/>
              <a:gd name="connsiteY106" fmla="*/ 417443 h 1421295"/>
              <a:gd name="connsiteX107" fmla="*/ 646399 w 1590616"/>
              <a:gd name="connsiteY107" fmla="*/ 397565 h 1421295"/>
              <a:gd name="connsiteX108" fmla="*/ 676216 w 1590616"/>
              <a:gd name="connsiteY108" fmla="*/ 387626 h 1421295"/>
              <a:gd name="connsiteX109" fmla="*/ 706034 w 1590616"/>
              <a:gd name="connsiteY109" fmla="*/ 337930 h 1421295"/>
              <a:gd name="connsiteX110" fmla="*/ 808196 w 1590616"/>
              <a:gd name="connsiteY110" fmla="*/ 201713 h 1421295"/>
              <a:gd name="connsiteX111" fmla="*/ 814450 w 1590616"/>
              <a:gd name="connsiteY111" fmla="*/ 208328 h 1421295"/>
              <a:gd name="connsiteX112" fmla="*/ 794622 w 1590616"/>
              <a:gd name="connsiteY112" fmla="*/ 238971 h 1421295"/>
              <a:gd name="connsiteX113" fmla="*/ 779056 w 1590616"/>
              <a:gd name="connsiteY113" fmla="*/ 246754 h 1421295"/>
              <a:gd name="connsiteX114" fmla="*/ 765669 w 1590616"/>
              <a:gd name="connsiteY114" fmla="*/ 258417 h 1421295"/>
              <a:gd name="connsiteX115" fmla="*/ 775608 w 1590616"/>
              <a:gd name="connsiteY115" fmla="*/ 268356 h 1421295"/>
              <a:gd name="connsiteX116" fmla="*/ 794622 w 1590616"/>
              <a:gd name="connsiteY116" fmla="*/ 238971 h 1421295"/>
              <a:gd name="connsiteX117" fmla="*/ 795486 w 1590616"/>
              <a:gd name="connsiteY117" fmla="*/ 238539 h 1421295"/>
              <a:gd name="connsiteX118" fmla="*/ 825303 w 1590616"/>
              <a:gd name="connsiteY118" fmla="*/ 228600 h 1421295"/>
              <a:gd name="connsiteX119" fmla="*/ 818935 w 1590616"/>
              <a:gd name="connsiteY119" fmla="*/ 213072 h 1421295"/>
              <a:gd name="connsiteX120" fmla="*/ 814450 w 1590616"/>
              <a:gd name="connsiteY120" fmla="*/ 208328 h 1421295"/>
              <a:gd name="connsiteX121" fmla="*/ 884938 w 1590616"/>
              <a:gd name="connsiteY121" fmla="*/ 99391 h 1421295"/>
              <a:gd name="connsiteX122" fmla="*/ 867048 w 1590616"/>
              <a:gd name="connsiteY122" fmla="*/ 123245 h 1421295"/>
              <a:gd name="connsiteX123" fmla="*/ 874999 w 1590616"/>
              <a:gd name="connsiteY123" fmla="*/ 99391 h 1421295"/>
              <a:gd name="connsiteX124" fmla="*/ 974390 w 1590616"/>
              <a:gd name="connsiteY124" fmla="*/ 9939 h 1421295"/>
              <a:gd name="connsiteX125" fmla="*/ 1004208 w 1590616"/>
              <a:gd name="connsiteY125" fmla="*/ 0 h 1421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1590616" h="1421295">
                <a:moveTo>
                  <a:pt x="479125" y="1215448"/>
                </a:moveTo>
                <a:lnTo>
                  <a:pt x="481613" y="1219279"/>
                </a:lnTo>
                <a:cubicBezTo>
                  <a:pt x="483782" y="1222708"/>
                  <a:pt x="481529" y="1219414"/>
                  <a:pt x="479134" y="1215464"/>
                </a:cubicBezTo>
                <a:close/>
                <a:moveTo>
                  <a:pt x="855568" y="138551"/>
                </a:moveTo>
                <a:lnTo>
                  <a:pt x="808196" y="201713"/>
                </a:lnTo>
                <a:lnTo>
                  <a:pt x="805425" y="198782"/>
                </a:lnTo>
                <a:lnTo>
                  <a:pt x="825303" y="168965"/>
                </a:lnTo>
                <a:cubicBezTo>
                  <a:pt x="830501" y="161168"/>
                  <a:pt x="837717" y="155042"/>
                  <a:pt x="844995" y="148958"/>
                </a:cubicBezTo>
                <a:close/>
                <a:moveTo>
                  <a:pt x="867048" y="123245"/>
                </a:moveTo>
                <a:lnTo>
                  <a:pt x="865060" y="129208"/>
                </a:lnTo>
                <a:lnTo>
                  <a:pt x="855568" y="138551"/>
                </a:lnTo>
                <a:close/>
                <a:moveTo>
                  <a:pt x="1004208" y="0"/>
                </a:moveTo>
                <a:lnTo>
                  <a:pt x="1034025" y="19878"/>
                </a:lnTo>
                <a:cubicBezTo>
                  <a:pt x="1051459" y="31501"/>
                  <a:pt x="1041724" y="62462"/>
                  <a:pt x="1053903" y="79513"/>
                </a:cubicBezTo>
                <a:cubicBezTo>
                  <a:pt x="1059993" y="88038"/>
                  <a:pt x="1073782" y="86139"/>
                  <a:pt x="1083721" y="89452"/>
                </a:cubicBezTo>
                <a:cubicBezTo>
                  <a:pt x="1099564" y="91036"/>
                  <a:pt x="1189647" y="84346"/>
                  <a:pt x="1212929" y="119269"/>
                </a:cubicBezTo>
                <a:cubicBezTo>
                  <a:pt x="1220506" y="130635"/>
                  <a:pt x="1222869" y="145366"/>
                  <a:pt x="1222869" y="159026"/>
                </a:cubicBezTo>
                <a:cubicBezTo>
                  <a:pt x="1222869" y="175919"/>
                  <a:pt x="1216242" y="192156"/>
                  <a:pt x="1212929" y="208721"/>
                </a:cubicBezTo>
                <a:cubicBezTo>
                  <a:pt x="1219477" y="228363"/>
                  <a:pt x="1225232" y="254344"/>
                  <a:pt x="1242747" y="268356"/>
                </a:cubicBezTo>
                <a:cubicBezTo>
                  <a:pt x="1250928" y="274901"/>
                  <a:pt x="1262625" y="274982"/>
                  <a:pt x="1272564" y="278295"/>
                </a:cubicBezTo>
                <a:cubicBezTo>
                  <a:pt x="1320571" y="230290"/>
                  <a:pt x="1259557" y="288702"/>
                  <a:pt x="1322260" y="238539"/>
                </a:cubicBezTo>
                <a:cubicBezTo>
                  <a:pt x="1329577" y="232685"/>
                  <a:pt x="1335512" y="225286"/>
                  <a:pt x="1342138" y="218660"/>
                </a:cubicBezTo>
                <a:cubicBezTo>
                  <a:pt x="1356954" y="203843"/>
                  <a:pt x="1381895" y="205408"/>
                  <a:pt x="1401773" y="198782"/>
                </a:cubicBezTo>
                <a:cubicBezTo>
                  <a:pt x="1411712" y="202095"/>
                  <a:pt x="1422606" y="203331"/>
                  <a:pt x="1431590" y="208721"/>
                </a:cubicBezTo>
                <a:cubicBezTo>
                  <a:pt x="1439626" y="213542"/>
                  <a:pt x="1445615" y="221282"/>
                  <a:pt x="1451469" y="228600"/>
                </a:cubicBezTo>
                <a:cubicBezTo>
                  <a:pt x="1458931" y="237928"/>
                  <a:pt x="1464721" y="248478"/>
                  <a:pt x="1471347" y="258417"/>
                </a:cubicBezTo>
                <a:cubicBezTo>
                  <a:pt x="1471348" y="258418"/>
                  <a:pt x="1491225" y="318051"/>
                  <a:pt x="1491225" y="318052"/>
                </a:cubicBezTo>
                <a:cubicBezTo>
                  <a:pt x="1523719" y="415535"/>
                  <a:pt x="1509363" y="356804"/>
                  <a:pt x="1521043" y="496956"/>
                </a:cubicBezTo>
                <a:lnTo>
                  <a:pt x="1530982" y="546652"/>
                </a:lnTo>
                <a:cubicBezTo>
                  <a:pt x="1533037" y="556925"/>
                  <a:pt x="1537608" y="566530"/>
                  <a:pt x="1540921" y="576469"/>
                </a:cubicBezTo>
                <a:cubicBezTo>
                  <a:pt x="1547547" y="596347"/>
                  <a:pt x="1556690" y="615557"/>
                  <a:pt x="1560799" y="636104"/>
                </a:cubicBezTo>
                <a:cubicBezTo>
                  <a:pt x="1566683" y="665522"/>
                  <a:pt x="1567425" y="695739"/>
                  <a:pt x="1570738" y="725556"/>
                </a:cubicBezTo>
                <a:cubicBezTo>
                  <a:pt x="1570738" y="725556"/>
                  <a:pt x="1590616" y="764237"/>
                  <a:pt x="1590616" y="785191"/>
                </a:cubicBezTo>
                <a:cubicBezTo>
                  <a:pt x="1590616" y="797136"/>
                  <a:pt x="1577364" y="805069"/>
                  <a:pt x="1570738" y="815008"/>
                </a:cubicBezTo>
                <a:cubicBezTo>
                  <a:pt x="1537608" y="818321"/>
                  <a:pt x="1502638" y="813568"/>
                  <a:pt x="1471347" y="824947"/>
                </a:cubicBezTo>
                <a:cubicBezTo>
                  <a:pt x="1444843" y="834585"/>
                  <a:pt x="1471347" y="874944"/>
                  <a:pt x="1471347" y="884582"/>
                </a:cubicBezTo>
                <a:cubicBezTo>
                  <a:pt x="1471347" y="895059"/>
                  <a:pt x="1464721" y="904461"/>
                  <a:pt x="1461408" y="914400"/>
                </a:cubicBezTo>
                <a:cubicBezTo>
                  <a:pt x="1461408" y="914400"/>
                  <a:pt x="1422368" y="930417"/>
                  <a:pt x="1401773" y="934278"/>
                </a:cubicBezTo>
                <a:cubicBezTo>
                  <a:pt x="1369048" y="940414"/>
                  <a:pt x="1335512" y="940904"/>
                  <a:pt x="1302382" y="944217"/>
                </a:cubicBezTo>
                <a:lnTo>
                  <a:pt x="1242747" y="924339"/>
                </a:lnTo>
                <a:cubicBezTo>
                  <a:pt x="1222869" y="917713"/>
                  <a:pt x="1255999" y="964095"/>
                  <a:pt x="1262625" y="983973"/>
                </a:cubicBezTo>
                <a:cubicBezTo>
                  <a:pt x="1259312" y="993912"/>
                  <a:pt x="1259231" y="1005610"/>
                  <a:pt x="1252686" y="1013791"/>
                </a:cubicBezTo>
                <a:cubicBezTo>
                  <a:pt x="1227629" y="1045112"/>
                  <a:pt x="1174381" y="1039730"/>
                  <a:pt x="1143356" y="1043608"/>
                </a:cubicBezTo>
                <a:cubicBezTo>
                  <a:pt x="1133417" y="1036982"/>
                  <a:pt x="1121985" y="1032177"/>
                  <a:pt x="1113538" y="1023730"/>
                </a:cubicBezTo>
                <a:cubicBezTo>
                  <a:pt x="1093226" y="1003418"/>
                  <a:pt x="1098369" y="988787"/>
                  <a:pt x="1073782" y="974034"/>
                </a:cubicBezTo>
                <a:cubicBezTo>
                  <a:pt x="1058502" y="964866"/>
                  <a:pt x="1004955" y="956293"/>
                  <a:pt x="994269" y="954156"/>
                </a:cubicBezTo>
                <a:cubicBezTo>
                  <a:pt x="981017" y="957469"/>
                  <a:pt x="967647" y="960342"/>
                  <a:pt x="954512" y="964095"/>
                </a:cubicBezTo>
                <a:cubicBezTo>
                  <a:pt x="931867" y="970565"/>
                  <a:pt x="917736" y="972379"/>
                  <a:pt x="904816" y="993913"/>
                </a:cubicBezTo>
                <a:cubicBezTo>
                  <a:pt x="899426" y="1002897"/>
                  <a:pt x="898190" y="1013791"/>
                  <a:pt x="894877" y="1023730"/>
                </a:cubicBezTo>
                <a:lnTo>
                  <a:pt x="904816" y="1053547"/>
                </a:lnTo>
                <a:cubicBezTo>
                  <a:pt x="911442" y="1073425"/>
                  <a:pt x="916185" y="1094034"/>
                  <a:pt x="924695" y="1113182"/>
                </a:cubicBezTo>
                <a:cubicBezTo>
                  <a:pt x="941146" y="1150198"/>
                  <a:pt x="944686" y="1139115"/>
                  <a:pt x="974390" y="1162878"/>
                </a:cubicBezTo>
                <a:cubicBezTo>
                  <a:pt x="981707" y="1168732"/>
                  <a:pt x="987643" y="1176130"/>
                  <a:pt x="994269" y="1182756"/>
                </a:cubicBezTo>
                <a:lnTo>
                  <a:pt x="984329" y="1212573"/>
                </a:lnTo>
                <a:cubicBezTo>
                  <a:pt x="973089" y="1246289"/>
                  <a:pt x="948242" y="1268539"/>
                  <a:pt x="924695" y="1292087"/>
                </a:cubicBezTo>
                <a:cubicBezTo>
                  <a:pt x="909879" y="1306904"/>
                  <a:pt x="914187" y="1332980"/>
                  <a:pt x="904816" y="1351721"/>
                </a:cubicBezTo>
                <a:cubicBezTo>
                  <a:pt x="900625" y="1360102"/>
                  <a:pt x="891564" y="1364974"/>
                  <a:pt x="884938" y="1371600"/>
                </a:cubicBezTo>
                <a:cubicBezTo>
                  <a:pt x="898190" y="1374913"/>
                  <a:pt x="911035" y="1381539"/>
                  <a:pt x="924695" y="1381539"/>
                </a:cubicBezTo>
                <a:cubicBezTo>
                  <a:pt x="1012056" y="1381539"/>
                  <a:pt x="922775" y="1357708"/>
                  <a:pt x="994269" y="1381539"/>
                </a:cubicBezTo>
                <a:cubicBezTo>
                  <a:pt x="987643" y="1388165"/>
                  <a:pt x="982425" y="1396596"/>
                  <a:pt x="974390" y="1401417"/>
                </a:cubicBezTo>
                <a:cubicBezTo>
                  <a:pt x="965406" y="1406807"/>
                  <a:pt x="954992" y="1410259"/>
                  <a:pt x="944573" y="1411356"/>
                </a:cubicBezTo>
                <a:cubicBezTo>
                  <a:pt x="891753" y="1416916"/>
                  <a:pt x="838556" y="1417982"/>
                  <a:pt x="785547" y="1421295"/>
                </a:cubicBezTo>
                <a:cubicBezTo>
                  <a:pt x="739060" y="1405800"/>
                  <a:pt x="750776" y="1412611"/>
                  <a:pt x="696095" y="1371600"/>
                </a:cubicBezTo>
                <a:cubicBezTo>
                  <a:pt x="688598" y="1365977"/>
                  <a:pt x="681037" y="1359757"/>
                  <a:pt x="676216" y="1351721"/>
                </a:cubicBezTo>
                <a:cubicBezTo>
                  <a:pt x="670826" y="1342737"/>
                  <a:pt x="669590" y="1331843"/>
                  <a:pt x="666277" y="1321904"/>
                </a:cubicBezTo>
                <a:lnTo>
                  <a:pt x="636460" y="1311965"/>
                </a:lnTo>
                <a:cubicBezTo>
                  <a:pt x="565492" y="1288309"/>
                  <a:pt x="594259" y="1303711"/>
                  <a:pt x="547008" y="1272208"/>
                </a:cubicBezTo>
                <a:cubicBezTo>
                  <a:pt x="537069" y="1268895"/>
                  <a:pt x="525371" y="1268814"/>
                  <a:pt x="517190" y="1262269"/>
                </a:cubicBezTo>
                <a:cubicBezTo>
                  <a:pt x="507862" y="1254807"/>
                  <a:pt x="504774" y="1241780"/>
                  <a:pt x="497312" y="1232452"/>
                </a:cubicBezTo>
                <a:cubicBezTo>
                  <a:pt x="476069" y="1205898"/>
                  <a:pt x="473771" y="1205176"/>
                  <a:pt x="475970" y="1209807"/>
                </a:cubicBezTo>
                <a:lnTo>
                  <a:pt x="479125" y="1215448"/>
                </a:lnTo>
                <a:lnTo>
                  <a:pt x="474507" y="1208336"/>
                </a:lnTo>
                <a:cubicBezTo>
                  <a:pt x="470676" y="1202501"/>
                  <a:pt x="465204" y="1194228"/>
                  <a:pt x="457556" y="1182756"/>
                </a:cubicBezTo>
                <a:cubicBezTo>
                  <a:pt x="447617" y="1179443"/>
                  <a:pt x="432424" y="1163446"/>
                  <a:pt x="427738" y="1172817"/>
                </a:cubicBezTo>
                <a:cubicBezTo>
                  <a:pt x="422396" y="1183501"/>
                  <a:pt x="442274" y="1191950"/>
                  <a:pt x="447616" y="1202634"/>
                </a:cubicBezTo>
                <a:cubicBezTo>
                  <a:pt x="463520" y="1234441"/>
                  <a:pt x="458219" y="1230463"/>
                  <a:pt x="447616" y="1262269"/>
                </a:cubicBezTo>
                <a:cubicBezTo>
                  <a:pt x="437677" y="1268895"/>
                  <a:pt x="429744" y="1282147"/>
                  <a:pt x="417799" y="1282147"/>
                </a:cubicBezTo>
                <a:cubicBezTo>
                  <a:pt x="405262" y="1282147"/>
                  <a:pt x="376756" y="1251044"/>
                  <a:pt x="368103" y="1242391"/>
                </a:cubicBezTo>
                <a:lnTo>
                  <a:pt x="308469" y="1222513"/>
                </a:lnTo>
                <a:cubicBezTo>
                  <a:pt x="288591" y="1215887"/>
                  <a:pt x="268712" y="1235765"/>
                  <a:pt x="248834" y="1242391"/>
                </a:cubicBezTo>
                <a:cubicBezTo>
                  <a:pt x="248834" y="1242391"/>
                  <a:pt x="207940" y="1231884"/>
                  <a:pt x="189199" y="1222513"/>
                </a:cubicBezTo>
                <a:cubicBezTo>
                  <a:pt x="167371" y="1211599"/>
                  <a:pt x="166183" y="1193219"/>
                  <a:pt x="159382" y="1172817"/>
                </a:cubicBezTo>
                <a:cubicBezTo>
                  <a:pt x="159382" y="1172817"/>
                  <a:pt x="131822" y="1147290"/>
                  <a:pt x="119625" y="1133060"/>
                </a:cubicBezTo>
                <a:cubicBezTo>
                  <a:pt x="83660" y="1091101"/>
                  <a:pt x="120092" y="1110024"/>
                  <a:pt x="69929" y="1093304"/>
                </a:cubicBezTo>
                <a:cubicBezTo>
                  <a:pt x="69929" y="1093304"/>
                  <a:pt x="28487" y="1123578"/>
                  <a:pt x="10295" y="1113182"/>
                </a:cubicBezTo>
                <a:cubicBezTo>
                  <a:pt x="-7202" y="1103183"/>
                  <a:pt x="3669" y="1073425"/>
                  <a:pt x="356" y="1053547"/>
                </a:cubicBezTo>
                <a:cubicBezTo>
                  <a:pt x="3669" y="1043608"/>
                  <a:pt x="5610" y="1033101"/>
                  <a:pt x="10295" y="1023730"/>
                </a:cubicBezTo>
                <a:cubicBezTo>
                  <a:pt x="15637" y="1013046"/>
                  <a:pt x="22526" y="1003090"/>
                  <a:pt x="30173" y="993913"/>
                </a:cubicBezTo>
                <a:cubicBezTo>
                  <a:pt x="59369" y="958877"/>
                  <a:pt x="78063" y="952047"/>
                  <a:pt x="119625" y="924339"/>
                </a:cubicBezTo>
                <a:cubicBezTo>
                  <a:pt x="171408" y="907078"/>
                  <a:pt x="130340" y="925707"/>
                  <a:pt x="169321" y="894521"/>
                </a:cubicBezTo>
                <a:cubicBezTo>
                  <a:pt x="178649" y="887059"/>
                  <a:pt x="191676" y="883971"/>
                  <a:pt x="199138" y="874643"/>
                </a:cubicBezTo>
                <a:cubicBezTo>
                  <a:pt x="205683" y="866462"/>
                  <a:pt x="205764" y="854765"/>
                  <a:pt x="209077" y="844826"/>
                </a:cubicBezTo>
                <a:lnTo>
                  <a:pt x="199138" y="815008"/>
                </a:lnTo>
                <a:cubicBezTo>
                  <a:pt x="192512" y="795130"/>
                  <a:pt x="185281" y="775443"/>
                  <a:pt x="179260" y="755373"/>
                </a:cubicBezTo>
                <a:cubicBezTo>
                  <a:pt x="162318" y="698901"/>
                  <a:pt x="159382" y="649575"/>
                  <a:pt x="159382" y="586408"/>
                </a:cubicBezTo>
                <a:cubicBezTo>
                  <a:pt x="159382" y="566255"/>
                  <a:pt x="166008" y="546651"/>
                  <a:pt x="169321" y="526773"/>
                </a:cubicBezTo>
                <a:cubicBezTo>
                  <a:pt x="172634" y="516834"/>
                  <a:pt x="171852" y="504364"/>
                  <a:pt x="179260" y="496956"/>
                </a:cubicBezTo>
                <a:cubicBezTo>
                  <a:pt x="186668" y="489548"/>
                  <a:pt x="200093" y="492407"/>
                  <a:pt x="209077" y="487017"/>
                </a:cubicBezTo>
                <a:cubicBezTo>
                  <a:pt x="217112" y="482196"/>
                  <a:pt x="222330" y="473765"/>
                  <a:pt x="228956" y="467139"/>
                </a:cubicBezTo>
                <a:lnTo>
                  <a:pt x="258773" y="457200"/>
                </a:lnTo>
                <a:cubicBezTo>
                  <a:pt x="278651" y="450574"/>
                  <a:pt x="298338" y="443342"/>
                  <a:pt x="318408" y="437321"/>
                </a:cubicBezTo>
                <a:cubicBezTo>
                  <a:pt x="371435" y="421413"/>
                  <a:pt x="435101" y="414176"/>
                  <a:pt x="487373" y="417443"/>
                </a:cubicBezTo>
                <a:cubicBezTo>
                  <a:pt x="499295" y="418188"/>
                  <a:pt x="507251" y="430695"/>
                  <a:pt x="517190" y="437321"/>
                </a:cubicBezTo>
                <a:cubicBezTo>
                  <a:pt x="517190" y="437321"/>
                  <a:pt x="494349" y="476213"/>
                  <a:pt x="497312" y="496956"/>
                </a:cubicBezTo>
                <a:cubicBezTo>
                  <a:pt x="498794" y="507327"/>
                  <a:pt x="517190" y="503582"/>
                  <a:pt x="527129" y="506895"/>
                </a:cubicBezTo>
                <a:cubicBezTo>
                  <a:pt x="570659" y="492385"/>
                  <a:pt x="568573" y="498020"/>
                  <a:pt x="606643" y="447260"/>
                </a:cubicBezTo>
                <a:cubicBezTo>
                  <a:pt x="612929" y="438879"/>
                  <a:pt x="613269" y="427382"/>
                  <a:pt x="616582" y="417443"/>
                </a:cubicBezTo>
                <a:cubicBezTo>
                  <a:pt x="626521" y="410817"/>
                  <a:pt x="635715" y="402907"/>
                  <a:pt x="646399" y="397565"/>
                </a:cubicBezTo>
                <a:cubicBezTo>
                  <a:pt x="655770" y="392880"/>
                  <a:pt x="667232" y="393016"/>
                  <a:pt x="676216" y="387626"/>
                </a:cubicBezTo>
                <a:cubicBezTo>
                  <a:pt x="712404" y="365913"/>
                  <a:pt x="683181" y="370405"/>
                  <a:pt x="706034" y="337930"/>
                </a:cubicBezTo>
                <a:lnTo>
                  <a:pt x="808196" y="201713"/>
                </a:lnTo>
                <a:lnTo>
                  <a:pt x="814450" y="208328"/>
                </a:lnTo>
                <a:lnTo>
                  <a:pt x="794622" y="238971"/>
                </a:lnTo>
                <a:lnTo>
                  <a:pt x="779056" y="246754"/>
                </a:lnTo>
                <a:cubicBezTo>
                  <a:pt x="773765" y="249814"/>
                  <a:pt x="768982" y="253448"/>
                  <a:pt x="765669" y="258417"/>
                </a:cubicBezTo>
                <a:cubicBezTo>
                  <a:pt x="763070" y="262315"/>
                  <a:pt x="772295" y="265043"/>
                  <a:pt x="775608" y="268356"/>
                </a:cubicBezTo>
                <a:lnTo>
                  <a:pt x="794622" y="238971"/>
                </a:lnTo>
                <a:lnTo>
                  <a:pt x="795486" y="238539"/>
                </a:lnTo>
                <a:cubicBezTo>
                  <a:pt x="804857" y="233854"/>
                  <a:pt x="822762" y="238764"/>
                  <a:pt x="825303" y="228600"/>
                </a:cubicBezTo>
                <a:cubicBezTo>
                  <a:pt x="826752" y="222806"/>
                  <a:pt x="823439" y="217836"/>
                  <a:pt x="818935" y="213072"/>
                </a:cubicBezTo>
                <a:lnTo>
                  <a:pt x="814450" y="208328"/>
                </a:lnTo>
                <a:lnTo>
                  <a:pt x="884938" y="99391"/>
                </a:lnTo>
                <a:lnTo>
                  <a:pt x="867048" y="123245"/>
                </a:lnTo>
                <a:lnTo>
                  <a:pt x="874999" y="99391"/>
                </a:lnTo>
                <a:cubicBezTo>
                  <a:pt x="895788" y="57813"/>
                  <a:pt x="934954" y="31848"/>
                  <a:pt x="974390" y="9939"/>
                </a:cubicBezTo>
                <a:cubicBezTo>
                  <a:pt x="983549" y="4851"/>
                  <a:pt x="994269" y="3313"/>
                  <a:pt x="1004208" y="0"/>
                </a:cubicBezTo>
                <a:close/>
              </a:path>
            </a:pathLst>
          </a:cu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>
                        <a14:foregroundMark x1="57212" y1="29279" x2="39758" y2="29602"/>
                        <a14:foregroundMark x1="15091" y1="46179" x2="13879" y2="46179"/>
                        <a14:foregroundMark x1="11697" y1="60603" x2="15091" y2="61679"/>
                        <a14:foregroundMark x1="48182" y1="26803" x2="43455" y2="27126"/>
                        <a14:foregroundMark x1="57879" y1="30355" x2="46667" y2="26050"/>
                        <a14:foregroundMark x1="50970" y1="27664" x2="47273" y2="28525"/>
                        <a14:backgroundMark x1="57697" y1="66631" x2="26303" y2="67922"/>
                        <a14:backgroundMark x1="32242" y1="29279" x2="26606" y2="32831"/>
                        <a14:backgroundMark x1="24727" y1="62540" x2="25030" y2="80732"/>
                        <a14:backgroundMark x1="58303" y1="29817" x2="45758" y2="26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17418" y="1180062"/>
            <a:ext cx="8535910" cy="4804185"/>
          </a:xfrm>
          <a:prstGeom prst="rect">
            <a:avLst/>
          </a:prstGeom>
        </p:spPr>
      </p:pic>
      <p:pic>
        <p:nvPicPr>
          <p:cNvPr id="35" name="Рисунок 34" descr="Picture background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7" t="14055" r="6697" b="22092"/>
          <a:stretch>
            <a:fillRect/>
          </a:stretch>
        </p:blipFill>
        <p:spPr bwMode="auto">
          <a:xfrm>
            <a:off x="6688271" y="864011"/>
            <a:ext cx="1604877" cy="1253996"/>
          </a:xfrm>
          <a:custGeom>
            <a:avLst/>
            <a:gdLst>
              <a:gd name="connsiteX0" fmla="*/ 479125 w 1590616"/>
              <a:gd name="connsiteY0" fmla="*/ 1215448 h 1421295"/>
              <a:gd name="connsiteX1" fmla="*/ 481613 w 1590616"/>
              <a:gd name="connsiteY1" fmla="*/ 1219279 h 1421295"/>
              <a:gd name="connsiteX2" fmla="*/ 479134 w 1590616"/>
              <a:gd name="connsiteY2" fmla="*/ 1215464 h 1421295"/>
              <a:gd name="connsiteX3" fmla="*/ 855568 w 1590616"/>
              <a:gd name="connsiteY3" fmla="*/ 138551 h 1421295"/>
              <a:gd name="connsiteX4" fmla="*/ 808196 w 1590616"/>
              <a:gd name="connsiteY4" fmla="*/ 201713 h 1421295"/>
              <a:gd name="connsiteX5" fmla="*/ 805425 w 1590616"/>
              <a:gd name="connsiteY5" fmla="*/ 198782 h 1421295"/>
              <a:gd name="connsiteX6" fmla="*/ 825303 w 1590616"/>
              <a:gd name="connsiteY6" fmla="*/ 168965 h 1421295"/>
              <a:gd name="connsiteX7" fmla="*/ 844995 w 1590616"/>
              <a:gd name="connsiteY7" fmla="*/ 148958 h 1421295"/>
              <a:gd name="connsiteX8" fmla="*/ 867048 w 1590616"/>
              <a:gd name="connsiteY8" fmla="*/ 123245 h 1421295"/>
              <a:gd name="connsiteX9" fmla="*/ 865060 w 1590616"/>
              <a:gd name="connsiteY9" fmla="*/ 129208 h 1421295"/>
              <a:gd name="connsiteX10" fmla="*/ 855568 w 1590616"/>
              <a:gd name="connsiteY10" fmla="*/ 138551 h 1421295"/>
              <a:gd name="connsiteX11" fmla="*/ 1004208 w 1590616"/>
              <a:gd name="connsiteY11" fmla="*/ 0 h 1421295"/>
              <a:gd name="connsiteX12" fmla="*/ 1034025 w 1590616"/>
              <a:gd name="connsiteY12" fmla="*/ 19878 h 1421295"/>
              <a:gd name="connsiteX13" fmla="*/ 1053903 w 1590616"/>
              <a:gd name="connsiteY13" fmla="*/ 79513 h 1421295"/>
              <a:gd name="connsiteX14" fmla="*/ 1083721 w 1590616"/>
              <a:gd name="connsiteY14" fmla="*/ 89452 h 1421295"/>
              <a:gd name="connsiteX15" fmla="*/ 1212929 w 1590616"/>
              <a:gd name="connsiteY15" fmla="*/ 119269 h 1421295"/>
              <a:gd name="connsiteX16" fmla="*/ 1222869 w 1590616"/>
              <a:gd name="connsiteY16" fmla="*/ 159026 h 1421295"/>
              <a:gd name="connsiteX17" fmla="*/ 1212929 w 1590616"/>
              <a:gd name="connsiteY17" fmla="*/ 208721 h 1421295"/>
              <a:gd name="connsiteX18" fmla="*/ 1242747 w 1590616"/>
              <a:gd name="connsiteY18" fmla="*/ 268356 h 1421295"/>
              <a:gd name="connsiteX19" fmla="*/ 1272564 w 1590616"/>
              <a:gd name="connsiteY19" fmla="*/ 278295 h 1421295"/>
              <a:gd name="connsiteX20" fmla="*/ 1322260 w 1590616"/>
              <a:gd name="connsiteY20" fmla="*/ 238539 h 1421295"/>
              <a:gd name="connsiteX21" fmla="*/ 1342138 w 1590616"/>
              <a:gd name="connsiteY21" fmla="*/ 218660 h 1421295"/>
              <a:gd name="connsiteX22" fmla="*/ 1401773 w 1590616"/>
              <a:gd name="connsiteY22" fmla="*/ 198782 h 1421295"/>
              <a:gd name="connsiteX23" fmla="*/ 1431590 w 1590616"/>
              <a:gd name="connsiteY23" fmla="*/ 208721 h 1421295"/>
              <a:gd name="connsiteX24" fmla="*/ 1451469 w 1590616"/>
              <a:gd name="connsiteY24" fmla="*/ 228600 h 1421295"/>
              <a:gd name="connsiteX25" fmla="*/ 1471347 w 1590616"/>
              <a:gd name="connsiteY25" fmla="*/ 258417 h 1421295"/>
              <a:gd name="connsiteX26" fmla="*/ 1491225 w 1590616"/>
              <a:gd name="connsiteY26" fmla="*/ 318052 h 1421295"/>
              <a:gd name="connsiteX27" fmla="*/ 1521043 w 1590616"/>
              <a:gd name="connsiteY27" fmla="*/ 496956 h 1421295"/>
              <a:gd name="connsiteX28" fmla="*/ 1530982 w 1590616"/>
              <a:gd name="connsiteY28" fmla="*/ 546652 h 1421295"/>
              <a:gd name="connsiteX29" fmla="*/ 1540921 w 1590616"/>
              <a:gd name="connsiteY29" fmla="*/ 576469 h 1421295"/>
              <a:gd name="connsiteX30" fmla="*/ 1560799 w 1590616"/>
              <a:gd name="connsiteY30" fmla="*/ 636104 h 1421295"/>
              <a:gd name="connsiteX31" fmla="*/ 1570738 w 1590616"/>
              <a:gd name="connsiteY31" fmla="*/ 725556 h 1421295"/>
              <a:gd name="connsiteX32" fmla="*/ 1590616 w 1590616"/>
              <a:gd name="connsiteY32" fmla="*/ 785191 h 1421295"/>
              <a:gd name="connsiteX33" fmla="*/ 1570738 w 1590616"/>
              <a:gd name="connsiteY33" fmla="*/ 815008 h 1421295"/>
              <a:gd name="connsiteX34" fmla="*/ 1471347 w 1590616"/>
              <a:gd name="connsiteY34" fmla="*/ 824947 h 1421295"/>
              <a:gd name="connsiteX35" fmla="*/ 1471347 w 1590616"/>
              <a:gd name="connsiteY35" fmla="*/ 884582 h 1421295"/>
              <a:gd name="connsiteX36" fmla="*/ 1461408 w 1590616"/>
              <a:gd name="connsiteY36" fmla="*/ 914400 h 1421295"/>
              <a:gd name="connsiteX37" fmla="*/ 1401773 w 1590616"/>
              <a:gd name="connsiteY37" fmla="*/ 934278 h 1421295"/>
              <a:gd name="connsiteX38" fmla="*/ 1302382 w 1590616"/>
              <a:gd name="connsiteY38" fmla="*/ 944217 h 1421295"/>
              <a:gd name="connsiteX39" fmla="*/ 1242747 w 1590616"/>
              <a:gd name="connsiteY39" fmla="*/ 924339 h 1421295"/>
              <a:gd name="connsiteX40" fmla="*/ 1262625 w 1590616"/>
              <a:gd name="connsiteY40" fmla="*/ 983973 h 1421295"/>
              <a:gd name="connsiteX41" fmla="*/ 1252686 w 1590616"/>
              <a:gd name="connsiteY41" fmla="*/ 1013791 h 1421295"/>
              <a:gd name="connsiteX42" fmla="*/ 1143356 w 1590616"/>
              <a:gd name="connsiteY42" fmla="*/ 1043608 h 1421295"/>
              <a:gd name="connsiteX43" fmla="*/ 1113538 w 1590616"/>
              <a:gd name="connsiteY43" fmla="*/ 1023730 h 1421295"/>
              <a:gd name="connsiteX44" fmla="*/ 1073782 w 1590616"/>
              <a:gd name="connsiteY44" fmla="*/ 974034 h 1421295"/>
              <a:gd name="connsiteX45" fmla="*/ 994269 w 1590616"/>
              <a:gd name="connsiteY45" fmla="*/ 954156 h 1421295"/>
              <a:gd name="connsiteX46" fmla="*/ 954512 w 1590616"/>
              <a:gd name="connsiteY46" fmla="*/ 964095 h 1421295"/>
              <a:gd name="connsiteX47" fmla="*/ 904816 w 1590616"/>
              <a:gd name="connsiteY47" fmla="*/ 993913 h 1421295"/>
              <a:gd name="connsiteX48" fmla="*/ 894877 w 1590616"/>
              <a:gd name="connsiteY48" fmla="*/ 1023730 h 1421295"/>
              <a:gd name="connsiteX49" fmla="*/ 904816 w 1590616"/>
              <a:gd name="connsiteY49" fmla="*/ 1053547 h 1421295"/>
              <a:gd name="connsiteX50" fmla="*/ 924695 w 1590616"/>
              <a:gd name="connsiteY50" fmla="*/ 1113182 h 1421295"/>
              <a:gd name="connsiteX51" fmla="*/ 974390 w 1590616"/>
              <a:gd name="connsiteY51" fmla="*/ 1162878 h 1421295"/>
              <a:gd name="connsiteX52" fmla="*/ 994269 w 1590616"/>
              <a:gd name="connsiteY52" fmla="*/ 1182756 h 1421295"/>
              <a:gd name="connsiteX53" fmla="*/ 984329 w 1590616"/>
              <a:gd name="connsiteY53" fmla="*/ 1212573 h 1421295"/>
              <a:gd name="connsiteX54" fmla="*/ 924695 w 1590616"/>
              <a:gd name="connsiteY54" fmla="*/ 1292087 h 1421295"/>
              <a:gd name="connsiteX55" fmla="*/ 904816 w 1590616"/>
              <a:gd name="connsiteY55" fmla="*/ 1351721 h 1421295"/>
              <a:gd name="connsiteX56" fmla="*/ 884938 w 1590616"/>
              <a:gd name="connsiteY56" fmla="*/ 1371600 h 1421295"/>
              <a:gd name="connsiteX57" fmla="*/ 924695 w 1590616"/>
              <a:gd name="connsiteY57" fmla="*/ 1381539 h 1421295"/>
              <a:gd name="connsiteX58" fmla="*/ 994269 w 1590616"/>
              <a:gd name="connsiteY58" fmla="*/ 1381539 h 1421295"/>
              <a:gd name="connsiteX59" fmla="*/ 974390 w 1590616"/>
              <a:gd name="connsiteY59" fmla="*/ 1401417 h 1421295"/>
              <a:gd name="connsiteX60" fmla="*/ 944573 w 1590616"/>
              <a:gd name="connsiteY60" fmla="*/ 1411356 h 1421295"/>
              <a:gd name="connsiteX61" fmla="*/ 785547 w 1590616"/>
              <a:gd name="connsiteY61" fmla="*/ 1421295 h 1421295"/>
              <a:gd name="connsiteX62" fmla="*/ 696095 w 1590616"/>
              <a:gd name="connsiteY62" fmla="*/ 1371600 h 1421295"/>
              <a:gd name="connsiteX63" fmla="*/ 676216 w 1590616"/>
              <a:gd name="connsiteY63" fmla="*/ 1351721 h 1421295"/>
              <a:gd name="connsiteX64" fmla="*/ 666277 w 1590616"/>
              <a:gd name="connsiteY64" fmla="*/ 1321904 h 1421295"/>
              <a:gd name="connsiteX65" fmla="*/ 636460 w 1590616"/>
              <a:gd name="connsiteY65" fmla="*/ 1311965 h 1421295"/>
              <a:gd name="connsiteX66" fmla="*/ 547008 w 1590616"/>
              <a:gd name="connsiteY66" fmla="*/ 1272208 h 1421295"/>
              <a:gd name="connsiteX67" fmla="*/ 517190 w 1590616"/>
              <a:gd name="connsiteY67" fmla="*/ 1262269 h 1421295"/>
              <a:gd name="connsiteX68" fmla="*/ 497312 w 1590616"/>
              <a:gd name="connsiteY68" fmla="*/ 1232452 h 1421295"/>
              <a:gd name="connsiteX69" fmla="*/ 475970 w 1590616"/>
              <a:gd name="connsiteY69" fmla="*/ 1209807 h 1421295"/>
              <a:gd name="connsiteX70" fmla="*/ 479125 w 1590616"/>
              <a:gd name="connsiteY70" fmla="*/ 1215448 h 1421295"/>
              <a:gd name="connsiteX71" fmla="*/ 474507 w 1590616"/>
              <a:gd name="connsiteY71" fmla="*/ 1208336 h 1421295"/>
              <a:gd name="connsiteX72" fmla="*/ 457556 w 1590616"/>
              <a:gd name="connsiteY72" fmla="*/ 1182756 h 1421295"/>
              <a:gd name="connsiteX73" fmla="*/ 427738 w 1590616"/>
              <a:gd name="connsiteY73" fmla="*/ 1172817 h 1421295"/>
              <a:gd name="connsiteX74" fmla="*/ 447616 w 1590616"/>
              <a:gd name="connsiteY74" fmla="*/ 1202634 h 1421295"/>
              <a:gd name="connsiteX75" fmla="*/ 447616 w 1590616"/>
              <a:gd name="connsiteY75" fmla="*/ 1262269 h 1421295"/>
              <a:gd name="connsiteX76" fmla="*/ 417799 w 1590616"/>
              <a:gd name="connsiteY76" fmla="*/ 1282147 h 1421295"/>
              <a:gd name="connsiteX77" fmla="*/ 368103 w 1590616"/>
              <a:gd name="connsiteY77" fmla="*/ 1242391 h 1421295"/>
              <a:gd name="connsiteX78" fmla="*/ 308469 w 1590616"/>
              <a:gd name="connsiteY78" fmla="*/ 1222513 h 1421295"/>
              <a:gd name="connsiteX79" fmla="*/ 248834 w 1590616"/>
              <a:gd name="connsiteY79" fmla="*/ 1242391 h 1421295"/>
              <a:gd name="connsiteX80" fmla="*/ 189199 w 1590616"/>
              <a:gd name="connsiteY80" fmla="*/ 1222513 h 1421295"/>
              <a:gd name="connsiteX81" fmla="*/ 159382 w 1590616"/>
              <a:gd name="connsiteY81" fmla="*/ 1172817 h 1421295"/>
              <a:gd name="connsiteX82" fmla="*/ 119625 w 1590616"/>
              <a:gd name="connsiteY82" fmla="*/ 1133060 h 1421295"/>
              <a:gd name="connsiteX83" fmla="*/ 69929 w 1590616"/>
              <a:gd name="connsiteY83" fmla="*/ 1093304 h 1421295"/>
              <a:gd name="connsiteX84" fmla="*/ 10295 w 1590616"/>
              <a:gd name="connsiteY84" fmla="*/ 1113182 h 1421295"/>
              <a:gd name="connsiteX85" fmla="*/ 356 w 1590616"/>
              <a:gd name="connsiteY85" fmla="*/ 1053547 h 1421295"/>
              <a:gd name="connsiteX86" fmla="*/ 10295 w 1590616"/>
              <a:gd name="connsiteY86" fmla="*/ 1023730 h 1421295"/>
              <a:gd name="connsiteX87" fmla="*/ 30173 w 1590616"/>
              <a:gd name="connsiteY87" fmla="*/ 993913 h 1421295"/>
              <a:gd name="connsiteX88" fmla="*/ 119625 w 1590616"/>
              <a:gd name="connsiteY88" fmla="*/ 924339 h 1421295"/>
              <a:gd name="connsiteX89" fmla="*/ 169321 w 1590616"/>
              <a:gd name="connsiteY89" fmla="*/ 894521 h 1421295"/>
              <a:gd name="connsiteX90" fmla="*/ 199138 w 1590616"/>
              <a:gd name="connsiteY90" fmla="*/ 874643 h 1421295"/>
              <a:gd name="connsiteX91" fmla="*/ 209077 w 1590616"/>
              <a:gd name="connsiteY91" fmla="*/ 844826 h 1421295"/>
              <a:gd name="connsiteX92" fmla="*/ 199138 w 1590616"/>
              <a:gd name="connsiteY92" fmla="*/ 815008 h 1421295"/>
              <a:gd name="connsiteX93" fmla="*/ 179260 w 1590616"/>
              <a:gd name="connsiteY93" fmla="*/ 755373 h 1421295"/>
              <a:gd name="connsiteX94" fmla="*/ 159382 w 1590616"/>
              <a:gd name="connsiteY94" fmla="*/ 586408 h 1421295"/>
              <a:gd name="connsiteX95" fmla="*/ 169321 w 1590616"/>
              <a:gd name="connsiteY95" fmla="*/ 526773 h 1421295"/>
              <a:gd name="connsiteX96" fmla="*/ 179260 w 1590616"/>
              <a:gd name="connsiteY96" fmla="*/ 496956 h 1421295"/>
              <a:gd name="connsiteX97" fmla="*/ 209077 w 1590616"/>
              <a:gd name="connsiteY97" fmla="*/ 487017 h 1421295"/>
              <a:gd name="connsiteX98" fmla="*/ 228956 w 1590616"/>
              <a:gd name="connsiteY98" fmla="*/ 467139 h 1421295"/>
              <a:gd name="connsiteX99" fmla="*/ 258773 w 1590616"/>
              <a:gd name="connsiteY99" fmla="*/ 457200 h 1421295"/>
              <a:gd name="connsiteX100" fmla="*/ 318408 w 1590616"/>
              <a:gd name="connsiteY100" fmla="*/ 437321 h 1421295"/>
              <a:gd name="connsiteX101" fmla="*/ 487373 w 1590616"/>
              <a:gd name="connsiteY101" fmla="*/ 417443 h 1421295"/>
              <a:gd name="connsiteX102" fmla="*/ 517190 w 1590616"/>
              <a:gd name="connsiteY102" fmla="*/ 437321 h 1421295"/>
              <a:gd name="connsiteX103" fmla="*/ 497312 w 1590616"/>
              <a:gd name="connsiteY103" fmla="*/ 496956 h 1421295"/>
              <a:gd name="connsiteX104" fmla="*/ 527129 w 1590616"/>
              <a:gd name="connsiteY104" fmla="*/ 506895 h 1421295"/>
              <a:gd name="connsiteX105" fmla="*/ 606643 w 1590616"/>
              <a:gd name="connsiteY105" fmla="*/ 447260 h 1421295"/>
              <a:gd name="connsiteX106" fmla="*/ 616582 w 1590616"/>
              <a:gd name="connsiteY106" fmla="*/ 417443 h 1421295"/>
              <a:gd name="connsiteX107" fmla="*/ 646399 w 1590616"/>
              <a:gd name="connsiteY107" fmla="*/ 397565 h 1421295"/>
              <a:gd name="connsiteX108" fmla="*/ 676216 w 1590616"/>
              <a:gd name="connsiteY108" fmla="*/ 387626 h 1421295"/>
              <a:gd name="connsiteX109" fmla="*/ 706034 w 1590616"/>
              <a:gd name="connsiteY109" fmla="*/ 337930 h 1421295"/>
              <a:gd name="connsiteX110" fmla="*/ 808196 w 1590616"/>
              <a:gd name="connsiteY110" fmla="*/ 201713 h 1421295"/>
              <a:gd name="connsiteX111" fmla="*/ 814450 w 1590616"/>
              <a:gd name="connsiteY111" fmla="*/ 208328 h 1421295"/>
              <a:gd name="connsiteX112" fmla="*/ 794622 w 1590616"/>
              <a:gd name="connsiteY112" fmla="*/ 238971 h 1421295"/>
              <a:gd name="connsiteX113" fmla="*/ 779056 w 1590616"/>
              <a:gd name="connsiteY113" fmla="*/ 246754 h 1421295"/>
              <a:gd name="connsiteX114" fmla="*/ 765669 w 1590616"/>
              <a:gd name="connsiteY114" fmla="*/ 258417 h 1421295"/>
              <a:gd name="connsiteX115" fmla="*/ 775608 w 1590616"/>
              <a:gd name="connsiteY115" fmla="*/ 268356 h 1421295"/>
              <a:gd name="connsiteX116" fmla="*/ 794622 w 1590616"/>
              <a:gd name="connsiteY116" fmla="*/ 238971 h 1421295"/>
              <a:gd name="connsiteX117" fmla="*/ 795486 w 1590616"/>
              <a:gd name="connsiteY117" fmla="*/ 238539 h 1421295"/>
              <a:gd name="connsiteX118" fmla="*/ 825303 w 1590616"/>
              <a:gd name="connsiteY118" fmla="*/ 228600 h 1421295"/>
              <a:gd name="connsiteX119" fmla="*/ 818935 w 1590616"/>
              <a:gd name="connsiteY119" fmla="*/ 213072 h 1421295"/>
              <a:gd name="connsiteX120" fmla="*/ 814450 w 1590616"/>
              <a:gd name="connsiteY120" fmla="*/ 208328 h 1421295"/>
              <a:gd name="connsiteX121" fmla="*/ 884938 w 1590616"/>
              <a:gd name="connsiteY121" fmla="*/ 99391 h 1421295"/>
              <a:gd name="connsiteX122" fmla="*/ 867048 w 1590616"/>
              <a:gd name="connsiteY122" fmla="*/ 123245 h 1421295"/>
              <a:gd name="connsiteX123" fmla="*/ 874999 w 1590616"/>
              <a:gd name="connsiteY123" fmla="*/ 99391 h 1421295"/>
              <a:gd name="connsiteX124" fmla="*/ 974390 w 1590616"/>
              <a:gd name="connsiteY124" fmla="*/ 9939 h 1421295"/>
              <a:gd name="connsiteX125" fmla="*/ 1004208 w 1590616"/>
              <a:gd name="connsiteY125" fmla="*/ 0 h 1421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1590616" h="1421295">
                <a:moveTo>
                  <a:pt x="479125" y="1215448"/>
                </a:moveTo>
                <a:lnTo>
                  <a:pt x="481613" y="1219279"/>
                </a:lnTo>
                <a:cubicBezTo>
                  <a:pt x="483782" y="1222708"/>
                  <a:pt x="481529" y="1219414"/>
                  <a:pt x="479134" y="1215464"/>
                </a:cubicBezTo>
                <a:close/>
                <a:moveTo>
                  <a:pt x="855568" y="138551"/>
                </a:moveTo>
                <a:lnTo>
                  <a:pt x="808196" y="201713"/>
                </a:lnTo>
                <a:lnTo>
                  <a:pt x="805425" y="198782"/>
                </a:lnTo>
                <a:lnTo>
                  <a:pt x="825303" y="168965"/>
                </a:lnTo>
                <a:cubicBezTo>
                  <a:pt x="830501" y="161168"/>
                  <a:pt x="837717" y="155042"/>
                  <a:pt x="844995" y="148958"/>
                </a:cubicBezTo>
                <a:close/>
                <a:moveTo>
                  <a:pt x="867048" y="123245"/>
                </a:moveTo>
                <a:lnTo>
                  <a:pt x="865060" y="129208"/>
                </a:lnTo>
                <a:lnTo>
                  <a:pt x="855568" y="138551"/>
                </a:lnTo>
                <a:close/>
                <a:moveTo>
                  <a:pt x="1004208" y="0"/>
                </a:moveTo>
                <a:lnTo>
                  <a:pt x="1034025" y="19878"/>
                </a:lnTo>
                <a:cubicBezTo>
                  <a:pt x="1051459" y="31501"/>
                  <a:pt x="1041724" y="62462"/>
                  <a:pt x="1053903" y="79513"/>
                </a:cubicBezTo>
                <a:cubicBezTo>
                  <a:pt x="1059993" y="88038"/>
                  <a:pt x="1073782" y="86139"/>
                  <a:pt x="1083721" y="89452"/>
                </a:cubicBezTo>
                <a:cubicBezTo>
                  <a:pt x="1099564" y="91036"/>
                  <a:pt x="1189647" y="84346"/>
                  <a:pt x="1212929" y="119269"/>
                </a:cubicBezTo>
                <a:cubicBezTo>
                  <a:pt x="1220506" y="130635"/>
                  <a:pt x="1222869" y="145366"/>
                  <a:pt x="1222869" y="159026"/>
                </a:cubicBezTo>
                <a:cubicBezTo>
                  <a:pt x="1222869" y="175919"/>
                  <a:pt x="1216242" y="192156"/>
                  <a:pt x="1212929" y="208721"/>
                </a:cubicBezTo>
                <a:cubicBezTo>
                  <a:pt x="1219477" y="228363"/>
                  <a:pt x="1225232" y="254344"/>
                  <a:pt x="1242747" y="268356"/>
                </a:cubicBezTo>
                <a:cubicBezTo>
                  <a:pt x="1250928" y="274901"/>
                  <a:pt x="1262625" y="274982"/>
                  <a:pt x="1272564" y="278295"/>
                </a:cubicBezTo>
                <a:cubicBezTo>
                  <a:pt x="1320571" y="230290"/>
                  <a:pt x="1259557" y="288702"/>
                  <a:pt x="1322260" y="238539"/>
                </a:cubicBezTo>
                <a:cubicBezTo>
                  <a:pt x="1329577" y="232685"/>
                  <a:pt x="1335512" y="225286"/>
                  <a:pt x="1342138" y="218660"/>
                </a:cubicBezTo>
                <a:cubicBezTo>
                  <a:pt x="1356954" y="203843"/>
                  <a:pt x="1381895" y="205408"/>
                  <a:pt x="1401773" y="198782"/>
                </a:cubicBezTo>
                <a:cubicBezTo>
                  <a:pt x="1411712" y="202095"/>
                  <a:pt x="1422606" y="203331"/>
                  <a:pt x="1431590" y="208721"/>
                </a:cubicBezTo>
                <a:cubicBezTo>
                  <a:pt x="1439626" y="213542"/>
                  <a:pt x="1445615" y="221282"/>
                  <a:pt x="1451469" y="228600"/>
                </a:cubicBezTo>
                <a:cubicBezTo>
                  <a:pt x="1458931" y="237928"/>
                  <a:pt x="1464721" y="248478"/>
                  <a:pt x="1471347" y="258417"/>
                </a:cubicBezTo>
                <a:cubicBezTo>
                  <a:pt x="1471348" y="258418"/>
                  <a:pt x="1491225" y="318051"/>
                  <a:pt x="1491225" y="318052"/>
                </a:cubicBezTo>
                <a:cubicBezTo>
                  <a:pt x="1523719" y="415535"/>
                  <a:pt x="1509363" y="356804"/>
                  <a:pt x="1521043" y="496956"/>
                </a:cubicBezTo>
                <a:lnTo>
                  <a:pt x="1530982" y="546652"/>
                </a:lnTo>
                <a:cubicBezTo>
                  <a:pt x="1533037" y="556925"/>
                  <a:pt x="1537608" y="566530"/>
                  <a:pt x="1540921" y="576469"/>
                </a:cubicBezTo>
                <a:cubicBezTo>
                  <a:pt x="1547547" y="596347"/>
                  <a:pt x="1556690" y="615557"/>
                  <a:pt x="1560799" y="636104"/>
                </a:cubicBezTo>
                <a:cubicBezTo>
                  <a:pt x="1566683" y="665522"/>
                  <a:pt x="1567425" y="695739"/>
                  <a:pt x="1570738" y="725556"/>
                </a:cubicBezTo>
                <a:cubicBezTo>
                  <a:pt x="1570738" y="725556"/>
                  <a:pt x="1590616" y="764237"/>
                  <a:pt x="1590616" y="785191"/>
                </a:cubicBezTo>
                <a:cubicBezTo>
                  <a:pt x="1590616" y="797136"/>
                  <a:pt x="1577364" y="805069"/>
                  <a:pt x="1570738" y="815008"/>
                </a:cubicBezTo>
                <a:cubicBezTo>
                  <a:pt x="1537608" y="818321"/>
                  <a:pt x="1502638" y="813568"/>
                  <a:pt x="1471347" y="824947"/>
                </a:cubicBezTo>
                <a:cubicBezTo>
                  <a:pt x="1444843" y="834585"/>
                  <a:pt x="1471347" y="874944"/>
                  <a:pt x="1471347" y="884582"/>
                </a:cubicBezTo>
                <a:cubicBezTo>
                  <a:pt x="1471347" y="895059"/>
                  <a:pt x="1464721" y="904461"/>
                  <a:pt x="1461408" y="914400"/>
                </a:cubicBezTo>
                <a:cubicBezTo>
                  <a:pt x="1461408" y="914400"/>
                  <a:pt x="1422368" y="930417"/>
                  <a:pt x="1401773" y="934278"/>
                </a:cubicBezTo>
                <a:cubicBezTo>
                  <a:pt x="1369048" y="940414"/>
                  <a:pt x="1335512" y="940904"/>
                  <a:pt x="1302382" y="944217"/>
                </a:cubicBezTo>
                <a:lnTo>
                  <a:pt x="1242747" y="924339"/>
                </a:lnTo>
                <a:cubicBezTo>
                  <a:pt x="1222869" y="917713"/>
                  <a:pt x="1255999" y="964095"/>
                  <a:pt x="1262625" y="983973"/>
                </a:cubicBezTo>
                <a:cubicBezTo>
                  <a:pt x="1259312" y="993912"/>
                  <a:pt x="1259231" y="1005610"/>
                  <a:pt x="1252686" y="1013791"/>
                </a:cubicBezTo>
                <a:cubicBezTo>
                  <a:pt x="1227629" y="1045112"/>
                  <a:pt x="1174381" y="1039730"/>
                  <a:pt x="1143356" y="1043608"/>
                </a:cubicBezTo>
                <a:cubicBezTo>
                  <a:pt x="1133417" y="1036982"/>
                  <a:pt x="1121985" y="1032177"/>
                  <a:pt x="1113538" y="1023730"/>
                </a:cubicBezTo>
                <a:cubicBezTo>
                  <a:pt x="1093226" y="1003418"/>
                  <a:pt x="1098369" y="988787"/>
                  <a:pt x="1073782" y="974034"/>
                </a:cubicBezTo>
                <a:cubicBezTo>
                  <a:pt x="1058502" y="964866"/>
                  <a:pt x="1004955" y="956293"/>
                  <a:pt x="994269" y="954156"/>
                </a:cubicBezTo>
                <a:cubicBezTo>
                  <a:pt x="981017" y="957469"/>
                  <a:pt x="967647" y="960342"/>
                  <a:pt x="954512" y="964095"/>
                </a:cubicBezTo>
                <a:cubicBezTo>
                  <a:pt x="931867" y="970565"/>
                  <a:pt x="917736" y="972379"/>
                  <a:pt x="904816" y="993913"/>
                </a:cubicBezTo>
                <a:cubicBezTo>
                  <a:pt x="899426" y="1002897"/>
                  <a:pt x="898190" y="1013791"/>
                  <a:pt x="894877" y="1023730"/>
                </a:cubicBezTo>
                <a:lnTo>
                  <a:pt x="904816" y="1053547"/>
                </a:lnTo>
                <a:cubicBezTo>
                  <a:pt x="911442" y="1073425"/>
                  <a:pt x="916185" y="1094034"/>
                  <a:pt x="924695" y="1113182"/>
                </a:cubicBezTo>
                <a:cubicBezTo>
                  <a:pt x="941146" y="1150198"/>
                  <a:pt x="944686" y="1139115"/>
                  <a:pt x="974390" y="1162878"/>
                </a:cubicBezTo>
                <a:cubicBezTo>
                  <a:pt x="981707" y="1168732"/>
                  <a:pt x="987643" y="1176130"/>
                  <a:pt x="994269" y="1182756"/>
                </a:cubicBezTo>
                <a:lnTo>
                  <a:pt x="984329" y="1212573"/>
                </a:lnTo>
                <a:cubicBezTo>
                  <a:pt x="973089" y="1246289"/>
                  <a:pt x="948242" y="1268539"/>
                  <a:pt x="924695" y="1292087"/>
                </a:cubicBezTo>
                <a:cubicBezTo>
                  <a:pt x="909879" y="1306904"/>
                  <a:pt x="914187" y="1332980"/>
                  <a:pt x="904816" y="1351721"/>
                </a:cubicBezTo>
                <a:cubicBezTo>
                  <a:pt x="900625" y="1360102"/>
                  <a:pt x="891564" y="1364974"/>
                  <a:pt x="884938" y="1371600"/>
                </a:cubicBezTo>
                <a:cubicBezTo>
                  <a:pt x="898190" y="1374913"/>
                  <a:pt x="911035" y="1381539"/>
                  <a:pt x="924695" y="1381539"/>
                </a:cubicBezTo>
                <a:cubicBezTo>
                  <a:pt x="1012056" y="1381539"/>
                  <a:pt x="922775" y="1357708"/>
                  <a:pt x="994269" y="1381539"/>
                </a:cubicBezTo>
                <a:cubicBezTo>
                  <a:pt x="987643" y="1388165"/>
                  <a:pt x="982425" y="1396596"/>
                  <a:pt x="974390" y="1401417"/>
                </a:cubicBezTo>
                <a:cubicBezTo>
                  <a:pt x="965406" y="1406807"/>
                  <a:pt x="954992" y="1410259"/>
                  <a:pt x="944573" y="1411356"/>
                </a:cubicBezTo>
                <a:cubicBezTo>
                  <a:pt x="891753" y="1416916"/>
                  <a:pt x="838556" y="1417982"/>
                  <a:pt x="785547" y="1421295"/>
                </a:cubicBezTo>
                <a:cubicBezTo>
                  <a:pt x="739060" y="1405800"/>
                  <a:pt x="750776" y="1412611"/>
                  <a:pt x="696095" y="1371600"/>
                </a:cubicBezTo>
                <a:cubicBezTo>
                  <a:pt x="688598" y="1365977"/>
                  <a:pt x="681037" y="1359757"/>
                  <a:pt x="676216" y="1351721"/>
                </a:cubicBezTo>
                <a:cubicBezTo>
                  <a:pt x="670826" y="1342737"/>
                  <a:pt x="669590" y="1331843"/>
                  <a:pt x="666277" y="1321904"/>
                </a:cubicBezTo>
                <a:lnTo>
                  <a:pt x="636460" y="1311965"/>
                </a:lnTo>
                <a:cubicBezTo>
                  <a:pt x="565492" y="1288309"/>
                  <a:pt x="594259" y="1303711"/>
                  <a:pt x="547008" y="1272208"/>
                </a:cubicBezTo>
                <a:cubicBezTo>
                  <a:pt x="537069" y="1268895"/>
                  <a:pt x="525371" y="1268814"/>
                  <a:pt x="517190" y="1262269"/>
                </a:cubicBezTo>
                <a:cubicBezTo>
                  <a:pt x="507862" y="1254807"/>
                  <a:pt x="504774" y="1241780"/>
                  <a:pt x="497312" y="1232452"/>
                </a:cubicBezTo>
                <a:cubicBezTo>
                  <a:pt x="476069" y="1205898"/>
                  <a:pt x="473771" y="1205176"/>
                  <a:pt x="475970" y="1209807"/>
                </a:cubicBezTo>
                <a:lnTo>
                  <a:pt x="479125" y="1215448"/>
                </a:lnTo>
                <a:lnTo>
                  <a:pt x="474507" y="1208336"/>
                </a:lnTo>
                <a:cubicBezTo>
                  <a:pt x="470676" y="1202501"/>
                  <a:pt x="465204" y="1194228"/>
                  <a:pt x="457556" y="1182756"/>
                </a:cubicBezTo>
                <a:cubicBezTo>
                  <a:pt x="447617" y="1179443"/>
                  <a:pt x="432424" y="1163446"/>
                  <a:pt x="427738" y="1172817"/>
                </a:cubicBezTo>
                <a:cubicBezTo>
                  <a:pt x="422396" y="1183501"/>
                  <a:pt x="442274" y="1191950"/>
                  <a:pt x="447616" y="1202634"/>
                </a:cubicBezTo>
                <a:cubicBezTo>
                  <a:pt x="463520" y="1234441"/>
                  <a:pt x="458219" y="1230463"/>
                  <a:pt x="447616" y="1262269"/>
                </a:cubicBezTo>
                <a:cubicBezTo>
                  <a:pt x="437677" y="1268895"/>
                  <a:pt x="429744" y="1282147"/>
                  <a:pt x="417799" y="1282147"/>
                </a:cubicBezTo>
                <a:cubicBezTo>
                  <a:pt x="405262" y="1282147"/>
                  <a:pt x="376756" y="1251044"/>
                  <a:pt x="368103" y="1242391"/>
                </a:cubicBezTo>
                <a:lnTo>
                  <a:pt x="308469" y="1222513"/>
                </a:lnTo>
                <a:cubicBezTo>
                  <a:pt x="288591" y="1215887"/>
                  <a:pt x="268712" y="1235765"/>
                  <a:pt x="248834" y="1242391"/>
                </a:cubicBezTo>
                <a:cubicBezTo>
                  <a:pt x="248834" y="1242391"/>
                  <a:pt x="207940" y="1231884"/>
                  <a:pt x="189199" y="1222513"/>
                </a:cubicBezTo>
                <a:cubicBezTo>
                  <a:pt x="167371" y="1211599"/>
                  <a:pt x="166183" y="1193219"/>
                  <a:pt x="159382" y="1172817"/>
                </a:cubicBezTo>
                <a:cubicBezTo>
                  <a:pt x="159382" y="1172817"/>
                  <a:pt x="131822" y="1147290"/>
                  <a:pt x="119625" y="1133060"/>
                </a:cubicBezTo>
                <a:cubicBezTo>
                  <a:pt x="83660" y="1091101"/>
                  <a:pt x="120092" y="1110024"/>
                  <a:pt x="69929" y="1093304"/>
                </a:cubicBezTo>
                <a:cubicBezTo>
                  <a:pt x="69929" y="1093304"/>
                  <a:pt x="28487" y="1123578"/>
                  <a:pt x="10295" y="1113182"/>
                </a:cubicBezTo>
                <a:cubicBezTo>
                  <a:pt x="-7202" y="1103183"/>
                  <a:pt x="3669" y="1073425"/>
                  <a:pt x="356" y="1053547"/>
                </a:cubicBezTo>
                <a:cubicBezTo>
                  <a:pt x="3669" y="1043608"/>
                  <a:pt x="5610" y="1033101"/>
                  <a:pt x="10295" y="1023730"/>
                </a:cubicBezTo>
                <a:cubicBezTo>
                  <a:pt x="15637" y="1013046"/>
                  <a:pt x="22526" y="1003090"/>
                  <a:pt x="30173" y="993913"/>
                </a:cubicBezTo>
                <a:cubicBezTo>
                  <a:pt x="59369" y="958877"/>
                  <a:pt x="78063" y="952047"/>
                  <a:pt x="119625" y="924339"/>
                </a:cubicBezTo>
                <a:cubicBezTo>
                  <a:pt x="171408" y="907078"/>
                  <a:pt x="130340" y="925707"/>
                  <a:pt x="169321" y="894521"/>
                </a:cubicBezTo>
                <a:cubicBezTo>
                  <a:pt x="178649" y="887059"/>
                  <a:pt x="191676" y="883971"/>
                  <a:pt x="199138" y="874643"/>
                </a:cubicBezTo>
                <a:cubicBezTo>
                  <a:pt x="205683" y="866462"/>
                  <a:pt x="205764" y="854765"/>
                  <a:pt x="209077" y="844826"/>
                </a:cubicBezTo>
                <a:lnTo>
                  <a:pt x="199138" y="815008"/>
                </a:lnTo>
                <a:cubicBezTo>
                  <a:pt x="192512" y="795130"/>
                  <a:pt x="185281" y="775443"/>
                  <a:pt x="179260" y="755373"/>
                </a:cubicBezTo>
                <a:cubicBezTo>
                  <a:pt x="162318" y="698901"/>
                  <a:pt x="159382" y="649575"/>
                  <a:pt x="159382" y="586408"/>
                </a:cubicBezTo>
                <a:cubicBezTo>
                  <a:pt x="159382" y="566255"/>
                  <a:pt x="166008" y="546651"/>
                  <a:pt x="169321" y="526773"/>
                </a:cubicBezTo>
                <a:cubicBezTo>
                  <a:pt x="172634" y="516834"/>
                  <a:pt x="171852" y="504364"/>
                  <a:pt x="179260" y="496956"/>
                </a:cubicBezTo>
                <a:cubicBezTo>
                  <a:pt x="186668" y="489548"/>
                  <a:pt x="200093" y="492407"/>
                  <a:pt x="209077" y="487017"/>
                </a:cubicBezTo>
                <a:cubicBezTo>
                  <a:pt x="217112" y="482196"/>
                  <a:pt x="222330" y="473765"/>
                  <a:pt x="228956" y="467139"/>
                </a:cubicBezTo>
                <a:lnTo>
                  <a:pt x="258773" y="457200"/>
                </a:lnTo>
                <a:cubicBezTo>
                  <a:pt x="278651" y="450574"/>
                  <a:pt x="298338" y="443342"/>
                  <a:pt x="318408" y="437321"/>
                </a:cubicBezTo>
                <a:cubicBezTo>
                  <a:pt x="371435" y="421413"/>
                  <a:pt x="435101" y="414176"/>
                  <a:pt x="487373" y="417443"/>
                </a:cubicBezTo>
                <a:cubicBezTo>
                  <a:pt x="499295" y="418188"/>
                  <a:pt x="507251" y="430695"/>
                  <a:pt x="517190" y="437321"/>
                </a:cubicBezTo>
                <a:cubicBezTo>
                  <a:pt x="517190" y="437321"/>
                  <a:pt x="494349" y="476213"/>
                  <a:pt x="497312" y="496956"/>
                </a:cubicBezTo>
                <a:cubicBezTo>
                  <a:pt x="498794" y="507327"/>
                  <a:pt x="517190" y="503582"/>
                  <a:pt x="527129" y="506895"/>
                </a:cubicBezTo>
                <a:cubicBezTo>
                  <a:pt x="570659" y="492385"/>
                  <a:pt x="568573" y="498020"/>
                  <a:pt x="606643" y="447260"/>
                </a:cubicBezTo>
                <a:cubicBezTo>
                  <a:pt x="612929" y="438879"/>
                  <a:pt x="613269" y="427382"/>
                  <a:pt x="616582" y="417443"/>
                </a:cubicBezTo>
                <a:cubicBezTo>
                  <a:pt x="626521" y="410817"/>
                  <a:pt x="635715" y="402907"/>
                  <a:pt x="646399" y="397565"/>
                </a:cubicBezTo>
                <a:cubicBezTo>
                  <a:pt x="655770" y="392880"/>
                  <a:pt x="667232" y="393016"/>
                  <a:pt x="676216" y="387626"/>
                </a:cubicBezTo>
                <a:cubicBezTo>
                  <a:pt x="712404" y="365913"/>
                  <a:pt x="683181" y="370405"/>
                  <a:pt x="706034" y="337930"/>
                </a:cubicBezTo>
                <a:lnTo>
                  <a:pt x="808196" y="201713"/>
                </a:lnTo>
                <a:lnTo>
                  <a:pt x="814450" y="208328"/>
                </a:lnTo>
                <a:lnTo>
                  <a:pt x="794622" y="238971"/>
                </a:lnTo>
                <a:lnTo>
                  <a:pt x="779056" y="246754"/>
                </a:lnTo>
                <a:cubicBezTo>
                  <a:pt x="773765" y="249814"/>
                  <a:pt x="768982" y="253448"/>
                  <a:pt x="765669" y="258417"/>
                </a:cubicBezTo>
                <a:cubicBezTo>
                  <a:pt x="763070" y="262315"/>
                  <a:pt x="772295" y="265043"/>
                  <a:pt x="775608" y="268356"/>
                </a:cubicBezTo>
                <a:lnTo>
                  <a:pt x="794622" y="238971"/>
                </a:lnTo>
                <a:lnTo>
                  <a:pt x="795486" y="238539"/>
                </a:lnTo>
                <a:cubicBezTo>
                  <a:pt x="804857" y="233854"/>
                  <a:pt x="822762" y="238764"/>
                  <a:pt x="825303" y="228600"/>
                </a:cubicBezTo>
                <a:cubicBezTo>
                  <a:pt x="826752" y="222806"/>
                  <a:pt x="823439" y="217836"/>
                  <a:pt x="818935" y="213072"/>
                </a:cubicBezTo>
                <a:lnTo>
                  <a:pt x="814450" y="208328"/>
                </a:lnTo>
                <a:lnTo>
                  <a:pt x="884938" y="99391"/>
                </a:lnTo>
                <a:lnTo>
                  <a:pt x="867048" y="123245"/>
                </a:lnTo>
                <a:lnTo>
                  <a:pt x="874999" y="99391"/>
                </a:lnTo>
                <a:cubicBezTo>
                  <a:pt x="895788" y="57813"/>
                  <a:pt x="934954" y="31848"/>
                  <a:pt x="974390" y="9939"/>
                </a:cubicBezTo>
                <a:cubicBezTo>
                  <a:pt x="983549" y="4851"/>
                  <a:pt x="994269" y="3313"/>
                  <a:pt x="1004208" y="0"/>
                </a:cubicBezTo>
                <a:close/>
              </a:path>
            </a:pathLst>
          </a:cu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Овальная выноска 51"/>
          <p:cNvSpPr/>
          <p:nvPr/>
        </p:nvSpPr>
        <p:spPr>
          <a:xfrm flipH="1">
            <a:off x="6009501" y="0"/>
            <a:ext cx="5344297" cy="1384300"/>
          </a:xfrm>
          <a:prstGeom prst="wedgeEllipseCallout">
            <a:avLst>
              <a:gd name="adj1" fmla="val -47314"/>
              <a:gd name="adj2" fmla="val 4026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903" b="89989" l="2242" r="90000">
                        <a14:foregroundMark x1="7455" y1="45210" x2="7455" y2="47363"/>
                        <a14:foregroundMark x1="7273" y1="55328" x2="10061" y2="55328"/>
                        <a14:foregroundMark x1="50788" y1="64586" x2="45455" y2="60172"/>
                        <a14:backgroundMark x1="72727" y1="17115" x2="46848" y2="36814"/>
                        <a14:backgroundMark x1="65515" y1="84392" x2="39455" y2="70829"/>
                        <a14:backgroundMark x1="56909" y1="66954" x2="43273" y2="688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25397" y="-6314"/>
            <a:ext cx="9119779" cy="5132798"/>
          </a:xfrm>
          <a:prstGeom prst="rect">
            <a:avLst/>
          </a:prstGeom>
        </p:spPr>
      </p:pic>
      <p:sp>
        <p:nvSpPr>
          <p:cNvPr id="54" name="Прямоугольник 53"/>
          <p:cNvSpPr/>
          <p:nvPr/>
        </p:nvSpPr>
        <p:spPr>
          <a:xfrm>
            <a:off x="6283545" y="153541"/>
            <a:ext cx="47962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000000"/>
                </a:solidFill>
                <a:latin typeface="Gabriola" panose="04040605051002020D02" pitchFamily="82" charset="0"/>
              </a:rPr>
              <a:t>Фиалка</a:t>
            </a:r>
            <a:r>
              <a:rPr lang="ru-RU" sz="3200" dirty="0">
                <a:solidFill>
                  <a:srgbClr val="000000"/>
                </a:solidFill>
                <a:latin typeface="Gabriola" panose="04040605051002020D02" pitchFamily="82" charset="0"/>
              </a:rPr>
              <a:t> - главный цветок в жизни </a:t>
            </a:r>
            <a:endParaRPr lang="ru-RU" sz="3200" dirty="0" smtClean="0">
              <a:solidFill>
                <a:srgbClr val="000000"/>
              </a:solidFill>
              <a:latin typeface="Gabriola" panose="04040605051002020D02" pitchFamily="82" charset="0"/>
            </a:endParaRPr>
          </a:p>
          <a:p>
            <a:pPr algn="ctr"/>
            <a:r>
              <a:rPr lang="ru-RU" sz="32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Жозефины </a:t>
            </a:r>
            <a:r>
              <a:rPr lang="ru-RU" sz="3200" dirty="0" err="1" smtClean="0">
                <a:solidFill>
                  <a:srgbClr val="000000"/>
                </a:solidFill>
                <a:latin typeface="Gabriola" panose="04040605051002020D02" pitchFamily="82" charset="0"/>
              </a:rPr>
              <a:t>Богарне</a:t>
            </a:r>
            <a:r>
              <a:rPr lang="ru-RU" sz="32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. </a:t>
            </a:r>
            <a:endParaRPr lang="ru-RU" sz="3200" dirty="0"/>
          </a:p>
        </p:txBody>
      </p:sp>
      <p:pic>
        <p:nvPicPr>
          <p:cNvPr id="55" name="Рисунок 54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504" y="561320"/>
            <a:ext cx="3606613" cy="5193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6" name="Прямоугольник 55"/>
          <p:cNvSpPr/>
          <p:nvPr/>
        </p:nvSpPr>
        <p:spPr>
          <a:xfrm>
            <a:off x="-863447" y="38100"/>
            <a:ext cx="7683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Жозефина </a:t>
            </a:r>
            <a:r>
              <a:rPr lang="ru-RU" sz="2800" dirty="0" err="1" smtClean="0">
                <a:solidFill>
                  <a:srgbClr val="000000"/>
                </a:solidFill>
                <a:latin typeface="Gabriola" panose="04040605051002020D02" pitchFamily="82" charset="0"/>
              </a:rPr>
              <a:t>Богарне</a:t>
            </a:r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, жена Наполеона Бонапарта.</a:t>
            </a:r>
            <a:endParaRPr lang="ru-RU" sz="2800" dirty="0"/>
          </a:p>
        </p:txBody>
      </p:sp>
      <p:sp>
        <p:nvSpPr>
          <p:cNvPr id="57" name="Прямоугольник 56"/>
          <p:cNvSpPr/>
          <p:nvPr/>
        </p:nvSpPr>
        <p:spPr>
          <a:xfrm>
            <a:off x="286171" y="5734865"/>
            <a:ext cx="57233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С </a:t>
            </a:r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</a:rPr>
              <a:t>помощью </a:t>
            </a:r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нежных цветков фиалок </a:t>
            </a:r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</a:rPr>
              <a:t>она очаровала </a:t>
            </a:r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</a:rPr>
              <a:t>Наполеона Бонапарта. </a:t>
            </a:r>
            <a:endParaRPr lang="ru-RU" sz="2800" dirty="0">
              <a:solidFill>
                <a:srgbClr val="000000"/>
              </a:solidFill>
              <a:latin typeface="Gabriola" panose="04040605051002020D02" pitchFamily="82" charset="0"/>
            </a:endParaRPr>
          </a:p>
        </p:txBody>
      </p:sp>
      <p:grpSp>
        <p:nvGrpSpPr>
          <p:cNvPr id="67" name="Группа 66"/>
          <p:cNvGrpSpPr/>
          <p:nvPr/>
        </p:nvGrpSpPr>
        <p:grpSpPr>
          <a:xfrm>
            <a:off x="371359" y="1181100"/>
            <a:ext cx="5630276" cy="5580833"/>
            <a:chOff x="371359" y="1181100"/>
            <a:chExt cx="5630276" cy="5580833"/>
          </a:xfrm>
        </p:grpSpPr>
        <p:sp>
          <p:nvSpPr>
            <p:cNvPr id="68" name="Скругленный прямоугольник 67"/>
            <p:cNvSpPr/>
            <p:nvPr/>
          </p:nvSpPr>
          <p:spPr>
            <a:xfrm>
              <a:off x="371359" y="1181100"/>
              <a:ext cx="5179629" cy="541894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glow rad="647700">
                <a:schemeClr val="bg1">
                  <a:alpha val="47000"/>
                </a:schemeClr>
              </a:glow>
              <a:softEdge rad="1054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1530147" y="1252733"/>
              <a:ext cx="4471488" cy="5509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dirty="0">
                  <a:solidFill>
                    <a:srgbClr val="000000"/>
                  </a:solidFill>
                  <a:latin typeface="Gabriola" panose="04040605051002020D02" pitchFamily="82" charset="0"/>
                </a:rPr>
                <a:t>Жозефина пришла на бал в скромном платье с живыми фиалками на груди и в волосах. В неё влюбился Наполеон Бонапарт. Спустя год свадебное платье Жозефины тоже было украшено фиалками. Возвращаясь из походов, Наполеон каждый раз дарил своей любимой фиалки - символ их любви.</a:t>
              </a:r>
              <a:endParaRPr lang="ru-RU" sz="3200" dirty="0">
                <a:latin typeface="Gabriola" panose="04040605051002020D02" pitchFamily="82" charset="0"/>
              </a:endParaRPr>
            </a:p>
          </p:txBody>
        </p:sp>
      </p:grpSp>
      <p:pic>
        <p:nvPicPr>
          <p:cNvPr id="70" name="Picture 2" descr="Picture background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175" y="-19805"/>
            <a:ext cx="6598498" cy="6865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Овальная выноска 71"/>
          <p:cNvSpPr/>
          <p:nvPr/>
        </p:nvSpPr>
        <p:spPr>
          <a:xfrm flipH="1">
            <a:off x="701353" y="126041"/>
            <a:ext cx="5232400" cy="808837"/>
          </a:xfrm>
          <a:prstGeom prst="wedgeEllipseCallout">
            <a:avLst>
              <a:gd name="adj1" fmla="val 43532"/>
              <a:gd name="adj2" fmla="val 1181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1028699" y="217968"/>
            <a:ext cx="45777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Какая красивая история любви!</a:t>
            </a:r>
            <a:endParaRPr lang="ru-RU" sz="3200" dirty="0">
              <a:latin typeface="Gabriola" panose="04040605051002020D02" pitchFamily="82" charset="0"/>
            </a:endParaRPr>
          </a:p>
        </p:txBody>
      </p:sp>
      <p:pic>
        <p:nvPicPr>
          <p:cNvPr id="71" name="Рисунок 70"/>
          <p:cNvPicPr>
            <a:picLocks noChangeAspect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>
                        <a14:foregroundMark x1="57091" y1="52207" x2="52182" y2="52422"/>
                        <a14:foregroundMark x1="16485" y1="46179" x2="17879" y2="54037"/>
                        <a14:foregroundMark x1="17091" y1="43703" x2="16000" y2="47793"/>
                        <a14:foregroundMark x1="64424" y1="49193" x2="57394" y2="52745"/>
                        <a14:foregroundMark x1="60000" y1="44241" x2="58485" y2="42949"/>
                        <a14:backgroundMark x1="65212" y1="30678" x2="78364" y2="494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121507" y="229321"/>
            <a:ext cx="10379132" cy="5644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7281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7037E-6 L 0.11719 0.569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59" y="2849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2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25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5" dur="2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2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2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0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" grpId="0" animBg="1"/>
      <p:bldP spid="7" grpId="0"/>
      <p:bldP spid="8" grpId="0"/>
      <p:bldP spid="47" grpId="0" animBg="1"/>
      <p:bldP spid="24" grpId="0" animBg="1"/>
      <p:bldP spid="50" grpId="0"/>
      <p:bldP spid="51" grpId="0"/>
      <p:bldP spid="64" grpId="0"/>
      <p:bldP spid="52" grpId="0" animBg="1"/>
      <p:bldP spid="52" grpId="1" animBg="1"/>
      <p:bldP spid="54" grpId="0"/>
      <p:bldP spid="54" grpId="1"/>
      <p:bldP spid="56" grpId="0"/>
      <p:bldP spid="56" grpId="1"/>
      <p:bldP spid="57" grpId="0"/>
      <p:bldP spid="57" grpId="1"/>
      <p:bldP spid="72" grpId="0" animBg="1"/>
      <p:bldP spid="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17726" y="-841023"/>
            <a:ext cx="6327228" cy="85137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3" name="Группа 32"/>
          <p:cNvGrpSpPr/>
          <p:nvPr/>
        </p:nvGrpSpPr>
        <p:grpSpPr>
          <a:xfrm>
            <a:off x="-166706" y="-87800"/>
            <a:ext cx="6059100" cy="2573416"/>
            <a:chOff x="5941806" y="-253115"/>
            <a:chExt cx="5859517" cy="3093712"/>
          </a:xfrm>
        </p:grpSpPr>
        <p:sp>
          <p:nvSpPr>
            <p:cNvPr id="5" name="Овальная выноска 4"/>
            <p:cNvSpPr/>
            <p:nvPr/>
          </p:nvSpPr>
          <p:spPr>
            <a:xfrm>
              <a:off x="5941806" y="-206391"/>
              <a:ext cx="5859517" cy="3046988"/>
            </a:xfrm>
            <a:prstGeom prst="wedgeEllipseCallout">
              <a:avLst>
                <a:gd name="adj1" fmla="val 38697"/>
                <a:gd name="adj2" fmla="val 4770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6146035" y="-253115"/>
              <a:ext cx="5451903" cy="30469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ru-RU" sz="3200" dirty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Без </a:t>
              </a:r>
              <a:r>
                <a:rPr lang="ru-RU" sz="3200" b="1" dirty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гвоздики</a:t>
              </a:r>
              <a:r>
                <a:rPr lang="ru-RU" sz="3200" dirty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3200" dirty="0" smtClean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нам тоже </a:t>
              </a:r>
            </a:p>
            <a:p>
              <a:pPr algn="ctr">
                <a:spcAft>
                  <a:spcPts val="0"/>
                </a:spcAft>
              </a:pPr>
              <a:r>
                <a:rPr lang="ru-RU" sz="3200" dirty="0" smtClean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 обойтись: ещё </a:t>
              </a:r>
              <a:r>
                <a:rPr lang="ru-RU" sz="3200" dirty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 </a:t>
              </a:r>
              <a:r>
                <a:rPr lang="en-US" sz="3200" dirty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XIII</a:t>
              </a:r>
              <a:r>
                <a:rPr lang="ru-RU" sz="3200" dirty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3200" dirty="0" smtClean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веке отвар </a:t>
              </a:r>
              <a:r>
                <a:rPr lang="ru-RU" sz="3200" dirty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из цветов </a:t>
              </a:r>
              <a:r>
                <a:rPr lang="ru-RU" sz="3200" b="1" dirty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спасал </a:t>
              </a:r>
              <a:r>
                <a:rPr lang="ru-RU" sz="3200" b="1" dirty="0" smtClean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от чумы</a:t>
              </a:r>
              <a:r>
                <a:rPr lang="ru-RU" sz="3200" dirty="0" smtClean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ru-RU" sz="3200" dirty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многих жителей Франции, а </a:t>
              </a:r>
              <a:r>
                <a:rPr lang="ru-RU" sz="3200" b="1" dirty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воинам помогал </a:t>
              </a:r>
              <a:endParaRPr lang="ru-RU" sz="3200" b="1" dirty="0" smtClean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algn="ctr">
                <a:spcAft>
                  <a:spcPts val="0"/>
                </a:spcAft>
              </a:pPr>
              <a:r>
                <a:rPr lang="ru-RU" sz="3200" dirty="0" smtClean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залечивать      </a:t>
              </a:r>
              <a:r>
                <a:rPr lang="ru-RU" sz="3200" b="1" dirty="0" smtClean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раны</a:t>
              </a:r>
              <a:r>
                <a:rPr lang="ru-RU" sz="3200" dirty="0">
                  <a:solidFill>
                    <a:srgbClr val="000000"/>
                  </a:solidFill>
                  <a:latin typeface="Gabriola" panose="04040605051002020D02" pitchFamily="82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  <a:endParaRPr lang="ru-RU" sz="3200" dirty="0">
                <a:effectLst/>
                <a:latin typeface="Gabriola" panose="04040605051002020D02" pitchFamily="82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1210444" y="2063097"/>
            <a:ext cx="4154744" cy="4427677"/>
            <a:chOff x="1854758" y="2192219"/>
            <a:chExt cx="4154744" cy="4427677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1854758" y="2192219"/>
              <a:ext cx="4154744" cy="4427677"/>
              <a:chOff x="5888591" y="2260539"/>
              <a:chExt cx="4324445" cy="4340860"/>
            </a:xfrm>
          </p:grpSpPr>
          <p:pic>
            <p:nvPicPr>
              <p:cNvPr id="9" name="Рисунок 8" descr="Picture background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09" t="11865" r="4967" b="14740"/>
              <a:stretch>
                <a:fillRect/>
              </a:stretch>
            </p:blipFill>
            <p:spPr bwMode="auto">
              <a:xfrm rot="20453572">
                <a:off x="7709467" y="5684759"/>
                <a:ext cx="2418018" cy="893481"/>
              </a:xfrm>
              <a:custGeom>
                <a:avLst/>
                <a:gdLst>
                  <a:gd name="connsiteX0" fmla="*/ 2577793 w 3029006"/>
                  <a:gd name="connsiteY0" fmla="*/ 0 h 1137932"/>
                  <a:gd name="connsiteX1" fmla="*/ 3029006 w 3029006"/>
                  <a:gd name="connsiteY1" fmla="*/ 1042620 h 1137932"/>
                  <a:gd name="connsiteX2" fmla="*/ 0 w 3029006"/>
                  <a:gd name="connsiteY2" fmla="*/ 1137932 h 1137932"/>
                  <a:gd name="connsiteX3" fmla="*/ 384769 w 3029006"/>
                  <a:gd name="connsiteY3" fmla="*/ 69007 h 11379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29006" h="1137932">
                    <a:moveTo>
                      <a:pt x="2577793" y="0"/>
                    </a:moveTo>
                    <a:lnTo>
                      <a:pt x="3029006" y="1042620"/>
                    </a:lnTo>
                    <a:lnTo>
                      <a:pt x="0" y="1137932"/>
                    </a:lnTo>
                    <a:lnTo>
                      <a:pt x="384769" y="6900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</p:pic>
          <p:grpSp>
            <p:nvGrpSpPr>
              <p:cNvPr id="10" name="Группа 9"/>
              <p:cNvGrpSpPr/>
              <p:nvPr/>
            </p:nvGrpSpPr>
            <p:grpSpPr>
              <a:xfrm>
                <a:off x="5888591" y="2260539"/>
                <a:ext cx="4324445" cy="4340860"/>
                <a:chOff x="5965502" y="2721784"/>
                <a:chExt cx="4324445" cy="4340860"/>
              </a:xfrm>
            </p:grpSpPr>
            <p:pic>
              <p:nvPicPr>
                <p:cNvPr id="11" name="Рисунок 10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643" t="4505" r="4643" b="40919"/>
                <a:stretch>
                  <a:fillRect/>
                </a:stretch>
              </p:blipFill>
              <p:spPr bwMode="auto">
                <a:xfrm>
                  <a:off x="6513747" y="5306596"/>
                  <a:ext cx="3266773" cy="1288735"/>
                </a:xfrm>
                <a:custGeom>
                  <a:avLst/>
                  <a:gdLst>
                    <a:gd name="connsiteX0" fmla="*/ 1943957 w 4092226"/>
                    <a:gd name="connsiteY0" fmla="*/ 0 h 1641325"/>
                    <a:gd name="connsiteX1" fmla="*/ 4092226 w 4092226"/>
                    <a:gd name="connsiteY1" fmla="*/ 811368 h 1641325"/>
                    <a:gd name="connsiteX2" fmla="*/ 2148269 w 4092226"/>
                    <a:gd name="connsiteY2" fmla="*/ 1641325 h 1641325"/>
                    <a:gd name="connsiteX3" fmla="*/ 0 w 4092226"/>
                    <a:gd name="connsiteY3" fmla="*/ 829957 h 1641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92226" h="1641325">
                      <a:moveTo>
                        <a:pt x="1943957" y="0"/>
                      </a:moveTo>
                      <a:lnTo>
                        <a:pt x="4092226" y="811368"/>
                      </a:lnTo>
                      <a:lnTo>
                        <a:pt x="2148269" y="1641325"/>
                      </a:lnTo>
                      <a:lnTo>
                        <a:pt x="0" y="829957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2" name="Рисунок 11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52" t="26479" r="669" b="16014"/>
                <a:stretch>
                  <a:fillRect/>
                </a:stretch>
              </p:blipFill>
              <p:spPr bwMode="auto">
                <a:xfrm rot="1137156">
                  <a:off x="5965502" y="6160097"/>
                  <a:ext cx="2330714" cy="902547"/>
                </a:xfrm>
                <a:custGeom>
                  <a:avLst/>
                  <a:gdLst>
                    <a:gd name="connsiteX0" fmla="*/ 385097 w 2919642"/>
                    <a:gd name="connsiteY0" fmla="*/ 0 h 1149479"/>
                    <a:gd name="connsiteX1" fmla="*/ 2594509 w 2919642"/>
                    <a:gd name="connsiteY1" fmla="*/ 61440 h 1149479"/>
                    <a:gd name="connsiteX2" fmla="*/ 2919642 w 2919642"/>
                    <a:gd name="connsiteY2" fmla="*/ 1149479 h 1149479"/>
                    <a:gd name="connsiteX3" fmla="*/ 0 w 2919642"/>
                    <a:gd name="connsiteY3" fmla="*/ 1068288 h 1149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19642" h="1149479">
                      <a:moveTo>
                        <a:pt x="385097" y="0"/>
                      </a:moveTo>
                      <a:lnTo>
                        <a:pt x="2594509" y="61440"/>
                      </a:lnTo>
                      <a:lnTo>
                        <a:pt x="2919642" y="1149479"/>
                      </a:lnTo>
                      <a:lnTo>
                        <a:pt x="0" y="1068288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3" name="Рисунок 12" descr="https://avatars.mds.yandex.net/i?id=0dd6c5629d26eb0010525ba0fd6ce9aa727e5ee2-4502683-images-thumbs&amp;n=1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5049" t="16108" r="7602" b="6862"/>
                <a:stretch>
                  <a:fillRect/>
                </a:stretch>
              </p:blipFill>
              <p:spPr bwMode="auto">
                <a:xfrm rot="1057397">
                  <a:off x="6562882" y="4567705"/>
                  <a:ext cx="1641074" cy="998910"/>
                </a:xfrm>
                <a:custGeom>
                  <a:avLst/>
                  <a:gdLst>
                    <a:gd name="connsiteX0" fmla="*/ 461577 w 2055743"/>
                    <a:gd name="connsiteY0" fmla="*/ 0 h 1272206"/>
                    <a:gd name="connsiteX1" fmla="*/ 1714293 w 2055743"/>
                    <a:gd name="connsiteY1" fmla="*/ 63303 h 1272206"/>
                    <a:gd name="connsiteX2" fmla="*/ 2055743 w 2055743"/>
                    <a:gd name="connsiteY2" fmla="*/ 1272206 h 1272206"/>
                    <a:gd name="connsiteX3" fmla="*/ 0 w 2055743"/>
                    <a:gd name="connsiteY3" fmla="*/ 1168325 h 1272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55743" h="1272206">
                      <a:moveTo>
                        <a:pt x="461577" y="0"/>
                      </a:moveTo>
                      <a:lnTo>
                        <a:pt x="1714293" y="63303"/>
                      </a:lnTo>
                      <a:lnTo>
                        <a:pt x="2055743" y="1272206"/>
                      </a:lnTo>
                      <a:lnTo>
                        <a:pt x="0" y="1168325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14" name="Рисунок 13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9597" t="4763" r="6311" b="2197"/>
                <a:stretch>
                  <a:fillRect/>
                </a:stretch>
              </p:blipFill>
              <p:spPr bwMode="auto">
                <a:xfrm rot="17392254">
                  <a:off x="7699208" y="3629361"/>
                  <a:ext cx="611029" cy="1642009"/>
                </a:xfrm>
                <a:custGeom>
                  <a:avLst/>
                  <a:gdLst>
                    <a:gd name="connsiteX0" fmla="*/ 37249 w 778203"/>
                    <a:gd name="connsiteY0" fmla="*/ 0 h 2056914"/>
                    <a:gd name="connsiteX1" fmla="*/ 778203 w 778203"/>
                    <a:gd name="connsiteY1" fmla="*/ 820465 h 2056914"/>
                    <a:gd name="connsiteX2" fmla="*/ 740953 w 778203"/>
                    <a:gd name="connsiteY2" fmla="*/ 2056914 h 2056914"/>
                    <a:gd name="connsiteX3" fmla="*/ 0 w 778203"/>
                    <a:gd name="connsiteY3" fmla="*/ 1236449 h 20569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78203" h="2056914">
                      <a:moveTo>
                        <a:pt x="37249" y="0"/>
                      </a:moveTo>
                      <a:lnTo>
                        <a:pt x="778203" y="820465"/>
                      </a:lnTo>
                      <a:lnTo>
                        <a:pt x="740953" y="2056914"/>
                      </a:lnTo>
                      <a:lnTo>
                        <a:pt x="0" y="1236449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grpSp>
              <p:nvGrpSpPr>
                <p:cNvPr id="15" name="Группа 14"/>
                <p:cNvGrpSpPr/>
                <p:nvPr/>
              </p:nvGrpSpPr>
              <p:grpSpPr>
                <a:xfrm>
                  <a:off x="6553311" y="2721784"/>
                  <a:ext cx="3736636" cy="4288370"/>
                  <a:chOff x="6028625" y="2721784"/>
                  <a:chExt cx="3736636" cy="4288370"/>
                </a:xfrm>
              </p:grpSpPr>
              <p:grpSp>
                <p:nvGrpSpPr>
                  <p:cNvPr id="16" name="Группа 15"/>
                  <p:cNvGrpSpPr/>
                  <p:nvPr/>
                </p:nvGrpSpPr>
                <p:grpSpPr>
                  <a:xfrm>
                    <a:off x="6028625" y="2767865"/>
                    <a:ext cx="3736636" cy="4242289"/>
                    <a:chOff x="-202256" y="631061"/>
                    <a:chExt cx="4680815" cy="5402957"/>
                  </a:xfrm>
                </p:grpSpPr>
                <p:sp>
                  <p:nvSpPr>
                    <p:cNvPr id="20" name="Параллелограмм 19"/>
                    <p:cNvSpPr/>
                    <p:nvPr/>
                  </p:nvSpPr>
                  <p:spPr>
                    <a:xfrm rot="1241447">
                      <a:off x="-202256" y="3908572"/>
                      <a:ext cx="3821713" cy="1463272"/>
                    </a:xfrm>
                    <a:prstGeom prst="parallelogram">
                      <a:avLst>
                        <a:gd name="adj" fmla="val 104241"/>
                      </a:avLst>
                    </a:prstGeom>
                    <a:solidFill>
                      <a:schemeClr val="bg1">
                        <a:alpha val="75000"/>
                      </a:schemeClr>
                    </a:solidFill>
                    <a:ln>
                      <a:solidFill>
                        <a:schemeClr val="tx1"/>
                      </a:solidFill>
                    </a:ln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21" name="Параллелограмм 20"/>
                    <p:cNvSpPr/>
                    <p:nvPr/>
                  </p:nvSpPr>
                  <p:spPr>
                    <a:xfrm rot="1263392">
                      <a:off x="542547" y="2384589"/>
                      <a:ext cx="2146705" cy="807830"/>
                    </a:xfrm>
                    <a:prstGeom prst="parallelogram">
                      <a:avLst>
                        <a:gd name="adj" fmla="val 104241"/>
                      </a:avLst>
                    </a:prstGeom>
                    <a:solidFill>
                      <a:schemeClr val="bg1">
                        <a:alpha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  <a:scene3d>
                      <a:camera prst="orthographicFront">
                        <a:rot lat="0" lon="0" rev="0"/>
                      </a:camera>
                      <a:lightRig rig="threePt" dir="t"/>
                    </a:scene3d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22" name="Трапеция 21"/>
                    <p:cNvSpPr/>
                    <p:nvPr/>
                  </p:nvSpPr>
                  <p:spPr>
                    <a:xfrm rot="1220166">
                      <a:off x="-165028" y="2966705"/>
                      <a:ext cx="2058366" cy="1190131"/>
                    </a:xfrm>
                    <a:prstGeom prst="trapezoid">
                      <a:avLst>
                        <a:gd name="adj" fmla="val 33780"/>
                      </a:avLst>
                    </a:prstGeom>
                    <a:solidFill>
                      <a:schemeClr val="bg1">
                        <a:alpha val="80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grpSp>
                  <p:nvGrpSpPr>
                    <p:cNvPr id="23" name="Группа 22"/>
                    <p:cNvGrpSpPr/>
                    <p:nvPr/>
                  </p:nvGrpSpPr>
                  <p:grpSpPr>
                    <a:xfrm>
                      <a:off x="577185" y="631061"/>
                      <a:ext cx="1847533" cy="1945203"/>
                      <a:chOff x="6746053" y="1057318"/>
                      <a:chExt cx="1847533" cy="1945203"/>
                    </a:xfrm>
                  </p:grpSpPr>
                  <p:pic>
                    <p:nvPicPr>
                      <p:cNvPr id="26" name="Рисунок 25" descr="Picture background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619" t="5001" r="44155" b="12636"/>
                      <a:stretch>
                        <a:fillRect/>
                      </a:stretch>
                    </p:blipFill>
                    <p:spPr bwMode="auto">
                      <a:xfrm rot="20620821">
                        <a:off x="6746053" y="1255181"/>
                        <a:ext cx="1304221" cy="1747340"/>
                      </a:xfrm>
                      <a:custGeom>
                        <a:avLst/>
                        <a:gdLst>
                          <a:gd name="connsiteX0" fmla="*/ 1304221 w 1304221"/>
                          <a:gd name="connsiteY0" fmla="*/ 0 h 1747340"/>
                          <a:gd name="connsiteX1" fmla="*/ 805868 w 1304221"/>
                          <a:gd name="connsiteY1" fmla="*/ 1747340 h 1747340"/>
                          <a:gd name="connsiteX2" fmla="*/ 0 w 1304221"/>
                          <a:gd name="connsiteY2" fmla="*/ 1170014 h 174734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304221" h="1747340">
                            <a:moveTo>
                              <a:pt x="1304221" y="0"/>
                            </a:moveTo>
                            <a:lnTo>
                              <a:pt x="805868" y="1747340"/>
                            </a:lnTo>
                            <a:lnTo>
                              <a:pt x="0" y="1170014"/>
                            </a:lnTo>
                            <a:close/>
                          </a:path>
                        </a:pathLst>
                      </a:custGeom>
                      <a:noFill/>
                      <a:ln>
                        <a:solidFill>
                          <a:schemeClr val="tx1"/>
                        </a:solidFill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  <p:pic>
                    <p:nvPicPr>
                      <p:cNvPr id="27" name="Рисунок 26" descr="Picture background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 cstate="print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6303" t="7313" r="22749" b="10011"/>
                      <a:stretch>
                        <a:fillRect/>
                      </a:stretch>
                    </p:blipFill>
                    <p:spPr bwMode="auto">
                      <a:xfrm rot="20620821">
                        <a:off x="7530290" y="1057318"/>
                        <a:ext cx="1063296" cy="1754000"/>
                      </a:xfrm>
                      <a:custGeom>
                        <a:avLst/>
                        <a:gdLst>
                          <a:gd name="connsiteX0" fmla="*/ 488799 w 1063296"/>
                          <a:gd name="connsiteY0" fmla="*/ 0 h 1754000"/>
                          <a:gd name="connsiteX1" fmla="*/ 1063296 w 1063296"/>
                          <a:gd name="connsiteY1" fmla="*/ 1706667 h 1754000"/>
                          <a:gd name="connsiteX2" fmla="*/ 0 w 1063296"/>
                          <a:gd name="connsiteY2" fmla="*/ 1754000 h 175400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063296" h="1754000">
                            <a:moveTo>
                              <a:pt x="488799" y="0"/>
                            </a:moveTo>
                            <a:lnTo>
                              <a:pt x="1063296" y="1706667"/>
                            </a:lnTo>
                            <a:lnTo>
                              <a:pt x="0" y="1754000"/>
                            </a:lnTo>
                            <a:close/>
                          </a:path>
                        </a:pathLst>
                      </a:custGeom>
                      <a:noFill/>
                      <a:ln>
                        <a:solidFill>
                          <a:schemeClr val="tx1"/>
                        </a:solidFill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grpSp>
                <p:sp>
                  <p:nvSpPr>
                    <p:cNvPr id="25" name="Трапеция 24"/>
                    <p:cNvSpPr/>
                    <p:nvPr/>
                  </p:nvSpPr>
                  <p:spPr>
                    <a:xfrm rot="20345434">
                      <a:off x="1392993" y="4977723"/>
                      <a:ext cx="3085566" cy="1056295"/>
                    </a:xfrm>
                    <a:prstGeom prst="trapezoid">
                      <a:avLst>
                        <a:gd name="adj" fmla="val 39591"/>
                      </a:avLst>
                    </a:prstGeom>
                    <a:solidFill>
                      <a:schemeClr val="bg1">
                        <a:alpha val="75000"/>
                      </a:schemeClr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pic>
                <p:nvPicPr>
                  <p:cNvPr id="17" name="Рисунок 16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9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7521" t="332" r="2647" b="2325"/>
                  <a:stretch>
                    <a:fillRect/>
                  </a:stretch>
                </p:blipFill>
                <p:spPr bwMode="auto">
                  <a:xfrm rot="420565">
                    <a:off x="7469151" y="4481650"/>
                    <a:ext cx="1658789" cy="1401690"/>
                  </a:xfrm>
                  <a:custGeom>
                    <a:avLst/>
                    <a:gdLst>
                      <a:gd name="connsiteX0" fmla="*/ 982755 w 1952058"/>
                      <a:gd name="connsiteY0" fmla="*/ 0 h 1785185"/>
                      <a:gd name="connsiteX1" fmla="*/ 1952058 w 1952058"/>
                      <a:gd name="connsiteY1" fmla="*/ 837596 h 1785185"/>
                      <a:gd name="connsiteX2" fmla="*/ 127996 w 1952058"/>
                      <a:gd name="connsiteY2" fmla="*/ 1785185 h 1785185"/>
                      <a:gd name="connsiteX3" fmla="*/ 0 w 1952058"/>
                      <a:gd name="connsiteY3" fmla="*/ 510535 h 1785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52058" h="1785185">
                        <a:moveTo>
                          <a:pt x="982755" y="0"/>
                        </a:moveTo>
                        <a:lnTo>
                          <a:pt x="1952058" y="837596"/>
                        </a:lnTo>
                        <a:lnTo>
                          <a:pt x="127996" y="1785185"/>
                        </a:lnTo>
                        <a:lnTo>
                          <a:pt x="0" y="510535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sp>
                <p:nvSpPr>
                  <p:cNvPr id="18" name="Равнобедренный треугольник 17"/>
                  <p:cNvSpPr/>
                  <p:nvPr/>
                </p:nvSpPr>
                <p:spPr>
                  <a:xfrm rot="1157898">
                    <a:off x="6934440" y="2772654"/>
                    <a:ext cx="811374" cy="1380733"/>
                  </a:xfrm>
                  <a:prstGeom prst="triangle">
                    <a:avLst>
                      <a:gd name="adj" fmla="val 38215"/>
                    </a:avLst>
                  </a:prstGeom>
                  <a:solidFill>
                    <a:schemeClr val="bg1">
                      <a:lumMod val="95000"/>
                      <a:alpha val="7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19" name="Равнобедренный треугольник 18"/>
                  <p:cNvSpPr/>
                  <p:nvPr/>
                </p:nvSpPr>
                <p:spPr>
                  <a:xfrm rot="20514493" flipH="1">
                    <a:off x="7224648" y="2721784"/>
                    <a:ext cx="891283" cy="1423916"/>
                  </a:xfrm>
                  <a:prstGeom prst="triangle">
                    <a:avLst>
                      <a:gd name="adj" fmla="val 46792"/>
                    </a:avLst>
                  </a:prstGeom>
                  <a:solidFill>
                    <a:schemeClr val="bg1">
                      <a:lumMod val="95000"/>
                      <a:alpha val="75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</p:grpSp>
          </p:grpSp>
        </p:grpSp>
        <p:sp>
          <p:nvSpPr>
            <p:cNvPr id="30" name="Трапеция 29"/>
            <p:cNvSpPr/>
            <p:nvPr/>
          </p:nvSpPr>
          <p:spPr>
            <a:xfrm rot="20422352">
              <a:off x="3588153" y="4090189"/>
              <a:ext cx="1715991" cy="978932"/>
            </a:xfrm>
            <a:prstGeom prst="trapezoid">
              <a:avLst>
                <a:gd name="adj" fmla="val 39830"/>
              </a:avLst>
            </a:prstGeom>
            <a:solidFill>
              <a:schemeClr val="bg1">
                <a:alpha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" name="Прямоугольник 27"/>
          <p:cNvSpPr/>
          <p:nvPr/>
        </p:nvSpPr>
        <p:spPr>
          <a:xfrm>
            <a:off x="71541" y="6177223"/>
            <a:ext cx="18517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latin typeface="Gabriola" panose="04040605051002020D02" pitchFamily="82" charset="0"/>
              </a:rPr>
              <a:t>Базовые ноты</a:t>
            </a:r>
            <a:endParaRPr lang="ru-RU" sz="2800" dirty="0">
              <a:latin typeface="Gabriola" panose="04040605051002020D02" pitchFamily="82" charset="0"/>
            </a:endParaRPr>
          </a:p>
        </p:txBody>
      </p:sp>
      <p:pic>
        <p:nvPicPr>
          <p:cNvPr id="34" name="Picture 4" descr="Picture background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394" y="-377505"/>
            <a:ext cx="9940243" cy="75165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Скругленный прямоугольник 34"/>
          <p:cNvSpPr/>
          <p:nvPr/>
        </p:nvSpPr>
        <p:spPr>
          <a:xfrm>
            <a:off x="6292809" y="-841023"/>
            <a:ext cx="6398770" cy="422403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47700">
              <a:schemeClr val="bg1">
                <a:alpha val="47000"/>
              </a:schemeClr>
            </a:glow>
            <a:softEdge rad="1054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68424" y1="51346" x2="61697" y2="48332"/>
                        <a14:foregroundMark x1="54970" y1="46717" x2="44545" y2="48654"/>
                        <a14:foregroundMark x1="56788" y1="40474" x2="44242" y2="39612"/>
                        <a14:foregroundMark x1="57394" y1="37998" x2="38242" y2="42088"/>
                        <a14:foregroundMark x1="52364" y1="35845" x2="39030" y2="39397"/>
                        <a14:foregroundMark x1="14788" y1="47255" x2="16182" y2="55436"/>
                        <a14:foregroundMark x1="13394" y1="58450" x2="17697" y2="58127"/>
                        <a14:backgroundMark x1="52182" y1="33154" x2="20909" y2="33154"/>
                        <a14:backgroundMark x1="26121" y1="62002" x2="25697" y2="794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5614" y="822973"/>
            <a:ext cx="9143377" cy="515590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148786" y="497703"/>
            <a:ext cx="44955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Особым вниманием </a:t>
            </a:r>
            <a:r>
              <a:rPr lang="ru-RU" sz="2800" dirty="0" smtClean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гвоздика </a:t>
            </a:r>
            <a:r>
              <a:rPr lang="ru-RU" sz="2800" dirty="0">
                <a:solidFill>
                  <a:srgbClr val="000000"/>
                </a:solidFill>
                <a:latin typeface="Gabriola" panose="04040605051002020D02" pitchFamily="82" charset="0"/>
                <a:ea typeface="Calibri" panose="020F0502020204030204" pitchFamily="34" charset="0"/>
              </a:rPr>
              <a:t>пользовалась в эпоху правления </a:t>
            </a:r>
            <a:r>
              <a:rPr lang="ru-RU" sz="2800" dirty="0">
                <a:latin typeface="Gabriola" panose="04040605051002020D02" pitchFamily="82" charset="0"/>
                <a:ea typeface="Calibri" panose="020F0502020204030204" pitchFamily="34" charset="0"/>
              </a:rPr>
              <a:t>династии Бурбонов, </a:t>
            </a:r>
            <a:r>
              <a:rPr lang="ru-RU" sz="2800" dirty="0" smtClean="0">
                <a:latin typeface="Gabriola" panose="04040605051002020D02" pitchFamily="82" charset="0"/>
                <a:ea typeface="Calibri" panose="020F0502020204030204" pitchFamily="34" charset="0"/>
              </a:rPr>
              <a:t>являясь </a:t>
            </a:r>
            <a:r>
              <a:rPr lang="ru-RU" sz="2800" dirty="0">
                <a:latin typeface="Gabriola" panose="04040605051002020D02" pitchFamily="82" charset="0"/>
                <a:ea typeface="Calibri" panose="020F0502020204030204" pitchFamily="34" charset="0"/>
              </a:rPr>
              <a:t>символом храбрости и отваги. </a:t>
            </a:r>
            <a:endParaRPr lang="ru-RU" sz="2800" dirty="0">
              <a:latin typeface="Gabriola" panose="04040605051002020D02" pitchFamily="82" charset="0"/>
            </a:endParaRPr>
          </a:p>
        </p:txBody>
      </p:sp>
      <p:sp>
        <p:nvSpPr>
          <p:cNvPr id="43" name="Овальная выноска 42"/>
          <p:cNvSpPr/>
          <p:nvPr/>
        </p:nvSpPr>
        <p:spPr>
          <a:xfrm flipH="1">
            <a:off x="941382" y="80947"/>
            <a:ext cx="4829287" cy="2811289"/>
          </a:xfrm>
          <a:prstGeom prst="wedgeEllipseCallout">
            <a:avLst>
              <a:gd name="adj1" fmla="val 48983"/>
              <a:gd name="adj2" fmla="val 2474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1191246" y="363206"/>
            <a:ext cx="43295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333333"/>
                </a:solidFill>
                <a:latin typeface="Gabriola" panose="04040605051002020D02" pitchFamily="82" charset="0"/>
              </a:rPr>
              <a:t>Красный цвет гвоздик </a:t>
            </a:r>
            <a:r>
              <a:rPr lang="ru-RU" sz="2800" dirty="0" smtClean="0">
                <a:solidFill>
                  <a:srgbClr val="333333"/>
                </a:solidFill>
                <a:latin typeface="Gabriola" panose="04040605051002020D02" pitchFamily="82" charset="0"/>
              </a:rPr>
              <a:t>был </a:t>
            </a:r>
            <a:r>
              <a:rPr lang="ru-RU" sz="2800" dirty="0">
                <a:solidFill>
                  <a:srgbClr val="333333"/>
                </a:solidFill>
                <a:latin typeface="Gabriola" panose="04040605051002020D02" pitchFamily="82" charset="0"/>
              </a:rPr>
              <a:t>символом наполеоновских войн: их носили сторонники Бонапарта, так как этот оттенок был </a:t>
            </a:r>
            <a:endParaRPr lang="ru-RU" sz="2800" dirty="0" smtClean="0">
              <a:solidFill>
                <a:srgbClr val="333333"/>
              </a:solidFill>
              <a:latin typeface="Gabriola" panose="04040605051002020D02" pitchFamily="82" charset="0"/>
            </a:endParaRPr>
          </a:p>
          <a:p>
            <a:pPr algn="ctr"/>
            <a:r>
              <a:rPr lang="ru-RU" sz="2800" dirty="0" smtClean="0">
                <a:solidFill>
                  <a:srgbClr val="333333"/>
                </a:solidFill>
                <a:latin typeface="Gabriola" panose="04040605051002020D02" pitchFamily="82" charset="0"/>
              </a:rPr>
              <a:t>цветом </a:t>
            </a:r>
            <a:r>
              <a:rPr lang="ru-RU" sz="2800" dirty="0">
                <a:solidFill>
                  <a:srgbClr val="333333"/>
                </a:solidFill>
                <a:latin typeface="Gabriola" panose="04040605051002020D02" pitchFamily="82" charset="0"/>
              </a:rPr>
              <a:t>его </a:t>
            </a:r>
            <a:r>
              <a:rPr lang="ru-RU" sz="2800" dirty="0" smtClean="0">
                <a:solidFill>
                  <a:srgbClr val="333333"/>
                </a:solidFill>
                <a:latin typeface="Gabriola" panose="04040605051002020D02" pitchFamily="82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Gabriola" panose="04040605051002020D02" pitchFamily="82" charset="0"/>
              </a:rPr>
              <a:t>гвардии.</a:t>
            </a:r>
            <a:endParaRPr lang="ru-RU" sz="2800" dirty="0">
              <a:latin typeface="Gabriola" panose="04040605051002020D02" pitchFamily="82" charset="0"/>
            </a:endParaRPr>
          </a:p>
        </p:txBody>
      </p:sp>
      <p:pic>
        <p:nvPicPr>
          <p:cNvPr id="45" name="Picture 6" descr="Picture background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41" y="2836669"/>
            <a:ext cx="5477598" cy="3881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56242" y1="49946" x2="52303" y2="49946"/>
                        <a14:foregroundMark x1="64424" y1="49516" x2="57212" y2="49946"/>
                        <a14:foregroundMark x1="59758" y1="53283" x2="57455" y2="56189"/>
                        <a14:foregroundMark x1="20000" y1="45856" x2="20000" y2="50377"/>
                        <a14:backgroundMark x1="78485" y1="47470" x2="66303" y2="27557"/>
                        <a14:backgroundMark x1="71939" y1="18837" x2="52970" y2="275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482827" y="134137"/>
            <a:ext cx="11328892" cy="6212319"/>
          </a:xfrm>
          <a:prstGeom prst="rect">
            <a:avLst/>
          </a:prstGeom>
        </p:spPr>
      </p:pic>
      <p:sp>
        <p:nvSpPr>
          <p:cNvPr id="47" name="Овальная выноска 46"/>
          <p:cNvSpPr/>
          <p:nvPr/>
        </p:nvSpPr>
        <p:spPr>
          <a:xfrm>
            <a:off x="259619" y="36118"/>
            <a:ext cx="5053345" cy="2811289"/>
          </a:xfrm>
          <a:prstGeom prst="wedgeEllipseCallout">
            <a:avLst>
              <a:gd name="adj1" fmla="val 55711"/>
              <a:gd name="adj2" fmla="val 469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/>
        </p:nvSpPr>
        <p:spPr>
          <a:xfrm>
            <a:off x="567493" y="394795"/>
            <a:ext cx="45761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333333"/>
                </a:solidFill>
                <a:latin typeface="Gabriola" panose="04040605051002020D02" pitchFamily="82" charset="0"/>
              </a:rPr>
              <a:t>А ещё во </a:t>
            </a:r>
            <a:r>
              <a:rPr lang="ru-RU" sz="2800" dirty="0">
                <a:solidFill>
                  <a:srgbClr val="333333"/>
                </a:solidFill>
                <a:latin typeface="Gabriola" panose="04040605051002020D02" pitchFamily="82" charset="0"/>
              </a:rPr>
              <a:t>времена Наполеона француженки, провожая своих возлюбленных на войну, </a:t>
            </a:r>
            <a:r>
              <a:rPr lang="ru-RU" sz="2800" dirty="0" smtClean="0">
                <a:solidFill>
                  <a:srgbClr val="333333"/>
                </a:solidFill>
                <a:latin typeface="Gabriola" panose="04040605051002020D02" pitchFamily="82" charset="0"/>
              </a:rPr>
              <a:t>дарили </a:t>
            </a:r>
            <a:r>
              <a:rPr lang="ru-RU" sz="2800" dirty="0">
                <a:solidFill>
                  <a:srgbClr val="333333"/>
                </a:solidFill>
                <a:latin typeface="Gabriola" panose="04040605051002020D02" pitchFamily="82" charset="0"/>
              </a:rPr>
              <a:t>им красные гвоздики -</a:t>
            </a:r>
            <a:r>
              <a:rPr lang="ru-RU" sz="2800" dirty="0" smtClean="0">
                <a:solidFill>
                  <a:srgbClr val="333333"/>
                </a:solidFill>
                <a:latin typeface="Gabriola" panose="04040605051002020D02" pitchFamily="82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latin typeface="Gabriola" panose="04040605051002020D02" pitchFamily="82" charset="0"/>
              </a:rPr>
              <a:t>олицетворение силы и </a:t>
            </a:r>
            <a:r>
              <a:rPr lang="ru-RU" sz="2800" dirty="0" smtClean="0">
                <a:solidFill>
                  <a:srgbClr val="333333"/>
                </a:solidFill>
                <a:latin typeface="Gabriola" panose="04040605051002020D02" pitchFamily="82" charset="0"/>
              </a:rPr>
              <a:t>стойкости.</a:t>
            </a:r>
            <a:endParaRPr lang="ru-RU" sz="2800" dirty="0">
              <a:latin typeface="Gabriola" panose="04040605051002020D02" pitchFamily="82" charset="0"/>
            </a:endParaRPr>
          </a:p>
        </p:txBody>
      </p:sp>
      <p:pic>
        <p:nvPicPr>
          <p:cNvPr id="50" name="Picture 4" descr="Picture background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09" y="2833439"/>
            <a:ext cx="4793177" cy="38989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57212" y1="29279" x2="39758" y2="29602"/>
                        <a14:foregroundMark x1="15091" y1="46179" x2="13879" y2="46179"/>
                        <a14:foregroundMark x1="11697" y1="60603" x2="15091" y2="61679"/>
                        <a14:foregroundMark x1="48182" y1="26803" x2="43455" y2="27126"/>
                        <a14:foregroundMark x1="57879" y1="30355" x2="46667" y2="26050"/>
                        <a14:foregroundMark x1="50970" y1="27664" x2="47273" y2="28525"/>
                        <a14:backgroundMark x1="57697" y1="66631" x2="26303" y2="67922"/>
                        <a14:backgroundMark x1="32242" y1="29279" x2="26606" y2="32831"/>
                        <a14:backgroundMark x1="24727" y1="62540" x2="25030" y2="80732"/>
                        <a14:backgroundMark x1="58303" y1="29817" x2="45758" y2="262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759176" y="846152"/>
            <a:ext cx="8754756" cy="507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11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2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5" grpId="0" animBg="1"/>
      <p:bldP spid="6" grpId="0"/>
      <p:bldP spid="43" grpId="0" animBg="1"/>
      <p:bldP spid="43" grpId="1" animBg="1"/>
      <p:bldP spid="44" grpId="0"/>
      <p:bldP spid="44" grpId="1"/>
      <p:bldP spid="47" grpId="0" animBg="1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Скругленный прямоугольник 45"/>
          <p:cNvSpPr/>
          <p:nvPr/>
        </p:nvSpPr>
        <p:spPr>
          <a:xfrm>
            <a:off x="5673310" y="1727849"/>
            <a:ext cx="6398770" cy="422403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647700">
              <a:schemeClr val="bg1">
                <a:alpha val="47000"/>
              </a:schemeClr>
            </a:glow>
            <a:softEdge rad="10541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-245350" y="-841024"/>
            <a:ext cx="6327228" cy="85137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>
                  <a:alpha val="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2436475" y="1284247"/>
            <a:ext cx="5165421" cy="5513532"/>
            <a:chOff x="5937747" y="2306620"/>
            <a:chExt cx="4297420" cy="4304248"/>
          </a:xfrm>
          <a:effectLst>
            <a:glow rad="800100">
              <a:schemeClr val="bg1">
                <a:alpha val="40000"/>
              </a:schemeClr>
            </a:glow>
          </a:effectLst>
        </p:grpSpPr>
        <p:grpSp>
          <p:nvGrpSpPr>
            <p:cNvPr id="11" name="Группа 10"/>
            <p:cNvGrpSpPr/>
            <p:nvPr/>
          </p:nvGrpSpPr>
          <p:grpSpPr>
            <a:xfrm>
              <a:off x="5937747" y="2306620"/>
              <a:ext cx="3758524" cy="4304248"/>
              <a:chOff x="6014658" y="2767865"/>
              <a:chExt cx="3758524" cy="4304248"/>
            </a:xfrm>
          </p:grpSpPr>
          <p:pic>
            <p:nvPicPr>
              <p:cNvPr id="12" name="Рисунок 11" descr="Picture background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43" t="4505" r="4643" b="40919"/>
              <a:stretch>
                <a:fillRect/>
              </a:stretch>
            </p:blipFill>
            <p:spPr bwMode="auto">
              <a:xfrm>
                <a:off x="6513747" y="5306596"/>
                <a:ext cx="3259435" cy="1288735"/>
              </a:xfrm>
              <a:custGeom>
                <a:avLst/>
                <a:gdLst>
                  <a:gd name="connsiteX0" fmla="*/ 1943957 w 4092226"/>
                  <a:gd name="connsiteY0" fmla="*/ 0 h 1641325"/>
                  <a:gd name="connsiteX1" fmla="*/ 4092226 w 4092226"/>
                  <a:gd name="connsiteY1" fmla="*/ 811368 h 1641325"/>
                  <a:gd name="connsiteX2" fmla="*/ 2148269 w 4092226"/>
                  <a:gd name="connsiteY2" fmla="*/ 1641325 h 1641325"/>
                  <a:gd name="connsiteX3" fmla="*/ 0 w 4092226"/>
                  <a:gd name="connsiteY3" fmla="*/ 829957 h 164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092226" h="1641325">
                    <a:moveTo>
                      <a:pt x="1943957" y="0"/>
                    </a:moveTo>
                    <a:lnTo>
                      <a:pt x="4092226" y="811368"/>
                    </a:lnTo>
                    <a:lnTo>
                      <a:pt x="2148269" y="1641325"/>
                    </a:lnTo>
                    <a:lnTo>
                      <a:pt x="0" y="829957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Рисунок 12" descr="Picture background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52" t="26479" r="669" b="16014"/>
              <a:stretch>
                <a:fillRect/>
              </a:stretch>
            </p:blipFill>
            <p:spPr bwMode="auto">
              <a:xfrm rot="1137156">
                <a:off x="6014658" y="6169566"/>
                <a:ext cx="2268812" cy="902547"/>
              </a:xfrm>
              <a:custGeom>
                <a:avLst/>
                <a:gdLst>
                  <a:gd name="connsiteX0" fmla="*/ 385097 w 2919642"/>
                  <a:gd name="connsiteY0" fmla="*/ 0 h 1149479"/>
                  <a:gd name="connsiteX1" fmla="*/ 2594509 w 2919642"/>
                  <a:gd name="connsiteY1" fmla="*/ 61440 h 1149479"/>
                  <a:gd name="connsiteX2" fmla="*/ 2919642 w 2919642"/>
                  <a:gd name="connsiteY2" fmla="*/ 1149479 h 1149479"/>
                  <a:gd name="connsiteX3" fmla="*/ 0 w 2919642"/>
                  <a:gd name="connsiteY3" fmla="*/ 1068288 h 1149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19642" h="1149479">
                    <a:moveTo>
                      <a:pt x="385097" y="0"/>
                    </a:moveTo>
                    <a:lnTo>
                      <a:pt x="2594509" y="61440"/>
                    </a:lnTo>
                    <a:lnTo>
                      <a:pt x="2919642" y="1149479"/>
                    </a:lnTo>
                    <a:lnTo>
                      <a:pt x="0" y="1068288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Рисунок 13" descr="https://avatars.mds.yandex.net/i?id=0dd6c5629d26eb0010525ba0fd6ce9aa727e5ee2-4502683-images-thumbs&amp;n=13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49" t="16108" r="7602" b="6862"/>
              <a:stretch>
                <a:fillRect/>
              </a:stretch>
            </p:blipFill>
            <p:spPr bwMode="auto">
              <a:xfrm rot="1057397">
                <a:off x="6562882" y="4567705"/>
                <a:ext cx="1641074" cy="998910"/>
              </a:xfrm>
              <a:custGeom>
                <a:avLst/>
                <a:gdLst>
                  <a:gd name="connsiteX0" fmla="*/ 461577 w 2055743"/>
                  <a:gd name="connsiteY0" fmla="*/ 0 h 1272206"/>
                  <a:gd name="connsiteX1" fmla="*/ 1714293 w 2055743"/>
                  <a:gd name="connsiteY1" fmla="*/ 63303 h 1272206"/>
                  <a:gd name="connsiteX2" fmla="*/ 2055743 w 2055743"/>
                  <a:gd name="connsiteY2" fmla="*/ 1272206 h 1272206"/>
                  <a:gd name="connsiteX3" fmla="*/ 0 w 2055743"/>
                  <a:gd name="connsiteY3" fmla="*/ 1168325 h 1272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55743" h="1272206">
                    <a:moveTo>
                      <a:pt x="461577" y="0"/>
                    </a:moveTo>
                    <a:lnTo>
                      <a:pt x="1714293" y="63303"/>
                    </a:lnTo>
                    <a:lnTo>
                      <a:pt x="2055743" y="1272206"/>
                    </a:lnTo>
                    <a:lnTo>
                      <a:pt x="0" y="1168325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Рисунок 14" descr="Picture background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597" t="4763" r="6311" b="2197"/>
              <a:stretch>
                <a:fillRect/>
              </a:stretch>
            </p:blipFill>
            <p:spPr bwMode="auto">
              <a:xfrm rot="17482110">
                <a:off x="7681857" y="3635081"/>
                <a:ext cx="654802" cy="1663083"/>
              </a:xfrm>
              <a:custGeom>
                <a:avLst/>
                <a:gdLst>
                  <a:gd name="connsiteX0" fmla="*/ 37249 w 778203"/>
                  <a:gd name="connsiteY0" fmla="*/ 0 h 2056914"/>
                  <a:gd name="connsiteX1" fmla="*/ 778203 w 778203"/>
                  <a:gd name="connsiteY1" fmla="*/ 820465 h 2056914"/>
                  <a:gd name="connsiteX2" fmla="*/ 740953 w 778203"/>
                  <a:gd name="connsiteY2" fmla="*/ 2056914 h 2056914"/>
                  <a:gd name="connsiteX3" fmla="*/ 0 w 778203"/>
                  <a:gd name="connsiteY3" fmla="*/ 1236449 h 205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78203" h="2056914">
                    <a:moveTo>
                      <a:pt x="37249" y="0"/>
                    </a:moveTo>
                    <a:lnTo>
                      <a:pt x="778203" y="820465"/>
                    </a:lnTo>
                    <a:lnTo>
                      <a:pt x="740953" y="2056914"/>
                    </a:lnTo>
                    <a:lnTo>
                      <a:pt x="0" y="1236449"/>
                    </a:lnTo>
                    <a:close/>
                  </a:path>
                </a:pathLst>
              </a:custGeom>
              <a:noFill/>
              <a:ln>
                <a:solidFill>
                  <a:schemeClr val="tx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6" name="Группа 15"/>
              <p:cNvGrpSpPr/>
              <p:nvPr/>
            </p:nvGrpSpPr>
            <p:grpSpPr>
              <a:xfrm>
                <a:off x="7175529" y="2767865"/>
                <a:ext cx="2476984" cy="3115469"/>
                <a:chOff x="6650843" y="2767865"/>
                <a:chExt cx="2476984" cy="3115469"/>
              </a:xfrm>
            </p:grpSpPr>
            <p:grpSp>
              <p:nvGrpSpPr>
                <p:cNvPr id="23" name="Группа 22"/>
                <p:cNvGrpSpPr/>
                <p:nvPr/>
              </p:nvGrpSpPr>
              <p:grpSpPr>
                <a:xfrm>
                  <a:off x="6650843" y="2767865"/>
                  <a:ext cx="1474862" cy="1527333"/>
                  <a:chOff x="6746053" y="1057318"/>
                  <a:chExt cx="1847533" cy="1945203"/>
                </a:xfrm>
              </p:grpSpPr>
              <p:pic>
                <p:nvPicPr>
                  <p:cNvPr id="25" name="Рисунок 24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5619" t="5001" r="44155" b="12636"/>
                  <a:stretch>
                    <a:fillRect/>
                  </a:stretch>
                </p:blipFill>
                <p:spPr bwMode="auto">
                  <a:xfrm rot="20620821">
                    <a:off x="6746053" y="1255181"/>
                    <a:ext cx="1304221" cy="1747340"/>
                  </a:xfrm>
                  <a:custGeom>
                    <a:avLst/>
                    <a:gdLst>
                      <a:gd name="connsiteX0" fmla="*/ 1304221 w 1304221"/>
                      <a:gd name="connsiteY0" fmla="*/ 0 h 1747340"/>
                      <a:gd name="connsiteX1" fmla="*/ 805868 w 1304221"/>
                      <a:gd name="connsiteY1" fmla="*/ 1747340 h 1747340"/>
                      <a:gd name="connsiteX2" fmla="*/ 0 w 1304221"/>
                      <a:gd name="connsiteY2" fmla="*/ 1170014 h 1747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304221" h="1747340">
                        <a:moveTo>
                          <a:pt x="1304221" y="0"/>
                        </a:moveTo>
                        <a:lnTo>
                          <a:pt x="805868" y="1747340"/>
                        </a:lnTo>
                        <a:lnTo>
                          <a:pt x="0" y="1170014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  <p:pic>
                <p:nvPicPr>
                  <p:cNvPr id="26" name="Рисунок 25" descr="Picture background"/>
                  <p:cNvPicPr>
                    <a:picLocks noChangeAspect="1" noChangeArrowheads="1"/>
                  </p:cNvPicPr>
                  <p:nvPr/>
                </p:nvPicPr>
                <p:blipFill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6303" t="7313" r="22749" b="10011"/>
                  <a:stretch>
                    <a:fillRect/>
                  </a:stretch>
                </p:blipFill>
                <p:spPr bwMode="auto">
                  <a:xfrm rot="20620821">
                    <a:off x="7530290" y="1057318"/>
                    <a:ext cx="1063296" cy="1754000"/>
                  </a:xfrm>
                  <a:custGeom>
                    <a:avLst/>
                    <a:gdLst>
                      <a:gd name="connsiteX0" fmla="*/ 488799 w 1063296"/>
                      <a:gd name="connsiteY0" fmla="*/ 0 h 1754000"/>
                      <a:gd name="connsiteX1" fmla="*/ 1063296 w 1063296"/>
                      <a:gd name="connsiteY1" fmla="*/ 1706667 h 1754000"/>
                      <a:gd name="connsiteX2" fmla="*/ 0 w 1063296"/>
                      <a:gd name="connsiteY2" fmla="*/ 1754000 h 17540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1063296" h="1754000">
                        <a:moveTo>
                          <a:pt x="488799" y="0"/>
                        </a:moveTo>
                        <a:lnTo>
                          <a:pt x="1063296" y="1706667"/>
                        </a:lnTo>
                        <a:lnTo>
                          <a:pt x="0" y="1754000"/>
                        </a:lnTo>
                        <a:close/>
                      </a:path>
                    </a:pathLst>
                  </a:custGeom>
                  <a:noFill/>
                  <a:ln>
                    <a:solidFill>
                      <a:schemeClr val="tx1"/>
                    </a:solidFill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</p:pic>
            </p:grpSp>
            <p:pic>
              <p:nvPicPr>
                <p:cNvPr id="18" name="Рисунок 17" descr="Picture background"/>
                <p:cNvPicPr>
                  <a:picLocks noChangeAspect="1" noChangeArrowheads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7521" t="332" r="2647" b="2325"/>
                <a:stretch>
                  <a:fillRect/>
                </a:stretch>
              </p:blipFill>
              <p:spPr bwMode="auto">
                <a:xfrm rot="404557">
                  <a:off x="7469038" y="4483385"/>
                  <a:ext cx="1658789" cy="1399949"/>
                </a:xfrm>
                <a:custGeom>
                  <a:avLst/>
                  <a:gdLst>
                    <a:gd name="connsiteX0" fmla="*/ 982755 w 1952058"/>
                    <a:gd name="connsiteY0" fmla="*/ 0 h 1785185"/>
                    <a:gd name="connsiteX1" fmla="*/ 1952058 w 1952058"/>
                    <a:gd name="connsiteY1" fmla="*/ 837596 h 1785185"/>
                    <a:gd name="connsiteX2" fmla="*/ 127996 w 1952058"/>
                    <a:gd name="connsiteY2" fmla="*/ 1785185 h 1785185"/>
                    <a:gd name="connsiteX3" fmla="*/ 0 w 1952058"/>
                    <a:gd name="connsiteY3" fmla="*/ 510535 h 17851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52058" h="1785185">
                      <a:moveTo>
                        <a:pt x="982755" y="0"/>
                      </a:moveTo>
                      <a:lnTo>
                        <a:pt x="1952058" y="837596"/>
                      </a:lnTo>
                      <a:lnTo>
                        <a:pt x="127996" y="1785185"/>
                      </a:lnTo>
                      <a:lnTo>
                        <a:pt x="0" y="510535"/>
                      </a:lnTo>
                      <a:close/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</p:grpSp>
        <p:pic>
          <p:nvPicPr>
            <p:cNvPr id="10" name="Рисунок 9" descr="Picture background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09" t="11865" r="4967" b="14740"/>
            <a:stretch>
              <a:fillRect/>
            </a:stretch>
          </p:blipFill>
          <p:spPr bwMode="auto">
            <a:xfrm rot="20453572">
              <a:off x="7784965" y="5686963"/>
              <a:ext cx="2450202" cy="893481"/>
            </a:xfrm>
            <a:custGeom>
              <a:avLst/>
              <a:gdLst>
                <a:gd name="connsiteX0" fmla="*/ 2577793 w 3029006"/>
                <a:gd name="connsiteY0" fmla="*/ 0 h 1137932"/>
                <a:gd name="connsiteX1" fmla="*/ 3029006 w 3029006"/>
                <a:gd name="connsiteY1" fmla="*/ 1042620 h 1137932"/>
                <a:gd name="connsiteX2" fmla="*/ 0 w 3029006"/>
                <a:gd name="connsiteY2" fmla="*/ 1137932 h 1137932"/>
                <a:gd name="connsiteX3" fmla="*/ 384769 w 3029006"/>
                <a:gd name="connsiteY3" fmla="*/ 69007 h 1137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9006" h="1137932">
                  <a:moveTo>
                    <a:pt x="2577793" y="0"/>
                  </a:moveTo>
                  <a:lnTo>
                    <a:pt x="3029006" y="1042620"/>
                  </a:lnTo>
                  <a:lnTo>
                    <a:pt x="0" y="1137932"/>
                  </a:lnTo>
                  <a:lnTo>
                    <a:pt x="384769" y="69007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tx1"/>
              </a:solidFill>
            </a:ln>
          </p:spPr>
        </p:pic>
      </p:grpSp>
      <p:pic>
        <p:nvPicPr>
          <p:cNvPr id="45" name="Рисунок 44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61152" y1="43595" x2="58727" y2="44564"/>
                        <a14:foregroundMark x1="18182" y1="42626" x2="18364" y2="48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6096296" y="984596"/>
            <a:ext cx="9940022" cy="5083238"/>
          </a:xfrm>
          <a:prstGeom prst="rect">
            <a:avLst/>
          </a:prstGeom>
        </p:spPr>
      </p:pic>
      <p:sp>
        <p:nvSpPr>
          <p:cNvPr id="41" name="Овальная выноска 40"/>
          <p:cNvSpPr/>
          <p:nvPr/>
        </p:nvSpPr>
        <p:spPr>
          <a:xfrm>
            <a:off x="853654" y="-76403"/>
            <a:ext cx="6213504" cy="1230807"/>
          </a:xfrm>
          <a:prstGeom prst="wedgeEllipseCallout">
            <a:avLst>
              <a:gd name="adj1" fmla="val -48300"/>
              <a:gd name="adj2" fmla="val 5550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903" b="89989" l="3455" r="90000">
                        <a14:foregroundMark x1="11879" y1="48332" x2="8788" y2="48332"/>
                        <a14:backgroundMark x1="80545" y1="30140" x2="55697" y2="135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505110" y="-553062"/>
            <a:ext cx="7409159" cy="4420246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2462173" y="1150515"/>
            <a:ext cx="193995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latin typeface="Gabriola" panose="04040605051002020D02" pitchFamily="82" charset="0"/>
              </a:rPr>
              <a:t>Верхние ноты:</a:t>
            </a:r>
          </a:p>
          <a:p>
            <a:pPr algn="ctr"/>
            <a:r>
              <a:rPr lang="ru-RU" sz="2800" dirty="0" smtClean="0">
                <a:latin typeface="Gabriola" panose="04040605051002020D02" pitchFamily="82" charset="0"/>
              </a:rPr>
              <a:t>Лаванда</a:t>
            </a:r>
            <a:endParaRPr lang="ru-RU" sz="2800" dirty="0">
              <a:latin typeface="Gabriola" panose="04040605051002020D02" pitchFamily="82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56739" y="4237632"/>
            <a:ext cx="303801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latin typeface="Gabriola" panose="04040605051002020D02" pitchFamily="82" charset="0"/>
              </a:rPr>
              <a:t>Базовые ноты:</a:t>
            </a:r>
          </a:p>
          <a:p>
            <a:pPr algn="ctr"/>
            <a:r>
              <a:rPr lang="ru-RU" sz="2800" dirty="0" smtClean="0">
                <a:latin typeface="Gabriola" panose="04040605051002020D02" pitchFamily="82" charset="0"/>
              </a:rPr>
              <a:t>Лилия, Фиалка, Гвоздика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376680" y="2474893"/>
            <a:ext cx="239841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 smtClean="0">
                <a:latin typeface="Gabriola" panose="04040605051002020D02" pitchFamily="82" charset="0"/>
              </a:rPr>
              <a:t>Ноты сердца:</a:t>
            </a:r>
          </a:p>
          <a:p>
            <a:pPr algn="ctr"/>
            <a:r>
              <a:rPr lang="ru-RU" sz="2800" dirty="0" smtClean="0">
                <a:latin typeface="Gabriola" panose="04040605051002020D02" pitchFamily="82" charset="0"/>
              </a:rPr>
              <a:t>Ландыш, Мак, Роза</a:t>
            </a:r>
            <a:endParaRPr lang="ru-RU" sz="2800" dirty="0">
              <a:latin typeface="Gabriola" panose="04040605051002020D02" pitchFamily="82" charset="0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9863" b="89976" l="8005" r="97392">
                        <a14:foregroundMark x1="20800" y1="65400" x2="74287" y2="54406"/>
                        <a14:foregroundMark x1="82353" y1="73646" x2="86962" y2="63541"/>
                        <a14:backgroundMark x1="60946" y1="59822" x2="66646" y2="61843"/>
                        <a14:backgroundMark x1="66646" y1="45756" x2="74409" y2="40744"/>
                        <a14:backgroundMark x1="59551" y1="46322" x2="65555" y2="39127"/>
                        <a14:backgroundMark x1="65252" y1="53597" x2="69315" y2="54648"/>
                        <a14:backgroundMark x1="71134" y1="54163" x2="75379" y2="55214"/>
                        <a14:backgroundMark x1="57671" y1="58124" x2="60643" y2="58933"/>
                        <a14:backgroundMark x1="55973" y1="57963" x2="58156" y2="583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38381">
            <a:off x="5999553" y="930934"/>
            <a:ext cx="1375526" cy="103164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70074" flipH="1">
            <a:off x="7235568" y="629364"/>
            <a:ext cx="601849" cy="123208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9863" b="100000" l="1395" r="98908">
                        <a14:backgroundMark x1="10673" y1="91431" x2="68041" y2="94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46353">
            <a:off x="8385897" y="670562"/>
            <a:ext cx="1047853" cy="715733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443204">
            <a:off x="8009232" y="708253"/>
            <a:ext cx="544424" cy="932556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09543">
            <a:off x="9815725" y="160452"/>
            <a:ext cx="1849451" cy="116486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22" cstate="print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26654">
            <a:off x="10859178" y="38817"/>
            <a:ext cx="1529855" cy="111716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10000" b="90000" l="10000" r="90000">
                        <a14:backgroundMark x1="18108" y1="21286" x2="83104" y2="26683"/>
                        <a14:backgroundMark x1="16411" y1="31292" x2="21827" y2="49606"/>
                        <a14:backgroundMark x1="31447" y1="57247" x2="41633" y2="60158"/>
                        <a14:backgroundMark x1="28779" y1="50394" x2="35166" y2="51304"/>
                        <a14:backgroundMark x1="65804" y1="62583" x2="72433" y2="57793"/>
                        <a14:backgroundMark x1="82377" y1="64281" x2="85287" y2="62401"/>
                        <a14:backgroundMark x1="42603" y1="52213" x2="46079" y2="60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4817">
            <a:off x="8859912" y="-331131"/>
            <a:ext cx="1470392" cy="1973995"/>
          </a:xfrm>
          <a:prstGeom prst="rect">
            <a:avLst/>
          </a:prstGeom>
        </p:spPr>
      </p:pic>
      <p:sp>
        <p:nvSpPr>
          <p:cNvPr id="40" name="Прямоугольник 39"/>
          <p:cNvSpPr/>
          <p:nvPr/>
        </p:nvSpPr>
        <p:spPr>
          <a:xfrm>
            <a:off x="1415057" y="53440"/>
            <a:ext cx="540860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dirty="0" smtClean="0">
                <a:latin typeface="Gabriola" panose="04040605051002020D02" pitchFamily="82" charset="0"/>
                <a:ea typeface="Times New Roman" panose="02020603050405020304" pitchFamily="18" charset="0"/>
              </a:rPr>
              <a:t>Эти</a:t>
            </a:r>
            <a:r>
              <a:rPr lang="ru-RU" sz="2800" dirty="0">
                <a:latin typeface="Gabriola" panose="04040605051002020D02" pitchFamily="82" charset="0"/>
                <a:ea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Gabriola" panose="04040605051002020D02" pitchFamily="82" charset="0"/>
                <a:ea typeface="Times New Roman" panose="02020603050405020304" pitchFamily="18" charset="0"/>
              </a:rPr>
              <a:t>замечательные цветы </a:t>
            </a:r>
            <a:r>
              <a:rPr lang="ru-RU" sz="2800" dirty="0" smtClean="0">
                <a:latin typeface="Gabriola" panose="04040605051002020D02" pitchFamily="82" charset="0"/>
                <a:ea typeface="Times New Roman" panose="02020603050405020304" pitchFamily="18" charset="0"/>
              </a:rPr>
              <a:t>достойны </a:t>
            </a:r>
            <a:r>
              <a:rPr lang="ru-RU" sz="2800" dirty="0">
                <a:latin typeface="Gabriola" panose="04040605051002020D02" pitchFamily="82" charset="0"/>
                <a:ea typeface="Times New Roman" panose="02020603050405020304" pitchFamily="18" charset="0"/>
              </a:rPr>
              <a:t>стать частью нашего </a:t>
            </a:r>
            <a:r>
              <a:rPr lang="ru-RU" sz="2800" b="1" dirty="0">
                <a:latin typeface="Gabriola" panose="04040605051002020D02" pitchFamily="82" charset="0"/>
                <a:ea typeface="Times New Roman" panose="02020603050405020304" pitchFamily="18" charset="0"/>
              </a:rPr>
              <a:t>парфюмерного </a:t>
            </a:r>
            <a:r>
              <a:rPr lang="ru-RU" sz="2800" b="1" dirty="0" smtClean="0">
                <a:latin typeface="Gabriola" panose="04040605051002020D02" pitchFamily="82" charset="0"/>
                <a:ea typeface="Times New Roman" panose="02020603050405020304" pitchFamily="18" charset="0"/>
              </a:rPr>
              <a:t>бренда</a:t>
            </a:r>
            <a:r>
              <a:rPr lang="ru-RU" sz="2800" dirty="0" smtClean="0">
                <a:latin typeface="Gabriola" panose="04040605051002020D02" pitchFamily="82" charset="0"/>
                <a:ea typeface="Times New Roman" panose="02020603050405020304" pitchFamily="18" charset="0"/>
              </a:rPr>
              <a:t>!</a:t>
            </a:r>
            <a:endParaRPr lang="ru-RU" sz="2400" dirty="0">
              <a:effectLst/>
              <a:latin typeface="Gabriola" panose="04040605051002020D02" pitchFamily="82" charset="0"/>
              <a:ea typeface="Times New Roman" panose="02020603050405020304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26" cstate="print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90000" l="10000" r="90000">
                        <a14:foregroundMark x1="68424" y1="51346" x2="61697" y2="48332"/>
                        <a14:foregroundMark x1="54970" y1="46717" x2="44545" y2="48654"/>
                        <a14:foregroundMark x1="56788" y1="40474" x2="44242" y2="39612"/>
                        <a14:foregroundMark x1="57394" y1="37998" x2="38242" y2="42088"/>
                        <a14:foregroundMark x1="52364" y1="35845" x2="39030" y2="39397"/>
                        <a14:foregroundMark x1="14788" y1="47255" x2="16182" y2="55436"/>
                        <a14:foregroundMark x1="13394" y1="58450" x2="17697" y2="58127"/>
                        <a14:backgroundMark x1="52182" y1="33154" x2="20909" y2="33154"/>
                        <a14:backgroundMark x1="26121" y1="62002" x2="25697" y2="794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45383" y="927064"/>
            <a:ext cx="8873765" cy="5003872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>
            <a:off x="5855231" y="1958278"/>
            <a:ext cx="40284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Gabriola" panose="04040605051002020D02" pitchFamily="82" charset="0"/>
              </a:rPr>
              <a:t>К</a:t>
            </a:r>
            <a:r>
              <a:rPr lang="ru-RU" sz="3200" dirty="0" smtClean="0">
                <a:latin typeface="Gabriola" panose="04040605051002020D02" pitchFamily="82" charset="0"/>
              </a:rPr>
              <a:t>аждое </a:t>
            </a:r>
            <a:r>
              <a:rPr lang="ru-RU" sz="3200" dirty="0">
                <a:latin typeface="Gabriola" panose="04040605051002020D02" pitchFamily="82" charset="0"/>
              </a:rPr>
              <a:t>из этих </a:t>
            </a:r>
            <a:endParaRPr lang="ru-RU" sz="3200" dirty="0" smtClean="0">
              <a:latin typeface="Gabriola" panose="04040605051002020D02" pitchFamily="82" charset="0"/>
            </a:endParaRPr>
          </a:p>
          <a:p>
            <a:pPr algn="ctr"/>
            <a:r>
              <a:rPr lang="ru-RU" sz="3200" b="1" dirty="0" smtClean="0">
                <a:latin typeface="Gabriola" panose="04040605051002020D02" pitchFamily="82" charset="0"/>
              </a:rPr>
              <a:t>необычных </a:t>
            </a:r>
            <a:r>
              <a:rPr lang="ru-RU" sz="3200" b="1" dirty="0">
                <a:latin typeface="Gabriola" panose="04040605051002020D02" pitchFamily="82" charset="0"/>
              </a:rPr>
              <a:t>растений</a:t>
            </a:r>
            <a:r>
              <a:rPr lang="ru-RU" sz="3200" dirty="0">
                <a:latin typeface="Gabriola" panose="04040605051002020D02" pitchFamily="82" charset="0"/>
              </a:rPr>
              <a:t> добавит </a:t>
            </a:r>
            <a:r>
              <a:rPr lang="ru-RU" sz="3200" dirty="0" smtClean="0">
                <a:latin typeface="Gabriola" panose="04040605051002020D02" pitchFamily="82" charset="0"/>
              </a:rPr>
              <a:t>неповторимую нотку в </a:t>
            </a:r>
            <a:r>
              <a:rPr lang="ru-RU" sz="3200" dirty="0">
                <a:latin typeface="Gabriola" panose="04040605051002020D02" pitchFamily="82" charset="0"/>
              </a:rPr>
              <a:t>созданный </a:t>
            </a:r>
            <a:r>
              <a:rPr lang="ru-RU" sz="3200" dirty="0" smtClean="0">
                <a:latin typeface="Gabriola" panose="04040605051002020D02" pitchFamily="82" charset="0"/>
              </a:rPr>
              <a:t>нами</a:t>
            </a:r>
          </a:p>
          <a:p>
            <a:pPr algn="ctr"/>
            <a:r>
              <a:rPr lang="ru-RU" sz="3200" dirty="0" smtClean="0">
                <a:latin typeface="Gabriola" panose="04040605051002020D02" pitchFamily="82" charset="0"/>
              </a:rPr>
              <a:t>уникальный </a:t>
            </a:r>
          </a:p>
          <a:p>
            <a:pPr algn="ctr"/>
            <a:r>
              <a:rPr lang="ru-RU" sz="3200" dirty="0" smtClean="0">
                <a:latin typeface="Gabriola" panose="04040605051002020D02" pitchFamily="82" charset="0"/>
              </a:rPr>
              <a:t>«</a:t>
            </a:r>
            <a:r>
              <a:rPr lang="ru-RU" sz="3200" b="1" dirty="0" smtClean="0">
                <a:latin typeface="Gabriola" panose="04040605051002020D02" pitchFamily="82" charset="0"/>
              </a:rPr>
              <a:t>Аромат счастья – 2024»!</a:t>
            </a:r>
            <a:endParaRPr lang="ru-RU" sz="3200" dirty="0"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2946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3.7037E-7 L -0.33034 0.0930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23" y="465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8.33333E-7 1.48148E-6 L -0.48399 0.4199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06" y="2099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33333E-6 3.7037E-6 L -0.4875 0.3979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75" y="1988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04167E-6 -1.48148E-6 L -0.50208 0.3773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04" y="1886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8.33333E-7 -1.85185E-6 L -0.74427 0.7525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14" y="3761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08333E-7 -3.7037E-7 L -0.75443 0.7553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721" y="3775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08333E-6 0.0044 L -0.76211 0.7606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112" y="378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10030" y="0"/>
            <a:ext cx="79719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Источники и литература</a:t>
            </a:r>
            <a:endParaRPr lang="ru-RU" sz="4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5858" y="956051"/>
            <a:ext cx="12065000" cy="5509200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800" dirty="0" smtClean="0">
                <a:latin typeface="Gabriola" panose="04040605051002020D02" pitchFamily="82" charset="0"/>
              </a:rPr>
              <a:t>1. </a:t>
            </a:r>
            <a:r>
              <a:rPr lang="ru-RU" sz="2800" dirty="0" err="1" smtClean="0">
                <a:latin typeface="Gabriola" panose="04040605051002020D02" pitchFamily="82" charset="0"/>
              </a:rPr>
              <a:t>Золотницкий</a:t>
            </a:r>
            <a:r>
              <a:rPr lang="ru-RU" sz="2800" dirty="0" smtClean="0">
                <a:latin typeface="Gabriola" panose="04040605051002020D02" pitchFamily="82" charset="0"/>
              </a:rPr>
              <a:t> </a:t>
            </a:r>
            <a:r>
              <a:rPr lang="ru-RU" sz="2800" dirty="0">
                <a:latin typeface="Gabriola" panose="04040605051002020D02" pitchFamily="82" charset="0"/>
              </a:rPr>
              <a:t>Н.Ф. </a:t>
            </a:r>
            <a:r>
              <a:rPr lang="ru-RU" sz="2800" dirty="0" smtClean="0">
                <a:latin typeface="Gabriola" panose="04040605051002020D02" pitchFamily="82" charset="0"/>
              </a:rPr>
              <a:t>Цветы </a:t>
            </a:r>
            <a:r>
              <a:rPr lang="ru-RU" sz="2800" dirty="0">
                <a:latin typeface="Gabriola" panose="04040605051002020D02" pitchFamily="82" charset="0"/>
              </a:rPr>
              <a:t>в легендах и </a:t>
            </a:r>
            <a:r>
              <a:rPr lang="ru-RU" sz="2800" dirty="0" smtClean="0">
                <a:latin typeface="Gabriola" panose="04040605051002020D02" pitchFamily="82" charset="0"/>
              </a:rPr>
              <a:t>преданиях. – СПб.: А.Ф. Девриен, 1908.</a:t>
            </a:r>
          </a:p>
          <a:p>
            <a:pPr>
              <a:spcBef>
                <a:spcPts val="1200"/>
              </a:spcBef>
            </a:pPr>
            <a:r>
              <a:rPr lang="ru-RU" sz="2800" dirty="0" smtClean="0">
                <a:latin typeface="Gabriola" panose="04040605051002020D02" pitchFamily="82" charset="0"/>
              </a:rPr>
              <a:t>2. Карем М. Королевство цветов. – М.: Самовар, 2010.</a:t>
            </a:r>
          </a:p>
          <a:p>
            <a:pPr>
              <a:spcBef>
                <a:spcPts val="1200"/>
              </a:spcBef>
            </a:pPr>
            <a:r>
              <a:rPr lang="ru-RU" sz="2800" dirty="0" smtClean="0">
                <a:latin typeface="Gabriola" panose="04040605051002020D02" pitchFamily="82" charset="0"/>
              </a:rPr>
              <a:t>3. Красиков С. Легенды о цветах. – М.: Молодая гвардия, 1990.</a:t>
            </a:r>
          </a:p>
          <a:p>
            <a:pPr indent="-228600">
              <a:spcBef>
                <a:spcPts val="1200"/>
              </a:spcBef>
            </a:pPr>
            <a:r>
              <a:rPr lang="ru-RU" sz="2800" dirty="0" smtClean="0">
                <a:latin typeface="Gabriola" panose="04040605051002020D02" pitchFamily="82" charset="0"/>
              </a:rPr>
              <a:t>4. </a:t>
            </a:r>
            <a:r>
              <a:rPr lang="ru-RU" sz="2800" dirty="0" err="1" smtClean="0">
                <a:latin typeface="Gabriola" panose="04040605051002020D02" pitchFamily="82" charset="0"/>
              </a:rPr>
              <a:t>Гийом</a:t>
            </a:r>
            <a:r>
              <a:rPr lang="ru-RU" sz="2800" dirty="0" smtClean="0">
                <a:latin typeface="Gabriola" panose="04040605051002020D02" pitchFamily="82" charset="0"/>
              </a:rPr>
              <a:t> </a:t>
            </a:r>
            <a:r>
              <a:rPr lang="ru-RU" sz="2800" dirty="0">
                <a:latin typeface="Gabriola" panose="04040605051002020D02" pitchFamily="82" charset="0"/>
              </a:rPr>
              <a:t>Д</a:t>
            </a:r>
            <a:r>
              <a:rPr lang="ru-RU" sz="2800" dirty="0" smtClean="0">
                <a:latin typeface="Gabriola" panose="04040605051002020D02" pitchFamily="82" charset="0"/>
              </a:rPr>
              <a:t>е </a:t>
            </a:r>
            <a:r>
              <a:rPr lang="ru-RU" sz="2800" dirty="0" err="1" smtClean="0">
                <a:latin typeface="Gabriola" panose="04040605051002020D02" pitchFamily="82" charset="0"/>
              </a:rPr>
              <a:t>Лоррис</a:t>
            </a:r>
            <a:r>
              <a:rPr lang="ru-RU" sz="2800" dirty="0" smtClean="0">
                <a:latin typeface="Gabriola" panose="04040605051002020D02" pitchFamily="82" charset="0"/>
              </a:rPr>
              <a:t>. Роман </a:t>
            </a:r>
            <a:r>
              <a:rPr lang="ru-RU" sz="2800" dirty="0">
                <a:latin typeface="Gabriola" panose="04040605051002020D02" pitchFamily="82" charset="0"/>
              </a:rPr>
              <a:t>о </a:t>
            </a:r>
            <a:r>
              <a:rPr lang="ru-RU" sz="2800" dirty="0" smtClean="0">
                <a:latin typeface="Gabriola" panose="04040605051002020D02" pitchFamily="82" charset="0"/>
              </a:rPr>
              <a:t>розе. – М.: ООО «Героика и Спорт», 2007. </a:t>
            </a:r>
            <a:r>
              <a:rPr lang="ru-RU" sz="2800" i="1" dirty="0" smtClean="0"/>
              <a:t> </a:t>
            </a:r>
            <a:endParaRPr lang="ru-RU" sz="2800" dirty="0" smtClean="0">
              <a:latin typeface="Gabriola" panose="04040605051002020D02" pitchFamily="82" charset="0"/>
            </a:endParaRPr>
          </a:p>
          <a:p>
            <a:pPr indent="-228600">
              <a:spcBef>
                <a:spcPts val="1200"/>
              </a:spcBef>
            </a:pPr>
            <a:r>
              <a:rPr lang="ru-RU" sz="2800" dirty="0" smtClean="0">
                <a:latin typeface="Gabriola" panose="04040605051002020D02" pitchFamily="82" charset="0"/>
              </a:rPr>
              <a:t>5. Ренье Анри де. Собрание сочинений в 19 т. – Л.: </a:t>
            </a:r>
            <a:r>
              <a:rPr lang="en-US" sz="2800" dirty="0" smtClean="0">
                <a:latin typeface="Gabriola" panose="04040605051002020D02" pitchFamily="82" charset="0"/>
              </a:rPr>
              <a:t>Academia</a:t>
            </a:r>
            <a:r>
              <a:rPr lang="ru-RU" sz="2800" dirty="0" smtClean="0">
                <a:latin typeface="Gabriola" panose="04040605051002020D02" pitchFamily="82" charset="0"/>
              </a:rPr>
              <a:t>, 1923-1927. </a:t>
            </a:r>
          </a:p>
          <a:p>
            <a:pPr indent="-228600">
              <a:spcBef>
                <a:spcPts val="1200"/>
              </a:spcBef>
            </a:pPr>
            <a:r>
              <a:rPr lang="ru-RU" sz="2800" dirty="0" smtClean="0">
                <a:latin typeface="Gabriola" panose="04040605051002020D02" pitchFamily="82" charset="0"/>
              </a:rPr>
              <a:t>6. Рисунки выполнены ученицей В. Белокрыловой.</a:t>
            </a:r>
          </a:p>
          <a:p>
            <a:pPr indent="-228600">
              <a:spcBef>
                <a:spcPts val="1200"/>
              </a:spcBef>
            </a:pPr>
            <a:r>
              <a:rPr lang="ru-RU" sz="2800" dirty="0" smtClean="0">
                <a:latin typeface="Gabriola" panose="04040605051002020D02" pitchFamily="82" charset="0"/>
              </a:rPr>
              <a:t>7. Фотографии из личных архивов учащихся школы: А. </a:t>
            </a:r>
            <a:r>
              <a:rPr lang="ru-RU" sz="2800" dirty="0" err="1" smtClean="0">
                <a:latin typeface="Gabriola" panose="04040605051002020D02" pitchFamily="82" charset="0"/>
              </a:rPr>
              <a:t>Баландина</a:t>
            </a:r>
            <a:r>
              <a:rPr lang="ru-RU" sz="2800" dirty="0" smtClean="0">
                <a:latin typeface="Gabriola" panose="04040605051002020D02" pitchFamily="82" charset="0"/>
              </a:rPr>
              <a:t>, М. </a:t>
            </a:r>
            <a:r>
              <a:rPr lang="ru-RU" sz="2800" dirty="0" err="1" smtClean="0">
                <a:latin typeface="Gabriola" panose="04040605051002020D02" pitchFamily="82" charset="0"/>
              </a:rPr>
              <a:t>Баликоевой</a:t>
            </a:r>
            <a:r>
              <a:rPr lang="ru-RU" sz="2800" dirty="0" smtClean="0">
                <a:latin typeface="Gabriola" panose="04040605051002020D02" pitchFamily="82" charset="0"/>
              </a:rPr>
              <a:t>, А. Шиловой.</a:t>
            </a:r>
            <a:endParaRPr lang="ru-RU" sz="2800" dirty="0">
              <a:latin typeface="Gabriola" panose="04040605051002020D02" pitchFamily="82" charset="0"/>
            </a:endParaRPr>
          </a:p>
          <a:p>
            <a:r>
              <a:rPr lang="ru-RU" sz="3200" dirty="0">
                <a:latin typeface="Gabriola" panose="04040605051002020D02" pitchFamily="82" charset="0"/>
              </a:rPr>
              <a:t/>
            </a:r>
            <a:br>
              <a:rPr lang="ru-RU" sz="3200" dirty="0">
                <a:latin typeface="Gabriola" panose="04040605051002020D02" pitchFamily="82" charset="0"/>
              </a:rPr>
            </a:br>
            <a:endParaRPr lang="ru-RU" sz="3200" dirty="0" smtClean="0">
              <a:latin typeface="Gabriola" panose="04040605051002020D02" pitchFamily="82" charset="0"/>
            </a:endParaRPr>
          </a:p>
          <a:p>
            <a:endParaRPr lang="ru-RU" sz="3200" dirty="0">
              <a:latin typeface="Gabriola" panose="04040605051002020D02" pitchFamily="82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63" b="89976" l="8005" r="97392">
                        <a14:foregroundMark x1="20800" y1="65400" x2="74287" y2="54406"/>
                        <a14:foregroundMark x1="82353" y1="73646" x2="86962" y2="63541"/>
                        <a14:backgroundMark x1="60946" y1="59822" x2="66646" y2="61843"/>
                        <a14:backgroundMark x1="66646" y1="45756" x2="74409" y2="40744"/>
                        <a14:backgroundMark x1="59551" y1="46322" x2="65555" y2="39127"/>
                        <a14:backgroundMark x1="65252" y1="53597" x2="69315" y2="54648"/>
                        <a14:backgroundMark x1="71134" y1="54163" x2="75379" y2="55214"/>
                        <a14:backgroundMark x1="57671" y1="58124" x2="60643" y2="58933"/>
                        <a14:backgroundMark x1="55973" y1="57963" x2="58156" y2="583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8" y="5096654"/>
            <a:ext cx="2012968" cy="15097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09543">
            <a:off x="8391725" y="5132120"/>
            <a:ext cx="2422476" cy="163143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70074" flipH="1">
            <a:off x="2056246" y="5091682"/>
            <a:ext cx="878704" cy="17988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54549" y="5131423"/>
            <a:ext cx="2449317" cy="15097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63" b="100000" l="1395" r="98908">
                        <a14:backgroundMark x1="10673" y1="91431" x2="68041" y2="943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64729">
            <a:off x="3314236" y="5358259"/>
            <a:ext cx="1853017" cy="126569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55803" y="5212837"/>
            <a:ext cx="992555" cy="17001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>
                        <a14:backgroundMark x1="18108" y1="21286" x2="83104" y2="26683"/>
                        <a14:backgroundMark x1="16411" y1="31292" x2="21827" y2="49606"/>
                        <a14:backgroundMark x1="31447" y1="57247" x2="41633" y2="60158"/>
                        <a14:backgroundMark x1="28779" y1="50394" x2="35166" y2="51304"/>
                        <a14:backgroundMark x1="65804" y1="62583" x2="72433" y2="57793"/>
                        <a14:backgroundMark x1="82377" y1="64281" x2="85287" y2="62401"/>
                        <a14:backgroundMark x1="42603" y1="52213" x2="46079" y2="60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54817">
            <a:off x="6478661" y="4388093"/>
            <a:ext cx="2051373" cy="275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67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1361</TotalTime>
  <Words>989</Words>
  <Application>Microsoft Office PowerPoint</Application>
  <PresentationFormat>Широкоэкранный</PresentationFormat>
  <Paragraphs>117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Bahnschrift Condensed</vt:lpstr>
      <vt:lpstr>Bahnschrift Light Condensed</vt:lpstr>
      <vt:lpstr>Calibri</vt:lpstr>
      <vt:lpstr>Calibri Light</vt:lpstr>
      <vt:lpstr>Gabriola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Николаевна</dc:creator>
  <cp:lastModifiedBy>User</cp:lastModifiedBy>
  <cp:revision>141</cp:revision>
  <dcterms:created xsi:type="dcterms:W3CDTF">2024-11-13T19:49:24Z</dcterms:created>
  <dcterms:modified xsi:type="dcterms:W3CDTF">2024-11-18T16:11:12Z</dcterms:modified>
</cp:coreProperties>
</file>