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7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81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8B55B-A3CD-4015-BFBE-39EC67612B61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FD381-EE29-4BBA-A7A7-287DBBF4CD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28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FD381-EE29-4BBA-A7A7-287DBBF4CD0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999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359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30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461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34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091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87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80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78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28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344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DEE8A-586B-49C5-8321-1D04F60750E9}" type="datetimeFigureOut">
              <a:rPr lang="ru-RU" smtClean="0"/>
              <a:t>16.11.2024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1A5EE-43E7-42A1-9255-66CC39784A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304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4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8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5.jp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18.pn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7.jpeg"/><Relationship Id="rId7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res.cloudinary.com/georgjensen/image/upload/f_auto,dpr_2/w_auto,c_sc" TargetMode="External"/><Relationship Id="rId13" Type="http://schemas.openxmlformats.org/officeDocument/2006/relationships/hyperlink" Target="https://ru.s.bekhost.com/uploads/files/bruxelskaia_03.jpg" TargetMode="External"/><Relationship Id="rId3" Type="http://schemas.openxmlformats.org/officeDocument/2006/relationships/hyperlink" Target="https://dzen.ru/a/XzD18A2PAUmcu4M1" TargetMode="External"/><Relationship Id="rId7" Type="http://schemas.openxmlformats.org/officeDocument/2006/relationships/hyperlink" Target="https://i.pinimg.com/originals/90/06/5a/90065a65dcbb1874c336d7a4622cd667.png" TargetMode="External"/><Relationship Id="rId12" Type="http://schemas.openxmlformats.org/officeDocument/2006/relationships/hyperlink" Target="https://static.tildacdn.com/tild3334-3265-4831-b061-386536313863/t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zen.ru/a/Xde9_amHanWPlOvP" TargetMode="External"/><Relationship Id="rId11" Type="http://schemas.openxmlformats.org/officeDocument/2006/relationships/hyperlink" Target="https://i.pinimg.com/originals/fc/67/0a/fc670a9b556fe1363caf4fcaf1" TargetMode="External"/><Relationship Id="rId5" Type="http://schemas.openxmlformats.org/officeDocument/2006/relationships/hyperlink" Target="https://translated.turbopages.org/" TargetMode="External"/><Relationship Id="rId10" Type="http://schemas.openxmlformats.org/officeDocument/2006/relationships/hyperlink" Target="https://cdn.pixabay.com/photo/2016/03/31/19/30/dish-1295067_1280.p" TargetMode="External"/><Relationship Id="rId4" Type="http://schemas.openxmlformats.org/officeDocument/2006/relationships/hyperlink" Target="https://vk.com/wall-96176882_10462" TargetMode="External"/><Relationship Id="rId9" Type="http://schemas.openxmlformats.org/officeDocument/2006/relationships/hyperlink" Target="https://cdn.culture.ru/images/f436a5ae-7491-5007-afe9-a301ebf6bf40" TargetMode="External"/><Relationship Id="rId14" Type="http://schemas.openxmlformats.org/officeDocument/2006/relationships/hyperlink" Target="https://yandex.ru/images/search?lr=10376&amp;source=serp&amp;stype=image&amp;text=&#1085;&#1072;&#1076;&#1088;&#1077;&#1079;%20&#1061;%20&#1085;&#1072;%20&#1073;&#1088;&#1102;&#1089;&#1089;&#1077;&#1083;&#1100;&#1089;&#1082;&#1086;&#1081;%20&#1082;&#1072;&#1087;&#1091;&#1089;&#1090;&#1077;%20&#1092;&#1086;&#1090;&#1086;%20&#1085;&#1072;%20&#1087;&#1088;&#1086;&#1079;&#1088;&#1072;&#1095;&#1085;&#1086;&#1084;%20&#1092;&#1086;&#1090;&#1086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81744" y="376516"/>
            <a:ext cx="6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школа при Посольстве России в Бельгии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47999" y="9847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1600" b="1" cap="small" dirty="0">
                <a:solidFill>
                  <a:srgbClr val="C00000"/>
                </a:solidFill>
                <a:latin typeface="Times New Roman" panose="02020603050405020304" pitchFamily="18" charset="0"/>
              </a:rPr>
              <a:t>КОНКУРС СЕТЕВЫХ ПРОЕКТОВ </a:t>
            </a:r>
            <a:r>
              <a:rPr lang="ru-RU" b="1" cap="small" dirty="0">
                <a:solidFill>
                  <a:srgbClr val="C00000"/>
                </a:solidFill>
                <a:latin typeface="Times New Roman" panose="02020603050405020304" pitchFamily="18" charset="0"/>
              </a:rPr>
              <a:t>«Обучаясь - творим»</a:t>
            </a:r>
          </a:p>
          <a:p>
            <a:pPr lvl="0" algn="ctr"/>
            <a:r>
              <a:rPr lang="ru-RU" b="1" cap="small" dirty="0">
                <a:solidFill>
                  <a:srgbClr val="C00000"/>
                </a:solidFill>
                <a:latin typeface="Times New Roman" panose="02020603050405020304" pitchFamily="18" charset="0"/>
              </a:rPr>
              <a:t> в </a:t>
            </a:r>
            <a:r>
              <a:rPr lang="ru-RU" b="1" cap="small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номинации </a:t>
            </a:r>
            <a:r>
              <a:rPr lang="ru-RU" b="1" cap="small" dirty="0">
                <a:solidFill>
                  <a:srgbClr val="C00000"/>
                </a:solidFill>
                <a:latin typeface="Times New Roman" panose="02020603050405020304" pitchFamily="18" charset="0"/>
              </a:rPr>
              <a:t>«Изображаем жизнь»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89667" y="1946013"/>
            <a:ext cx="8412664" cy="141726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Необычное растение страны пребывания</a:t>
            </a:r>
            <a:endParaRPr lang="ru-RU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68697" y="4186762"/>
            <a:ext cx="4862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работы-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Щукина Екатерина, ученица 1 класса.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Руководитель-Константинова Е.Ю., учитель начальных классов.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6172" y="6081283"/>
            <a:ext cx="3091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Бельгия. г. Брюссель, 2024 г.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703" y="2985133"/>
            <a:ext cx="3529573" cy="325037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53" y="345813"/>
            <a:ext cx="1994076" cy="150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51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9"/>
            <a:ext cx="12192000" cy="685002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7" r="17028"/>
          <a:stretch/>
        </p:blipFill>
        <p:spPr>
          <a:xfrm>
            <a:off x="8783782" y="1632732"/>
            <a:ext cx="3408218" cy="51261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9158" y="262325"/>
            <a:ext cx="8769927" cy="6186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Добрый день, дорогие друзья! 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Прежде, чем узнать о необычных растениях страны пребывания, я задумалась над вопросом: «Что означает слово «необычные»?»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разъяснением обратилась к разным словарям, и вот что узнала: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«Необычный»-это…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1.«Не такой, как всегда, непривычный». (Словарь Ушакова )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2.«Не такой, как все, не похожий на обычное или привычное». (Словарь Ожегова)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3.«Новый, отдельный, исключительный, непривычный, оригинальный, диковинный, небывалый». (Словарь синонимов)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растения, о  которых я узнала, заслуживают , чтобы о них рассказали. Я решила побольше узнать и поведать вам о </a:t>
            </a:r>
            <a:r>
              <a:rPr lang="ru-RU" sz="3600" b="1" i="1" u="sng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«брюссельской капусте».</a:t>
            </a:r>
          </a:p>
          <a:p>
            <a:pPr marL="457200" indent="-457200" algn="ctr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https://cdn.pixabay.com/photo/2016/10/21/19/06/belgium-1758863_1280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242" y="7979"/>
            <a:ext cx="2983758" cy="2258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206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5"/>
            <a:ext cx="12192000" cy="6850021"/>
          </a:xfrm>
          <a:prstGeom prst="rect">
            <a:avLst/>
          </a:prstGeom>
        </p:spPr>
      </p:pic>
      <p:pic>
        <p:nvPicPr>
          <p:cNvPr id="1028" name="Picture 4" descr="https://by.s.bekhost.com/uploads/files/bruxelskaia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373" y="1598194"/>
            <a:ext cx="6916932" cy="444948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47" y="2646983"/>
            <a:ext cx="2420520" cy="22946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150355" y="180772"/>
            <a:ext cx="5527129" cy="1957624"/>
          </a:xfrm>
          <a:prstGeom prst="wedgeRoundRectCallout">
            <a:avLst>
              <a:gd name="adj1" fmla="val -22086"/>
              <a:gd name="adj2" fmla="val 830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 flipH="1">
            <a:off x="5827838" y="-3635"/>
            <a:ext cx="6399845" cy="2428180"/>
          </a:xfrm>
          <a:prstGeom prst="cloudCallout">
            <a:avLst>
              <a:gd name="adj1" fmla="val -12858"/>
              <a:gd name="adj2" fmla="val 63704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85971" y="407775"/>
            <a:ext cx="532014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средние века брюссельскую капусту начали возделывать на огородах Бельгии. Так она и получила своё название в честь столицы-Брюсселя.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4" descr="https://i.pinimg.com/originals/fc/67/0a/fc670a9b556fe1363caf4fcaf194bbf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83673" y="3486968"/>
            <a:ext cx="11873346" cy="47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620255" y="331564"/>
            <a:ext cx="54343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помощью я отправилась в гости к моему другу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КАПУСТИКУ.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Капустик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скажи, пожалуйста, откуда родом брюссельская капуста?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892" y="2597804"/>
            <a:ext cx="4286261" cy="4286261"/>
          </a:xfrm>
          <a:prstGeom prst="rect">
            <a:avLst/>
          </a:prstGeom>
        </p:spPr>
      </p:pic>
      <p:pic>
        <p:nvPicPr>
          <p:cNvPr id="8" name="Picture 4" descr="Image 12 of 4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584423" y="784902"/>
            <a:ext cx="581891" cy="107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71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0021"/>
          </a:xfrm>
        </p:spPr>
      </p:pic>
      <p:sp>
        <p:nvSpPr>
          <p:cNvPr id="12" name="Выноска-облако 11"/>
          <p:cNvSpPr/>
          <p:nvPr/>
        </p:nvSpPr>
        <p:spPr>
          <a:xfrm flipH="1">
            <a:off x="7917557" y="1052763"/>
            <a:ext cx="4158435" cy="2006100"/>
          </a:xfrm>
          <a:prstGeom prst="cloudCallout">
            <a:avLst>
              <a:gd name="adj1" fmla="val -3175"/>
              <a:gd name="adj2" fmla="val 7285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846128" y="1333113"/>
            <a:ext cx="2507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есть ли у этой капусты другое название?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4" descr="Image 12 of 4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310513" y="1887014"/>
            <a:ext cx="557732" cy="10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14" y="928072"/>
            <a:ext cx="3848376" cy="577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1" y="3344822"/>
            <a:ext cx="3505200" cy="3505200"/>
          </a:xfrm>
          <a:prstGeom prst="rect">
            <a:avLst/>
          </a:prstGeom>
        </p:spPr>
      </p:pic>
      <p:pic>
        <p:nvPicPr>
          <p:cNvPr id="1030" name="Picture 6" descr="https://png.pngtree.com/png-vector/20220527/ourmid/pngtree-cute-cartoon-legs-in-yellow-striped-stockings-and-black-shoes-png-image_475336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688" y="5441422"/>
            <a:ext cx="2459092" cy="1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675" y="3960983"/>
            <a:ext cx="2654105" cy="251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кругленная прямоугольная выноска 8"/>
          <p:cNvSpPr/>
          <p:nvPr/>
        </p:nvSpPr>
        <p:spPr>
          <a:xfrm flipH="1">
            <a:off x="2240410" y="863916"/>
            <a:ext cx="5689542" cy="2512281"/>
          </a:xfrm>
          <a:prstGeom prst="wedgeRoundRectCallout">
            <a:avLst>
              <a:gd name="adj1" fmla="val -20128"/>
              <a:gd name="adj2" fmla="val 747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389664" y="1204243"/>
            <a:ext cx="5320146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Германии её называют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розенколь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переводится как «капуста-роза».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кочанчики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овоща действительно похожи на бутоны цветка.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92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9"/>
            <a:ext cx="12192000" cy="6850021"/>
          </a:xfrm>
        </p:spPr>
      </p:pic>
      <p:pic>
        <p:nvPicPr>
          <p:cNvPr id="5" name="Picture 4" descr="https://by.s.bekhost.com/uploads/files/bruxelskaia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0" y="-60061"/>
            <a:ext cx="12137940" cy="70177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16666" y="1232236"/>
            <a:ext cx="5688390" cy="2210819"/>
          </a:xfrm>
          <a:prstGeom prst="wedgeRoundRectCallout">
            <a:avLst>
              <a:gd name="adj1" fmla="val -21218"/>
              <a:gd name="adj2" fmla="val 7190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00788" y="1855716"/>
            <a:ext cx="532014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Брюссельская капуста выведена искусственно и не растёт в диком виде.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-облако 10"/>
          <p:cNvSpPr/>
          <p:nvPr/>
        </p:nvSpPr>
        <p:spPr>
          <a:xfrm flipH="1">
            <a:off x="8817446" y="1077417"/>
            <a:ext cx="3257889" cy="1920308"/>
          </a:xfrm>
          <a:prstGeom prst="cloudCallout">
            <a:avLst>
              <a:gd name="adj1" fmla="val 855"/>
              <a:gd name="adj2" fmla="val 71158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4" descr="Image 12 of 4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257853" y="1566819"/>
            <a:ext cx="557732" cy="10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273010" y="1533913"/>
            <a:ext cx="2099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же она появилась?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582" y="2984603"/>
            <a:ext cx="3865419" cy="3865419"/>
          </a:xfrm>
          <a:prstGeom prst="rect">
            <a:avLst/>
          </a:prstGeom>
        </p:spPr>
      </p:pic>
      <p:pic>
        <p:nvPicPr>
          <p:cNvPr id="14" name="Picture 6" descr="https://png.pngtree.com/png-vector/20220527/ourmid/pngtree-cute-cartoon-legs-in-yellow-striped-stockings-and-black-shoes-png-image_475336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" y="5435106"/>
            <a:ext cx="2459092" cy="1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65618"/>
            <a:ext cx="2654105" cy="251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402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9200"/>
            <a:ext cx="12192000" cy="6850021"/>
          </a:xfr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03795" y="458814"/>
            <a:ext cx="5692595" cy="2941761"/>
          </a:xfrm>
          <a:prstGeom prst="wedgeRoundRectCallout">
            <a:avLst>
              <a:gd name="adj1" fmla="val -19922"/>
              <a:gd name="adj2" fmla="val 7385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4388" y="669628"/>
            <a:ext cx="532014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Бульон из брюссельской капусты по питательным свойствам не уступает куриному.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https://static.tildacdn.com/tild3334-3265-4831-b061-386536313863/turkey_food_PNG25-1-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48287"/>
            <a:ext cx="2698780" cy="179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356293" y="1760801"/>
            <a:ext cx="9012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</p:txBody>
      </p:sp>
      <p:pic>
        <p:nvPicPr>
          <p:cNvPr id="16" name="Picture 6" descr="https://png.pngtree.com/png-vector/20220527/ourmid/pngtree-cute-cartoon-legs-in-yellow-striped-stockings-and-black-shoes-png-image_475336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" y="5435106"/>
            <a:ext cx="2459092" cy="1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26853"/>
            <a:ext cx="2654105" cy="251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7" y="1122114"/>
            <a:ext cx="8347477" cy="5817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t="2151" r="18020" b="-2151"/>
          <a:stretch/>
        </p:blipFill>
        <p:spPr>
          <a:xfrm>
            <a:off x="9564277" y="3058546"/>
            <a:ext cx="2576946" cy="3865419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 flipH="1">
            <a:off x="8737918" y="819879"/>
            <a:ext cx="3408486" cy="1992143"/>
          </a:xfrm>
          <a:prstGeom prst="cloudCallout">
            <a:avLst>
              <a:gd name="adj1" fmla="val -7013"/>
              <a:gd name="adj2" fmla="val 6458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273083" y="1122114"/>
            <a:ext cx="2652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Интересно, а насколько полезен этот овощ?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4" descr="Image 12 of 46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583491" y="1302248"/>
            <a:ext cx="557732" cy="10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72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" y="7979"/>
            <a:ext cx="12192000" cy="685002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0792">
            <a:off x="4871699" y="-49905"/>
            <a:ext cx="4635365" cy="44877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35079" y="1050106"/>
            <a:ext cx="5217794" cy="1995456"/>
          </a:xfrm>
          <a:prstGeom prst="wedgeRoundRectCallout">
            <a:avLst>
              <a:gd name="adj1" fmla="val -21099"/>
              <a:gd name="adj2" fmla="val 7905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35078" y="1229781"/>
            <a:ext cx="522894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более 110 различных видов брюссельской капусты. Самые необычные виды - «Рубин» и «Фальстаф» - фиолетового цвета.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-облако 10"/>
          <p:cNvSpPr/>
          <p:nvPr/>
        </p:nvSpPr>
        <p:spPr>
          <a:xfrm flipH="1">
            <a:off x="8269474" y="612013"/>
            <a:ext cx="3910185" cy="2157350"/>
          </a:xfrm>
          <a:prstGeom prst="cloudCallout">
            <a:avLst>
              <a:gd name="adj1" fmla="val -15022"/>
              <a:gd name="adj2" fmla="val 64952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689" y="2517408"/>
            <a:ext cx="7132916" cy="46086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666754" y="903719"/>
            <a:ext cx="3099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брюссельской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капусты существуют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4" descr="Image 12 of 4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499011" y="853859"/>
            <a:ext cx="557732" cy="10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t="2151" r="18020" b="-2151"/>
          <a:stretch/>
        </p:blipFill>
        <p:spPr>
          <a:xfrm>
            <a:off x="9560190" y="2992581"/>
            <a:ext cx="2576946" cy="3865419"/>
          </a:xfrm>
          <a:prstGeom prst="rect">
            <a:avLst/>
          </a:prstGeom>
        </p:spPr>
      </p:pic>
      <p:pic>
        <p:nvPicPr>
          <p:cNvPr id="15" name="Picture 6" descr="https://png.pngtree.com/png-vector/20220527/ourmid/pngtree-cute-cartoon-legs-in-yellow-striped-stockings-and-black-shoes-png-image_475336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" y="5435106"/>
            <a:ext cx="2459092" cy="1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26853"/>
            <a:ext cx="2654105" cy="251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121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" y="-9244"/>
            <a:ext cx="12192000" cy="6850021"/>
          </a:xfrm>
        </p:spPr>
      </p:pic>
      <p:pic>
        <p:nvPicPr>
          <p:cNvPr id="13" name="Picture 6" descr="https://png.pngtree.com/png-vector/20220527/ourmid/pngtree-cute-cartoon-legs-in-yellow-striped-stockings-and-black-shoes-png-image_475336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" y="5435106"/>
            <a:ext cx="2459092" cy="1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.pinimg.com/originals/66/88/a5/6688a541190d1bff57932d2d2888c00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09" y="1230608"/>
            <a:ext cx="9484372" cy="57531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t="2151" r="18020" b="-2151"/>
          <a:stretch/>
        </p:blipFill>
        <p:spPr>
          <a:xfrm>
            <a:off x="9560190" y="2992581"/>
            <a:ext cx="2576946" cy="3865419"/>
          </a:xfrm>
          <a:prstGeom prst="rect">
            <a:avLst/>
          </a:prstGeo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78278" y="316889"/>
            <a:ext cx="5513060" cy="2747598"/>
          </a:xfrm>
          <a:prstGeom prst="wedgeRoundRectCallout">
            <a:avLst>
              <a:gd name="adj1" fmla="val -20402"/>
              <a:gd name="adj2" fmla="val 68677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48536" y="570441"/>
            <a:ext cx="545395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Брюссельская капуста была занесена в книгу рекордов Гиннесса. В 1992 году в Великобритании установили мировой рекорд по выращиванию самого тяжёлого растения брюссельской капусты весом 18, 3 фунта(8 кг 300 г)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-облако 10"/>
          <p:cNvSpPr/>
          <p:nvPr/>
        </p:nvSpPr>
        <p:spPr>
          <a:xfrm flipH="1">
            <a:off x="8347587" y="822377"/>
            <a:ext cx="3789548" cy="1909351"/>
          </a:xfrm>
          <a:prstGeom prst="cloudCallout">
            <a:avLst>
              <a:gd name="adj1" fmla="val -13357"/>
              <a:gd name="adj2" fmla="val 6925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Picture 4" descr="Image 12 of 4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281896" y="1234986"/>
            <a:ext cx="557732" cy="10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26853"/>
            <a:ext cx="2654105" cy="251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9082945" y="1380210"/>
            <a:ext cx="2516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гигантское растение!!!!!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9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079"/>
            <a:ext cx="12192000" cy="6850021"/>
          </a:xfrm>
        </p:spPr>
      </p:pic>
      <p:pic>
        <p:nvPicPr>
          <p:cNvPr id="2050" name="Picture 2" descr="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345" y="789710"/>
            <a:ext cx="10654986" cy="61798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t="2151" r="18020" b="-2151"/>
          <a:stretch/>
        </p:blipFill>
        <p:spPr>
          <a:xfrm>
            <a:off x="9560190" y="2992581"/>
            <a:ext cx="2576946" cy="3865419"/>
          </a:xfrm>
          <a:prstGeom prst="rect">
            <a:avLst/>
          </a:prstGeom>
        </p:spPr>
      </p:pic>
      <p:pic>
        <p:nvPicPr>
          <p:cNvPr id="5126" name="Picture 6" descr="https://cdn.pixabay.com/photo/2016/03/31/19/30/dish-1295067_12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786" y="5388595"/>
            <a:ext cx="3162011" cy="158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res.cloudinary.com/georgjensen/image/upload/f_auto,dpr_2/w_auto,c_scale/products/images/hi-res/10014972-COPENHAGEN-dessert-starter-giftbox-8-pcs?_i=A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7" t="8993" r="25362" b="6479"/>
          <a:stretch/>
        </p:blipFill>
        <p:spPr bwMode="auto">
          <a:xfrm>
            <a:off x="2198082" y="3981780"/>
            <a:ext cx="1773382" cy="3020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s://png.pngtree.com/png-vector/20220527/ourmid/pngtree-cute-cartoon-legs-in-yellow-striped-stockings-and-black-shoes-png-image_475336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73" y="5435106"/>
            <a:ext cx="2459092" cy="1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9" y="4026853"/>
            <a:ext cx="2654105" cy="251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https://i.pinimg.com/originals/90/06/5a/90065a65dcbb1874c336d7a4622cd667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96" y="2870414"/>
            <a:ext cx="2674251" cy="185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Выноска-облако 11"/>
          <p:cNvSpPr/>
          <p:nvPr/>
        </p:nvSpPr>
        <p:spPr>
          <a:xfrm flipH="1">
            <a:off x="8486369" y="511102"/>
            <a:ext cx="3590767" cy="1994136"/>
          </a:xfrm>
          <a:prstGeom prst="cloudCallout">
            <a:avLst>
              <a:gd name="adj1" fmla="val -9644"/>
              <a:gd name="adj2" fmla="val 7083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125447" y="997400"/>
            <a:ext cx="2636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же готовить эту капусту?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Image 12 of 46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390372" y="899196"/>
            <a:ext cx="557732" cy="10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138830" y="604215"/>
            <a:ext cx="5256657" cy="1878501"/>
          </a:xfrm>
          <a:prstGeom prst="wedgeRoundRectCallout">
            <a:avLst>
              <a:gd name="adj1" fmla="val -21629"/>
              <a:gd name="adj2" fmla="val 7313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43055" y="943300"/>
            <a:ext cx="5007818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быстрого  приготовления, рекомендуется вырезать в основании плода «Х».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794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79"/>
            <a:ext cx="12192000" cy="6850021"/>
          </a:xfrm>
        </p:spPr>
      </p:pic>
      <p:pic>
        <p:nvPicPr>
          <p:cNvPr id="5" name="Picture 4" descr="https://by.s.bekhost.com/uploads/files/bruxelskaia_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87" y="363813"/>
            <a:ext cx="11431189" cy="65412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335479" y="1044827"/>
            <a:ext cx="4943103" cy="1947754"/>
          </a:xfrm>
          <a:prstGeom prst="wedgeRoundRectCallout">
            <a:avLst>
              <a:gd name="adj1" fmla="val -21746"/>
              <a:gd name="adj2" fmla="val 7999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398832" y="1229146"/>
            <a:ext cx="4720708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 в этом ещё один секрет. </a:t>
            </a: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капуста некоторое время будет находиться на морозе, то на вкус станет слаще.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-облако 10"/>
          <p:cNvSpPr/>
          <p:nvPr/>
        </p:nvSpPr>
        <p:spPr>
          <a:xfrm flipH="1">
            <a:off x="8599941" y="653411"/>
            <a:ext cx="3506998" cy="2074553"/>
          </a:xfrm>
          <a:prstGeom prst="cloudCallout">
            <a:avLst>
              <a:gd name="adj1" fmla="val -12932"/>
              <a:gd name="adj2" fmla="val 6851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376516" y="1172624"/>
            <a:ext cx="214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Что-то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стало очень холодно.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2532" y="631984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114" y="1650279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964" y="280570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890" y="2185928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600" y="629709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483" y="2127996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t="2151" r="18020" b="-2151"/>
          <a:stretch/>
        </p:blipFill>
        <p:spPr>
          <a:xfrm>
            <a:off x="9560190" y="2992581"/>
            <a:ext cx="2576946" cy="3865419"/>
          </a:xfrm>
          <a:prstGeom prst="rect">
            <a:avLst/>
          </a:prstGeom>
        </p:spPr>
      </p:pic>
      <p:pic>
        <p:nvPicPr>
          <p:cNvPr id="19" name="Picture 4" descr="Image 12 of 4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5" t="16868" r="16928" b="3621"/>
          <a:stretch/>
        </p:blipFill>
        <p:spPr bwMode="auto">
          <a:xfrm>
            <a:off x="11559354" y="1204227"/>
            <a:ext cx="557732" cy="102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27" y="789929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45" y="358677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239" y="1083517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889" y="2454553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656" y="315265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https://cdn.culture.ru/images/f436a5ae-7491-5007-afe9-a301ebf6bf4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093" y="1027906"/>
            <a:ext cx="506344" cy="45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https://png.pngtree.com/png-vector/20220527/ourmid/pngtree-cute-cartoon-legs-in-yellow-striped-stockings-and-black-shoes-png-image_475336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" y="5435106"/>
            <a:ext cx="2459092" cy="1472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26853"/>
            <a:ext cx="2654105" cy="251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089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2483"/>
          </a:xfrm>
        </p:spPr>
      </p:pic>
      <p:sp>
        <p:nvSpPr>
          <p:cNvPr id="15" name="TextBox 14"/>
          <p:cNvSpPr txBox="1"/>
          <p:nvPr/>
        </p:nvSpPr>
        <p:spPr>
          <a:xfrm>
            <a:off x="197987" y="5541850"/>
            <a:ext cx="504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дарю её вам. Пусть в Новом году у вас всё будет хорошо. И самое главное-отменное здоровье.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-облако 16"/>
          <p:cNvSpPr/>
          <p:nvPr/>
        </p:nvSpPr>
        <p:spPr>
          <a:xfrm flipH="1">
            <a:off x="6234544" y="70902"/>
            <a:ext cx="5902591" cy="2353643"/>
          </a:xfrm>
          <a:prstGeom prst="cloudCallout">
            <a:avLst>
              <a:gd name="adj1" fmla="val -19659"/>
              <a:gd name="adj2" fmla="val 6838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3" t="2151" r="18020" b="-2151"/>
          <a:stretch/>
        </p:blipFill>
        <p:spPr>
          <a:xfrm>
            <a:off x="9504694" y="2992581"/>
            <a:ext cx="2576946" cy="38654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31" y="242379"/>
            <a:ext cx="1411869" cy="21502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18" y="219025"/>
            <a:ext cx="1406790" cy="21735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0"/>
          <a:stretch/>
        </p:blipFill>
        <p:spPr>
          <a:xfrm>
            <a:off x="262370" y="236557"/>
            <a:ext cx="1438042" cy="21618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2" b="11515"/>
          <a:stretch/>
        </p:blipFill>
        <p:spPr>
          <a:xfrm>
            <a:off x="5012730" y="1317490"/>
            <a:ext cx="4713386" cy="5721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5418768" y="5817842"/>
            <a:ext cx="3851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Вуаля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меня получилась замечательная ёлочка.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16" y="2424545"/>
            <a:ext cx="162186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Взяла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кочанчики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брюссельской капусты, морковку, ягоды брусники зубочистки.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основания  вырезала круг из крупного яблока.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0993" y="2396085"/>
            <a:ext cx="1842755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Воткнула в каждый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кочанчик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зубочистку. Морковку с помощью зубочисток прикрепила к яблоку-основанию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46064" y="2392599"/>
            <a:ext cx="1321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Вставила</a:t>
            </a:r>
          </a:p>
          <a:p>
            <a:pPr algn="ctr"/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кочанчики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ствол-морковку. Украсила ягодами брусники.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65195" y="510827"/>
            <a:ext cx="5195454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мне капуста напомнила о том, что скоро Новый год. И я решила сделать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брюссельско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-капустную ёлочку. Ну очень полезную.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9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7201" y="401165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Использованная литература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7818" y="1892860"/>
            <a:ext cx="1198418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фактов о брюссельской капусте.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dzen.ru/a/XzD18A2PAUmcu4M1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Интересные факты о брюссельской капусте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https://vk.com/wall-96176882_10462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вы не знали о брюссельской капусте?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https://translated.turbopages.org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 коллекционеров растений в Бельгии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dzen.ru/a/Xde9_amHanWPlOvP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Картинки </a:t>
            </a: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https://i.pinimg.com/originals/90/06/5a/90065a65dcbb1874c336d7a4622cd667.png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res.cloudinary.com/georgjensen/image/upload/f_auto,dpr_2/w_auto,c_sc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cdn.culture.ru/images/f436a5ae-7491-5007-afe9-a301ebf6bf40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cdn.pixabay.com/photo/2016/03/31/19/30/dish-1295067_1280.p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i.pinimg.com/originals/fc/67/0a/fc670a9b556fe1363caf4fcaf1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static.tildacdn.com/tild3334-3265-4831-b061-386536313863/t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https://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ru.s.bekhost.com/uploads/files/bruxelskaia_03.jpg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https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://yandex.ru/images/search?lr=10376&amp;source=serp&amp;stype=image&amp;text=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надрез%20Х%20на%20брюссельской%20капусте%20фото%20на%20прозрачном%20фото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87926" y="1122363"/>
            <a:ext cx="114577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З.Е.Александрова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Словарь синонимов русского языка. Практический справочник. Москва, издательство «Русский язык», 11-е издание.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С.И.Ожегов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Толковый словарь русского языка, под редакцией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дфн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профессора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А.И.Скворцова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Москва,  издательство ОНИКС, 26-е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издание.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Толковый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русского языка, под редакцией проф.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Д.Н. Ушакова, Москва, Государственный институт «Советская 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энциклопедия</a:t>
            </a: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37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626</Words>
  <Application>Microsoft Office PowerPoint</Application>
  <PresentationFormat>Широкоэкранный</PresentationFormat>
  <Paragraphs>67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X_x_X</dc:creator>
  <cp:lastModifiedBy>Школа_администрация</cp:lastModifiedBy>
  <cp:revision>74</cp:revision>
  <dcterms:created xsi:type="dcterms:W3CDTF">2024-11-12T22:49:08Z</dcterms:created>
  <dcterms:modified xsi:type="dcterms:W3CDTF">2024-11-16T18:15:31Z</dcterms:modified>
</cp:coreProperties>
</file>