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3D063-E71C-404C-982D-CF2D4FE7377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251E4-E3DE-4B29-9E95-5AD531F3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666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3D063-E71C-404C-982D-CF2D4FE73771}" type="datetimeFigureOut">
              <a:rPr lang="ru-RU" smtClean="0"/>
              <a:t>19.11.2024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6251E4-E3DE-4B29-9E95-5AD531F381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58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65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288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562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3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443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690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24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425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6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912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5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673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KAB 11</dc:creator>
  <cp:lastModifiedBy>KAB 11</cp:lastModifiedBy>
  <cp:revision>1</cp:revision>
  <dcterms:created xsi:type="dcterms:W3CDTF">2024-11-19T11:00:25Z</dcterms:created>
  <dcterms:modified xsi:type="dcterms:W3CDTF">2024-11-19T11:00:25Z</dcterms:modified>
</cp:coreProperties>
</file>